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15/07/2018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4211960" y="2348880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4788024" y="2179603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3923928" y="2222866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5790709" y="2726922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consentirebbero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qualora 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:a16="http://schemas.microsoft.com/office/drawing/2014/main" xmlns="" id="{AA4FCC27-C7D4-4343-B033-13B6C83DC905}"/>
              </a:ext>
            </a:extLst>
          </p:cNvPr>
          <p:cNvGrpSpPr/>
          <p:nvPr/>
        </p:nvGrpSpPr>
        <p:grpSpPr>
          <a:xfrm>
            <a:off x="1835696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:a16="http://schemas.microsoft.com/office/drawing/2014/main" xmlns="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:a16="http://schemas.microsoft.com/office/drawing/2014/main" xmlns="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:a16="http://schemas.microsoft.com/office/drawing/2014/main" xmlns="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:a16="http://schemas.microsoft.com/office/drawing/2014/main" xmlns="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:a16="http://schemas.microsoft.com/office/drawing/2014/main" xmlns="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:a16="http://schemas.microsoft.com/office/drawing/2014/main" xmlns="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:a16="http://schemas.microsoft.com/office/drawing/2014/main" xmlns="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:a16="http://schemas.microsoft.com/office/drawing/2014/main" xmlns="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:a16="http://schemas.microsoft.com/office/drawing/2014/main" xmlns="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72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8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93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96609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951601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309483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80218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700000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2051720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74589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636328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724128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236296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dagli 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con le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credenziali 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 più di </a:t>
            </a: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100 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bloccate 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Questa limitazione è stata superata attraverso l’ausilio della libreria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Gestisce il processo di autenticazione dello sviluppatore presso il server di </a:t>
            </a:r>
          </a:p>
          <a:p>
            <a:pPr algn="just"/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che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insorge quando viene superata la soglia di traffico di 100 richieste ogni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15 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xmlns="" id="{CD2A3987-F483-4038-AA85-8FB867750F2A}"/>
              </a:ext>
            </a:extLst>
          </p:cNvPr>
          <p:cNvSpPr/>
          <p:nvPr/>
        </p:nvSpPr>
        <p:spPr>
          <a:xfrm>
            <a:off x="7884368" y="5805264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libreria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e di ottenere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Sfrutta 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ottiene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relativi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all’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Riesce 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619672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xmlns="" id="{4ED9291E-6287-4A3B-82B7-D09C06EE3A91}"/>
              </a:ext>
            </a:extLst>
          </p:cNvPr>
          <p:cNvSpPr/>
          <p:nvPr/>
        </p:nvSpPr>
        <p:spPr>
          <a:xfrm>
            <a:off x="1619672" y="3140968"/>
            <a:ext cx="504053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xmlns="" id="{9A10EE08-33EC-4F79-BE5F-8C8EC7C3BC50}"/>
              </a:ext>
            </a:extLst>
          </p:cNvPr>
          <p:cNvSpPr/>
          <p:nvPr/>
        </p:nvSpPr>
        <p:spPr>
          <a:xfrm>
            <a:off x="1547681" y="4509120"/>
            <a:ext cx="288015" cy="8640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3F838B8A-4711-4B54-9062-A9BE7F635107}"/>
              </a:ext>
            </a:extLst>
          </p:cNvPr>
          <p:cNvSpPr txBox="1"/>
          <p:nvPr/>
        </p:nvSpPr>
        <p:spPr>
          <a:xfrm>
            <a:off x="230381" y="3429000"/>
            <a:ext cx="1389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075593A-FB72-4CCB-8CFA-16377A06B598}"/>
              </a:ext>
            </a:extLst>
          </p:cNvPr>
          <p:cNvSpPr txBox="1"/>
          <p:nvPr/>
        </p:nvSpPr>
        <p:spPr>
          <a:xfrm>
            <a:off x="315981" y="4653136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queste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2757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rientra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     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2116"/>
              </p:ext>
            </p:extLst>
          </p:nvPr>
        </p:nvGraphicFramePr>
        <p:xfrm>
          <a:off x="183569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20233" y="16288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81715" y="4221088"/>
            <a:ext cx="518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7761" y="1196752"/>
            <a:ext cx="522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448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blipFill rotWithShape="1">
                <a:blip r:embed="rId3"/>
                <a:stretch>
                  <a:fillRect l="-802" t="-2075" r="-802" b="-5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7664" y="1196752"/>
            <a:ext cx="610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092"/>
            <a:ext cx="6768752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gli archi scelti da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sono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migliori </a:t>
                </a:r>
                <a:r>
                  <a:rPr lang="it-IT" i="1" u="sng" dirty="0" smtClean="0">
                    <a:latin typeface="Calibri" pitchFamily="34" charset="0"/>
                    <a:cs typeface="Calibri" pitchFamily="34" charset="0"/>
                  </a:rPr>
                  <a:t>qualitativamente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rispetto a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quelli scelti da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blipFill rotWithShape="1">
                <a:blip r:embed="rId3"/>
                <a:stretch>
                  <a:fillRect l="-787" t="-1748" b="-4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96185"/>
            <a:ext cx="6840760" cy="47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5" y="1814732"/>
            <a:ext cx="6964479" cy="49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174" y="1253099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2017648"/>
          <a:ext cx="561662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2951820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4824028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5085184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5085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xmlns="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xmlns="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3933056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97F89FE-FC4A-44AD-9080-7EB17BA3B63C}"/>
              </a:ext>
            </a:extLst>
          </p:cNvPr>
          <p:cNvSpPr/>
          <p:nvPr/>
        </p:nvSpPr>
        <p:spPr>
          <a:xfrm>
            <a:off x="1187624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6434515A-0CE7-46E1-9E5D-42505E037869}"/>
              </a:ext>
            </a:extLst>
          </p:cNvPr>
          <p:cNvSpPr/>
          <p:nvPr/>
        </p:nvSpPr>
        <p:spPr>
          <a:xfrm>
            <a:off x="7236296" y="4365103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236296" y="3933056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B2DAE42D-6981-4258-A997-350AEC1248D1}"/>
              </a:ext>
            </a:extLst>
          </p:cNvPr>
          <p:cNvSpPr/>
          <p:nvPr/>
        </p:nvSpPr>
        <p:spPr>
          <a:xfrm>
            <a:off x="1763688" y="148478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seconda del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numero di archi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collegano le due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l’argomento della discussione, descritta dall’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risulta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essere più o meno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controverso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 misurare il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grado di controversia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rete, viene utilizzata la funzione </a:t>
            </a:r>
          </a:p>
          <a:p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Random-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RWC(G,X,Y) = (c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B0801A2-6519-4569-95A9-BB7590321AD9}"/>
              </a:ext>
            </a:extLst>
          </p:cNvPr>
          <p:cNvSpPr txBox="1"/>
          <p:nvPr/>
        </p:nvSpPr>
        <p:spPr>
          <a:xfrm>
            <a:off x="1907704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3E71D179-9BB9-40A9-B4D8-958D015E4F75}"/>
              </a:ext>
            </a:extLst>
          </p:cNvPr>
          <p:cNvCxnSpPr/>
          <p:nvPr/>
        </p:nvCxnSpPr>
        <p:spPr>
          <a:xfrm flipH="1" flipV="1">
            <a:off x="4427984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BE3D6CD-BA35-49B2-B9E9-3F62FDBF378A}"/>
              </a:ext>
            </a:extLst>
          </p:cNvPr>
          <p:cNvCxnSpPr/>
          <p:nvPr/>
        </p:nvCxnSpPr>
        <p:spPr>
          <a:xfrm flipV="1">
            <a:off x="5004048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2C41119-C267-4F95-B13B-D175F8FAD467}"/>
              </a:ext>
            </a:extLst>
          </p:cNvPr>
          <p:cNvSpPr txBox="1"/>
          <p:nvPr/>
        </p:nvSpPr>
        <p:spPr>
          <a:xfrm>
            <a:off x="3727864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7739B639-5ED7-46CE-8E1E-A9D9A3526EA0}"/>
              </a:ext>
            </a:extLst>
          </p:cNvPr>
          <p:cNvSpPr txBox="1"/>
          <p:nvPr/>
        </p:nvSpPr>
        <p:spPr>
          <a:xfrm>
            <a:off x="492917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A34D05E0-D21E-4851-84DD-833555197E5F}"/>
              </a:ext>
            </a:extLst>
          </p:cNvPr>
          <p:cNvSpPr/>
          <p:nvPr/>
        </p:nvSpPr>
        <p:spPr>
          <a:xfrm>
            <a:off x="1763688" y="1484784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definito come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differenza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della probabilità che un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parte da 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vi permanga e la probabilità 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che invece tale random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all’equilibrio finisca nell’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opposta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MOLTO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CONTROVERSO</a:t>
            </a:r>
          </a:p>
          <a:p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BASSO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ARGOMENTO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POCO CONTROVERSO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Valori alti di </a:t>
            </a:r>
            <a:r>
              <a:rPr lang="it-IT" b="1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RWC</a:t>
            </a:r>
            <a:r>
              <a:rPr lang="it-IT" i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indicano che, all’equilibrio del 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random 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walk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è bassa </a:t>
            </a:r>
          </a:p>
          <a:p>
            <a:r>
              <a:rPr lang="it-IT" dirty="0">
                <a:latin typeface="Calibri" pitchFamily="34" charset="0"/>
                <a:cs typeface="Calibri" pitchFamily="34" charset="0"/>
              </a:rPr>
              <a:t>la probabilità di essere nell’</a:t>
            </a:r>
            <a:r>
              <a:rPr lang="it-IT" i="1" dirty="0" err="1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opposta a quella di partenza.</a:t>
            </a: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 definizione dell’RWC è tratta dall’articolo «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controversy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by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connecting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opposing</a:t>
            </a:r>
            <a:r>
              <a:rPr lang="it-IT" sz="1200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sz="1200" u="sng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views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»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504005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995936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2198</Words>
  <Application>Microsoft Office PowerPoint</Application>
  <PresentationFormat>Presentazione su schermo (4:3)</PresentationFormat>
  <Paragraphs>444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595</cp:revision>
  <dcterms:created xsi:type="dcterms:W3CDTF">2014-04-01T16:35:38Z</dcterms:created>
  <dcterms:modified xsi:type="dcterms:W3CDTF">2018-07-15T17:39:22Z</dcterms:modified>
</cp:coreProperties>
</file>