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possibili archi diretti, non presenti ancora nel grafo, che abbiano 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4211960" y="2348880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8024" y="2179603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3923928" y="2222866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5790709" y="2726922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763688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64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0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60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85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24601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79593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237475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08210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627992" y="4170635"/>
            <a:ext cx="0" cy="66223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79712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02581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64320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652120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164288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Questa limitazione è stata superata attraverso l’ausilio della libreria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Gestisce il processo di autenticazione dello sviluppatore presso il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884368" y="5805264"/>
            <a:ext cx="86409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352957"/>
            <a:ext cx="75243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libreria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e di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ottenere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Sfrutta 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ottiene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Riesce 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584176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56490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1330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="" xmlns:a16="http://schemas.microsoft.com/office/drawing/2014/main" id="{4ED9291E-6287-4A3B-82B7-D09C06EE3A91}"/>
              </a:ext>
            </a:extLst>
          </p:cNvPr>
          <p:cNvSpPr/>
          <p:nvPr/>
        </p:nvSpPr>
        <p:spPr>
          <a:xfrm>
            <a:off x="1619672" y="3140968"/>
            <a:ext cx="504053" cy="10081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="" xmlns:a16="http://schemas.microsoft.com/office/drawing/2014/main" id="{9A10EE08-33EC-4F79-BE5F-8C8EC7C3BC50}"/>
              </a:ext>
            </a:extLst>
          </p:cNvPr>
          <p:cNvSpPr/>
          <p:nvPr/>
        </p:nvSpPr>
        <p:spPr>
          <a:xfrm>
            <a:off x="1907721" y="4365104"/>
            <a:ext cx="288015" cy="8640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3F838B8A-4711-4B54-9062-A9BE7F635107}"/>
              </a:ext>
            </a:extLst>
          </p:cNvPr>
          <p:cNvSpPr txBox="1"/>
          <p:nvPr/>
        </p:nvSpPr>
        <p:spPr>
          <a:xfrm>
            <a:off x="230381" y="3429000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6075593A-FB72-4CCB-8CFA-16377A06B598}"/>
              </a:ext>
            </a:extLst>
          </p:cNvPr>
          <p:cNvSpPr txBox="1"/>
          <p:nvPr/>
        </p:nvSpPr>
        <p:spPr>
          <a:xfrm>
            <a:off x="689614" y="4509120"/>
            <a:ext cx="1218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4239"/>
            <a:ext cx="3629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924944"/>
            <a:ext cx="26003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3501009"/>
            <a:ext cx="1800200" cy="79208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242088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20718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206084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1181" y="2060847"/>
            <a:ext cx="108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395454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3024336" cy="13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258281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86273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79883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369616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452702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970743"/>
            <a:ext cx="2016224" cy="7200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00840" y="1790899"/>
            <a:ext cx="139648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553605" y="2293394"/>
            <a:ext cx="1005342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5886146" y="2852841"/>
            <a:ext cx="186784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16016" y="2852409"/>
            <a:ext cx="720080" cy="2866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2359913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3" y="1639833"/>
            <a:ext cx="902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5" y="2575937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3473267"/>
            <a:ext cx="90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299" y="4304129"/>
            <a:ext cx="69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0" y="1259468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36349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4131192"/>
            <a:ext cx="1193375" cy="11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  <a:blipFill rotWithShape="1">
                <a:blip r:embed="rId2"/>
                <a:stretch>
                  <a:fillRect l="-567" t="-723" b="-14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918573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4474197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4474196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 flipV="1">
            <a:off x="4066684" y="5377201"/>
            <a:ext cx="2094183" cy="1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4797152"/>
            <a:ext cx="574804" cy="5800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75856" y="5377200"/>
            <a:ext cx="790828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91880" y="5377202"/>
            <a:ext cx="574804" cy="35605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7" y="4797152"/>
            <a:ext cx="643381" cy="580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7" y="5377200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7" y="5377201"/>
            <a:ext cx="751393" cy="356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403" y="5020684"/>
            <a:ext cx="121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67049" y="4653136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797402" y="4672353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131840" y="5305194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356248" y="5703765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23073" y="5297446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0" y="5703765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20" y="2483551"/>
            <a:ext cx="5455764" cy="38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6594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 smtClean="0">
              <a:latin typeface="Calibri" pitchFamily="34" charset="0"/>
              <a:cs typeface="Calibri" pitchFamily="34" charset="0"/>
            </a:endParaRP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765" t="-825" b="-1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3103800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933056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4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di essi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</a:t>
                </a: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469" t="-678" b="-1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1268760"/>
            <a:ext cx="71045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     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2116"/>
              </p:ext>
            </p:extLst>
          </p:nvPr>
        </p:nvGraphicFramePr>
        <p:xfrm>
          <a:off x="1835696" y="2492896"/>
          <a:ext cx="6096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20233" y="1628800"/>
            <a:ext cx="582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81715" y="4221088"/>
            <a:ext cx="5182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7761" y="1196752"/>
            <a:ext cx="522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73448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blipFill rotWithShape="1">
                <a:blip r:embed="rId3"/>
                <a:stretch>
                  <a:fillRect l="-802" t="-2075" r="-802" b="-58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772816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47664" y="1196752"/>
            <a:ext cx="610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8092"/>
            <a:ext cx="6768752" cy="32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gli archi scelti da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sono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migliori </a:t>
                </a:r>
                <a:r>
                  <a:rPr lang="it-IT" i="1" u="sng" dirty="0" smtClean="0">
                    <a:latin typeface="Calibri" pitchFamily="34" charset="0"/>
                    <a:cs typeface="Calibri" pitchFamily="34" charset="0"/>
                  </a:rPr>
                  <a:t>qualitativamente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rispetto a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quelli scelti da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blipFill rotWithShape="1">
                <a:blip r:embed="rId3"/>
                <a:stretch>
                  <a:fillRect l="-787" t="-1748" b="-4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96185"/>
            <a:ext cx="6840760" cy="47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5" y="1814732"/>
            <a:ext cx="6964479" cy="49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174" y="1253099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2017648"/>
          <a:ext cx="561662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2951820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4824028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5085184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1268760"/>
            <a:ext cx="75085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411760" y="1949834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=""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=""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3933056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187624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7236296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3933056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  <a:blipFill rotWithShape="1">
                <a:blip r:embed="rId2"/>
                <a:stretch>
                  <a:fillRect l="-905" t="-10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619672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3E71D179-9BB9-40A9-B4D8-958D015E4F75}"/>
              </a:ext>
            </a:extLst>
          </p:cNvPr>
          <p:cNvCxnSpPr/>
          <p:nvPr/>
        </p:nvCxnSpPr>
        <p:spPr>
          <a:xfrm flipH="1" flipV="1">
            <a:off x="4283968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1BE3D6CD-BA35-49B2-B9E9-3F62FDBF378A}"/>
              </a:ext>
            </a:extLst>
          </p:cNvPr>
          <p:cNvCxnSpPr/>
          <p:nvPr/>
        </p:nvCxnSpPr>
        <p:spPr>
          <a:xfrm flipV="1">
            <a:off x="4860032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635896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4788024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  <a:endParaRPr lang="it-IT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740" t="-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/>
          <p:nvPr/>
        </p:nvCxnSpPr>
        <p:spPr>
          <a:xfrm>
            <a:off x="489868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2229</Words>
  <Application>Microsoft Office PowerPoint</Application>
  <PresentationFormat>Presentazione su schermo (4:3)</PresentationFormat>
  <Paragraphs>448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621</cp:revision>
  <dcterms:created xsi:type="dcterms:W3CDTF">2014-04-01T16:35:38Z</dcterms:created>
  <dcterms:modified xsi:type="dcterms:W3CDTF">2018-07-16T09:42:00Z</dcterms:modified>
</cp:coreProperties>
</file>