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smtClean="0">
                <a:solidFill>
                  <a:schemeClr val="accent5">
                    <a:lumMod val="75000"/>
                  </a:schemeClr>
                </a:solidFill>
              </a:rPr>
              <a:t>Studio e sviluppo di strategie per </a:t>
            </a:r>
          </a:p>
          <a:p>
            <a:pPr algn="ctr"/>
            <a:r>
              <a:rPr lang="it-IT" sz="2200" b="1" dirty="0" smtClean="0">
                <a:solidFill>
                  <a:schemeClr val="accent5">
                    <a:lumMod val="75000"/>
                  </a:schemeClr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it-IT" sz="2200" b="1" dirty="0" smtClean="0">
                <a:solidFill>
                  <a:schemeClr val="accent5">
                    <a:lumMod val="75000"/>
                  </a:schemeClr>
                </a:solidFill>
              </a:rPr>
              <a:t>ontroversy score </a:t>
            </a:r>
            <a:r>
              <a:rPr lang="it-IT" sz="2200" b="1" dirty="0" smtClean="0">
                <a:solidFill>
                  <a:schemeClr val="accent5">
                    <a:lumMod val="75000"/>
                  </a:schemeClr>
                </a:solidFill>
              </a:rPr>
              <a:t>tra echo-chambers </a:t>
            </a:r>
          </a:p>
          <a:p>
            <a:pPr algn="ctr"/>
            <a:r>
              <a:rPr lang="it-IT" sz="2200" b="1" dirty="0" smtClean="0">
                <a:solidFill>
                  <a:schemeClr val="accent5">
                    <a:lumMod val="75000"/>
                  </a:schemeClr>
                </a:solidFill>
              </a:rPr>
              <a:t>dei social networks</a:t>
            </a:r>
            <a:endParaRPr lang="it-IT" sz="2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Relatore: </a:t>
            </a:r>
          </a:p>
          <a:p>
            <a:pPr algn="ctr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Correlatore: </a:t>
            </a:r>
          </a:p>
          <a:p>
            <a:pPr algn="ctr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Nikos Parotsidis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Candidato: </a:t>
            </a:r>
          </a:p>
          <a:p>
            <a:pPr algn="ctr"/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Stefano Agostini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Definizione del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62281" y="1772816"/>
            <a:ext cx="7556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scambio di opinioni riguardo ad argomenti di natura politica e sociale.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controversi,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si divida in gruppi con punti di vista opposti a riguardo.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controversi,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è possibile osservare la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formazione di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gruppi di individui con lo stesso parere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   e che rafforzano l’opinione reciprocamente ma non sono esposti ad opinioni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   opposte alla propria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45404" y="1628800"/>
            <a:ext cx="629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Nel caso di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Twitter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gli argomenti vengono identificati da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hashtags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151</Words>
  <Application>Microsoft Office PowerPoint</Application>
  <PresentationFormat>Presentazione su schermo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92</cp:revision>
  <dcterms:created xsi:type="dcterms:W3CDTF">2014-04-01T16:35:38Z</dcterms:created>
  <dcterms:modified xsi:type="dcterms:W3CDTF">2018-07-10T15:16:58Z</dcterms:modified>
</cp:coreProperties>
</file>