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 </a:t>
            </a:r>
            <a:r>
              <a:rPr lang="it-IT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costruisce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     possibili archi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diretti, non presenti ancora nel grafo, che abbiano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     estremi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un 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vertice dell’insieme </a:t>
            </a:r>
            <a:r>
              <a:rPr lang="it-IT" b="1" i="1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e uno dell’insieme </a:t>
            </a:r>
            <a:r>
              <a:rPr lang="it-IT" b="1" i="1" u="sng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</a:t>
            </a:r>
            <a:r>
              <a:rPr lang="it-IT" baseline="-25000" dirty="0" smtClean="0"/>
              <a:t>1</a:t>
            </a:r>
            <a:r>
              <a:rPr lang="it-IT" dirty="0" smtClean="0"/>
              <a:t>⊆ X</a:t>
            </a:r>
            <a:endParaRPr lang="it-IT" dirty="0"/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</a:t>
            </a:r>
            <a:r>
              <a:rPr lang="it-IT" baseline="-25000" dirty="0" smtClean="0"/>
              <a:t>2</a:t>
            </a:r>
            <a:r>
              <a:rPr lang="it-IT" dirty="0" smtClean="0"/>
              <a:t>⊆ Y</a:t>
            </a:r>
            <a:endParaRPr lang="it-IT" dirty="0"/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(ossia i migliori 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in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4211960" y="2348880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8024" y="2179603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3923928" y="2222866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5790709" y="2726922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latin typeface="Calibri" pitchFamily="34" charset="0"/>
                <a:cs typeface="Calibri" pitchFamily="34" charset="0"/>
              </a:rPr>
              <a:t>y</a:t>
            </a:r>
            <a:endParaRPr lang="it-IT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consentirebbero </a:t>
            </a: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qualora si materializzassero nel grafo.</a:t>
            </a:r>
            <a:endParaRPr lang="it-IT" u="sng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4FCC27-C7D4-4343-B033-13B6C83DC905}"/>
              </a:ext>
            </a:extLst>
          </p:cNvPr>
          <p:cNvGrpSpPr/>
          <p:nvPr/>
        </p:nvGrpSpPr>
        <p:grpSpPr>
          <a:xfrm>
            <a:off x="1835696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72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8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93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96609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951601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309483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80218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700000" y="4184800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051720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dati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3274589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Creazione </a:t>
            </a:r>
          </a:p>
          <a:p>
            <a:pPr algn="ctr"/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636328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724128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 algoritmi di</a:t>
            </a:r>
          </a:p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recommendation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236296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 visualizzazione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80654" y="1772816"/>
            <a:ext cx="7519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xmlns="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un </a:t>
            </a:r>
          </a:p>
          <a:p>
            <a:pPr algn="just"/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xmlns="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it-IT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it-IT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B2DAE42D-6981-4258-A997-350AEC1248D1}"/>
              </a:ext>
            </a:extLst>
          </p:cNvPr>
          <p:cNvSpPr/>
          <p:nvPr/>
        </p:nvSpPr>
        <p:spPr>
          <a:xfrm>
            <a:off x="1763688" y="1484784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seconda del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numero di archi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collegano le due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l’argomento della discussione, descritta dall’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risulta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essere più o meno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controverso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misurare 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grado di controversia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rete, viene utilizzata la funzione </a:t>
            </a:r>
          </a:p>
          <a:p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Random-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RWC(G,X,Y) = (c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B0801A2-6519-4569-95A9-BB7590321AD9}"/>
              </a:ext>
            </a:extLst>
          </p:cNvPr>
          <p:cNvSpPr txBox="1"/>
          <p:nvPr/>
        </p:nvSpPr>
        <p:spPr>
          <a:xfrm>
            <a:off x="1907704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3E71D179-9BB9-40A9-B4D8-958D015E4F75}"/>
              </a:ext>
            </a:extLst>
          </p:cNvPr>
          <p:cNvCxnSpPr/>
          <p:nvPr/>
        </p:nvCxnSpPr>
        <p:spPr>
          <a:xfrm flipH="1" flipV="1">
            <a:off x="4427984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1BE3D6CD-BA35-49B2-B9E9-3F62FDBF378A}"/>
              </a:ext>
            </a:extLst>
          </p:cNvPr>
          <p:cNvCxnSpPr/>
          <p:nvPr/>
        </p:nvCxnSpPr>
        <p:spPr>
          <a:xfrm flipV="1">
            <a:off x="5004048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2C41119-C267-4F95-B13B-D175F8FAD467}"/>
              </a:ext>
            </a:extLst>
          </p:cNvPr>
          <p:cNvSpPr txBox="1"/>
          <p:nvPr/>
        </p:nvSpPr>
        <p:spPr>
          <a:xfrm>
            <a:off x="3727864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7739B639-5ED7-46CE-8E1E-A9D9A3526EA0}"/>
              </a:ext>
            </a:extLst>
          </p:cNvPr>
          <p:cNvSpPr txBox="1"/>
          <p:nvPr/>
        </p:nvSpPr>
        <p:spPr>
          <a:xfrm>
            <a:off x="492917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A34D05E0-D21E-4851-84DD-833555197E5F}"/>
              </a:ext>
            </a:extLst>
          </p:cNvPr>
          <p:cNvSpPr/>
          <p:nvPr/>
        </p:nvSpPr>
        <p:spPr>
          <a:xfrm>
            <a:off x="1763688" y="1484784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definito come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differenza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della probabilità che un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parte da 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vi permanga e la probabilità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invece tale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finisca nell’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opposta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ALTA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MOLTO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  <a:endParaRPr lang="it-IT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BASSA  ARGOMENTO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POCO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Valori alti di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RWC</a:t>
            </a:r>
            <a:r>
              <a:rPr lang="it-IT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indicano che, all’equilibrio del 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random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walk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è bassa 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la </a:t>
            </a:r>
            <a:r>
              <a:rPr lang="it-IT" dirty="0">
                <a:latin typeface="Calibri" pitchFamily="34" charset="0"/>
                <a:cs typeface="Calibri" pitchFamily="34" charset="0"/>
              </a:rPr>
              <a:t>probabilità di essere nell’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opposta a quella di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partenza.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 definizione dell’RWC è tratta dall’articolo «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controversy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by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connecting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opposing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views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»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504005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995936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elevata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i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 smtClean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 smtClean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essere risolto in tempi accettabili.</a:t>
                </a: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</a:t>
                </a:r>
                <a:r>
                  <a:rPr lang="it-IT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onsiderati, consentendo di ottenere risultati che approssimino l’ottimo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877</Words>
  <Application>Microsoft Office PowerPoint</Application>
  <PresentationFormat>Presentazione su schermo (4:3)</PresentationFormat>
  <Paragraphs>177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284</cp:revision>
  <dcterms:created xsi:type="dcterms:W3CDTF">2014-04-01T16:35:38Z</dcterms:created>
  <dcterms:modified xsi:type="dcterms:W3CDTF">2018-07-12T15:18:32Z</dcterms:modified>
</cp:coreProperties>
</file>