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>
        <p:scale>
          <a:sx n="66" d="100"/>
          <a:sy n="66" d="100"/>
        </p:scale>
        <p:origin x="78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80654" y="1772816"/>
            <a:ext cx="75194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la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formazione 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lo stesso parere e che rafforzano la propria opinione in modo reciproco, </a:t>
            </a:r>
          </a:p>
          <a:p>
            <a:pPr algn="just"/>
            <a:r>
              <a:rPr lang="it-IT" i="1" u="sng" dirty="0">
                <a:latin typeface="Calibri" pitchFamily="34" charset="0"/>
                <a:cs typeface="Calibri" pitchFamily="34" charset="0"/>
              </a:rPr>
              <a:t>     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condividere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un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grafo diretto 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275</Words>
  <Application>Microsoft Office PowerPoint</Application>
  <PresentationFormat>Presentazione su schermo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Denise Campana</cp:lastModifiedBy>
  <cp:revision>110</cp:revision>
  <dcterms:created xsi:type="dcterms:W3CDTF">2014-04-01T16:35:38Z</dcterms:created>
  <dcterms:modified xsi:type="dcterms:W3CDTF">2018-07-10T17:44:13Z</dcterms:modified>
</cp:coreProperties>
</file>