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1"/>
  </p:notesMasterIdLst>
  <p:sldIdLst>
    <p:sldId id="256" r:id="rId2"/>
    <p:sldId id="265" r:id="rId3"/>
    <p:sldId id="367" r:id="rId4"/>
    <p:sldId id="356" r:id="rId5"/>
    <p:sldId id="357" r:id="rId6"/>
    <p:sldId id="358" r:id="rId7"/>
    <p:sldId id="363" r:id="rId8"/>
    <p:sldId id="364" r:id="rId9"/>
    <p:sldId id="365" r:id="rId10"/>
    <p:sldId id="366" r:id="rId11"/>
    <p:sldId id="382" r:id="rId12"/>
    <p:sldId id="384" r:id="rId13"/>
    <p:sldId id="383" r:id="rId14"/>
    <p:sldId id="369" r:id="rId15"/>
    <p:sldId id="373" r:id="rId16"/>
    <p:sldId id="370" r:id="rId17"/>
    <p:sldId id="375" r:id="rId18"/>
    <p:sldId id="376" r:id="rId19"/>
    <p:sldId id="374" r:id="rId20"/>
    <p:sldId id="377" r:id="rId21"/>
    <p:sldId id="378" r:id="rId22"/>
    <p:sldId id="379" r:id="rId23"/>
    <p:sldId id="381" r:id="rId24"/>
    <p:sldId id="380" r:id="rId25"/>
    <p:sldId id="390" r:id="rId26"/>
    <p:sldId id="385" r:id="rId27"/>
    <p:sldId id="386" r:id="rId28"/>
    <p:sldId id="388" r:id="rId29"/>
    <p:sldId id="389" r:id="rId30"/>
  </p:sldIdLst>
  <p:sldSz cx="12192000" cy="6858000"/>
  <p:notesSz cx="6858000" cy="9144000"/>
  <p:embeddedFontLst>
    <p:embeddedFont>
      <p:font typeface="Trebuchet MS" panose="020B0603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93" autoAdjust="0"/>
    <p:restoredTop sz="97670" autoAdjust="0"/>
  </p:normalViewPr>
  <p:slideViewPr>
    <p:cSldViewPr>
      <p:cViewPr varScale="1">
        <p:scale>
          <a:sx n="88" d="100"/>
          <a:sy n="88" d="100"/>
        </p:scale>
        <p:origin x="109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7:03.155"/>
    </inkml:context>
    <inkml:brush xml:id="br0">
      <inkml:brushProperty name="width" value="0.05" units="cm"/>
      <inkml:brushProperty name="height" value="0.05" units="cm"/>
    </inkml:brush>
  </inkml:definitions>
  <inkml:trace contextRef="#ctx0" brushRef="#br0">74 556 5654,'2'-3'185,"1"1"0,0 0 1,0-1-1,0 1 0,1 1 0,-1-1 1,0 0-1,1 1 0,-1-1 0,1 1 1,-1 0-1,1 0 0,0 1 0,0-1 1,-1 1-1,1 0 0,0 0 0,0 0 1,4 1-1,-6-1-68,-1 1-1,0-1 1,1 1-1,-1 0 1,0-1 0,1 1-1,-1 0 1,0 0 0,0 0-1,0 0 1,0 0-1,0 0 1,0 1 0,0-1-1,0 0 1,0 0 0,0 2-1,13 25 933,19 118 1115,-5-22-1544,2-37-158,1 11-281,-30-93-233,0-1 0,0 0 1,0 0-1,0 0 0,1-1 1,-1 1-1,1 0 1,0 0-1,0-1 0,0 1 1,1-1-1,-1 0 0,1 0 1,0 0-1,0 0 0,6 5 1,-9-8 4,1 0 1,-1 0-1,1 1 0,-1-1 1,1 0-1,-1 0 1,1 0-1,0 0 1,-1 1-1,1-1 0,-1 0 1,1 0-1,-1 0 1,1 0-1,-1 0 1,1 0-1,-1-1 0,1 1 1,-1 0-1,1 0 1,0 0-1,-1 0 1,1-1-1,-1 1 0,0 0 1,1 0-1,-1-1 1,1 1-1,-1 0 1,1-1-1,-1 1 0,0-1 1,1 1-1,-1-1 1,1 0-168,0-1 0,0 0 0,0 1 0,-1-1 0,1 0 0,-1 1 0,1-1 0,-1 0 0,0 1 0,1-1 0,-1 0 0,0-2 0,-6-180-4176,2 154 4193,0 1 0,-2 0 0,-1 1 0,-15-39-1,8 30 823,-32-58-1,41 86-441,-1 0 0,0 0 1,-1 0-1,0 0 0,0 1 1,-1 0-1,0 1 0,0 0 1,-1 0-1,0 1 0,-10-6 0,-5 2 65,0 1 0,-30-6-1,38 11-133,1 1 496,-6-3 1184,21 6-1745,0-1-1,-1 1 1,1 0 0,-1-1 0,1 1 0,0-1-1,-1 1 1,1 0 0,0-1 0,0 1 0,0-1-1,-1 1 1,1-1 0,0 1 0,0-1 0,0 1-1,0-1 1,0 1 0,0-1 0,0 0 0,0 1 0,0-1-1,0 1 1,0-1 0,0 1 0,0-1 0,0 1-1,0-1 1,1 1 0,-1-1 0,0 1 0,0-1-1,1 1 1,-1-1 0,2-1 37,-1 1-1,0-1 1,0 1 0,0-1-1,1 1 1,-1 0 0,1 0-1,-1-1 1,1 1 0,0 0-1,3-1 1,36-20 658,1 3 0,80-27 0,99-16 138,-150 43-612,42-14 164,38-9-76,18 9-122,1 4 42,39-12-64,-112 20-171,-60 13-15,-16 3-8,1 0 0,0 2 0,0 1 1,25 0-1,-45 3-36,-1-1 0,1 1 1,-1 0-1,0-1 1,1 1-1,-1 0 0,0 0 1,0 0-1,0 0 0,1 0 1,-1 0-1,0 1 1,0-1-1,-1 0 0,1 0 1,0 1-1,0-1 0,-1 1 1,1-1-1,0 3 0,13 35-169,23 126-182,-24-97 208,23 68-1,-31-120 85,0 1 0,-1 0 1,-1 1-1,0-1 0,0 34 0,-3-45 127,1-4-55,-1-1 0,0 1 1,0-1-1,0 0 0,0 1 0,0-1 1,-1 0-1,1 1 0,0-1 0,-1 0 1,1 1-1,-1-1 0,1 0 1,-1 0-1,1 1 0,-1-1 0,0 0 1,0 0-1,0 0 0,1 0 1,-1 0-1,0 0 0,0 0 0,-1 0 1,1-1-1,-2 2 0,-34 25 33,-2-3 0,-1-1 0,-1-2 0,-77 28 0,62-33 92,-2-2 0,-101 9 1,-11 2 153,-98 36 195,71-18-513,99-24-130,87-17 170,-85 15 637,25-12 2544,26-5-3125,4 0-5826,36 0 4624,1 0 1,-1 0 0,0 1-1,1 0 1,-1 0 0,-6 2-1,-74 29-5898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6.629"/>
    </inkml:context>
    <inkml:brush xml:id="br0">
      <inkml:brushProperty name="width" value="0.05" units="cm"/>
      <inkml:brushProperty name="height" value="0.05" units="cm"/>
    </inkml:brush>
  </inkml:definitions>
  <inkml:trace contextRef="#ctx0" brushRef="#br0">63 63 7324,'-1'8'1192,"2"-1"0,-1 0 0,1 1 0,0-1 0,3 11-1,-2-13-1031,0-1 0,0 1-1,1-1 1,-1 0 0,1 0-1,0 0 1,0 0 0,7 6-1,-3-2 70,18 15 250,-24-23-456,1 1 1,-1 0-1,0 0 0,0-1 1,1 1-1,-1 0 1,1-1-1,-1 0 1,0 1-1,1-1 0,-1 0 1,1 0-1,-1 1 1,1-1-1,-1 0 1,1 0-1,-1-1 0,1 1 1,-1 0-1,2-1 1,1-1 87,0 1 1,0-1 0,0-1 0,-1 1 0,1 0 0,-1-1 0,1 0-1,5-6 1,14-16 135,31-43-1,-53 64-233,1 0 0,-1 0 0,0-1 1,-1 1-1,1 0 0,-1-1 0,1 1 0,-2-1 0,1 1 1,0 0-1,-1-1 0,-2-7 0,2 10-11,0 1-1,0 0 0,0 0 1,0 0-1,0 0 1,0 1-1,0-1 0,0 0 1,-1 0-1,1 1 1,0-1-1,-1 0 0,1 1 1,0 0-1,-1-1 1,1 1-1,0 0 0,-1 0 1,1-1-1,-1 1 1,1 0-1,-1 0 0,1 1 1,0-1-1,-1 0 1,1 0-1,-1 1 0,-1 0 1,-48 15-148,37-11 101,-1-1 539,5-1 114,0 0 0,0 0 0,0 1 0,-12 6 0,2-3-4360,17-6 2572,-1 0 0,0 0 0,0 0 0,1 0 0,-1 1 0,1 0-1,-6 3 1,-35 36-5737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33.412"/>
    </inkml:context>
    <inkml:brush xml:id="br0">
      <inkml:brushProperty name="width" value="0.05" units="cm"/>
      <inkml:brushProperty name="height" value="0.05" units="cm"/>
    </inkml:brush>
  </inkml:definitions>
  <inkml:trace contextRef="#ctx0" brushRef="#br0">1 244 11822,'0'0'621,"0"0"-43,0 0 107,0 0-85,0 0 107,0 0-65,0 0-106,0 0-44,0 0-63,0 0 42,0 0-64,0 0-43,0 0-86,0 0-21,0 0 0,0 0 0,0 0-21,0 0-86,0 0-22,2-2 1,0 0-112,6-10 191,4-10-69,-10 8-118,0 2-21,0 8 0,0 1 0,0-1 0,-1 0 0,1 1 0,-1-1 0,0 0 0,-1 0 0,1 0 0,0 0 0,-1 0 0,0 0 0,0 0 0,0 0 0,-1-4 0,0-5 0,1-92-85,-1 120 202,2-1 1,0 1 0,1-1 0,0 1-1,5 15 1,12 40 92,-3 1-1,12 116 0,-14-77-66,-13-102-140,9 66 3,4-1 1,26 84-1,-35-136-6,-1 1 0,-1-1 0,-1 1 0,-1 0 0,-3 40 0,1-11 0,1 185-1028,1-232 978,0 0 0,0 0 0,1 0 0,-1 0 0,1 0 0,0 0 0,0 0 0,0 0 0,1-1 0,-1 1 0,1-1 0,0 0 0,0 0 0,6 5 0,-7-6-357,-2-2-449,0 0-579,0 0-2827,8 5-1863,35 17 813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34.206"/>
    </inkml:context>
    <inkml:brush xml:id="br0">
      <inkml:brushProperty name="width" value="0.05" units="cm"/>
      <inkml:brushProperty name="height" value="0.05" units="cm"/>
    </inkml:brush>
  </inkml:definitions>
  <inkml:trace contextRef="#ctx0" brushRef="#br0">1 427 7324,'2'0'878,"2"2"-682,-1-1-1,1 1 1,-1 0-1,1 0 1,-1 0-1,1 0 1,-1 1-1,0-1 1,0 1-1,0 0 1,-1 0-1,5 6 1,7 6 967,-4-12 301,-5-2-1129,32 20 1156,-30-16-1331,1 1 1,0-2-1,0 1 1,0-1-1,1-1 0,-1 1 1,1-2-1,0 1 1,0-1-1,11 1 1,-15-2-122,-1 0 0,0 0 0,0 0 0,0 0 0,0 0 0,0 1 0,0 0 0,-1-1 0,1 1 0,0 1 0,-1-1-1,1 1 1,5 5 0,25 16 165,-7-11-25,1-1-1,37 12 1,-24-14 161,-26-5-104,1-1 0,-1-1 0,1-1 0,26 2 0,-18-4 150,-22 0-215,-2 0 43,0 0-64,14 0 214,-10 0-354,1 0-1,-1 0 0,0 0 1,0 0-1,0-1 1,1 0-1,6-2 0,-9 1 13,1 0 0,-1 1 0,1-2 0,-1 1 0,0 0 0,0 0 0,0-1 0,3-4 0,-4 6-16,11-16 71,-1-1 0,-1 1 0,0-2 0,8-22 0,49-135 398,-32 92-307,40-84 324,-74 166-490,0 0 0,-1 0 0,1 0 0,-1 0 0,0 0 0,1-1 0,-1 1 0,0 0 0,0 0 0,-1 0-1,1-2 1,0 1-2,-1 0 0,1 0 0,0 0 0,0 0-1,1 0 1,-1 0 0,1-3 0,21-31-107,-19 27 64,-3 8-64,0 17 57,-1 1 0,0-1 0,-1 1 0,-1-1 0,-6 21 0,8-34 386,0-1 1,1 1 0,-1-1-1,0 0 1,1 1-1,-1-1 1,0 0 0,0 0-1,0 1 1,-2 0-1,-3 6 665,2-1-3581,3 1-2667,0 4-3622,1 30 987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25.968"/>
    </inkml:context>
    <inkml:brush xml:id="br0">
      <inkml:brushProperty name="width" value="0.05" units="cm"/>
      <inkml:brushProperty name="height" value="0.05" units="cm"/>
    </inkml:brush>
  </inkml:definitions>
  <inkml:trace contextRef="#ctx0" brushRef="#br0">165 55 10922,'0'0'493,"0"0"-86,0 0-43,0 0-107,0 0-22,0 0 279,0 0-42,0 0 106,0 0 0,0 0 107,0 0-106,0 2 20,0 113 1864,1-105-2443,1 0-1,-1 0 1,1 0-1,1 0 0,5 13 1,2 6-8,26 85-12,-32-69 0,5-25 43,-7-16 149,-2-4-106,-2-28-664,-20-17-300,15 29-197,7 15 1060,-1 0 0,1-1 0,-1 1 0,1 0 0,-1 0 0,1 0 0,-1-1 0,0 1 0,0 0 0,1 0 0,-1 0 0,0 0 0,-1 0 0,-110-114 122,109 112-63,0 0 0,0-1 0,1 1 0,0-1 0,0 0 0,0 0 0,0 1 0,0-1 0,1-1 0,0 1 0,0 0 0,0 0 0,0 0 0,0 0 0,1-1 0,0 1 0,1-7 0,-2 8-9,1 0-1,0 1 1,-1-1-1,0 1 1,0-1-1,1 1 1,-1-1-1,-1 1 1,1-1-1,0 1 1,-1 0-1,-2-4 1,3 4-4,-1 1 0,1-1 1,0 0-1,0 0 1,0 0-1,0 1 0,0-1 1,1 0-1,-1 0 1,0 0-1,1 0 0,-1-3 1,15 1 375,-8 0-326,-5 3-43,0 0 0,0 0 1,0 1-1,0-1 0,0 0 1,0 1-1,0-1 0,1 1 1,-1-1-1,0 1 0,0 0 1,1-1-1,-1 1 0,0 0 1,0 0-1,1 0 0,1 0 1,127 2 484,171-6-18,-245-1-377,-1-3 1,1-3-1,84-27 1,-123 33-109,1 1 1,-1 1-1,1 1 1,0 1-1,-1 0 1,32 3-1,15-1 479,52-1-499,-114 1 0,0-1 0,0 1 0,0 0 1,0-1-1,0 1 0,-1 0 0,1 0 0,0 0 0,0 0 0,0 1 0,-1-1 0,1 0 0,-1 1 0,1-1 1,-1 1-1,1 0 0,-1-1 0,0 1 0,0 0 0,2 3 0,-1-1-3,0 1 1,0-1-1,0 0 1,-1 1-1,1-1 1,-1 1-1,0 0 0,1 7 1,-2-8-10,0-1 1,0 0-1,0 0 1,1 0-1,0 1 0,-1-1 1,1 0-1,2 4 1,-2-4-4,0 0 0,0 0 1,0 0-1,0 0 1,-1 0-1,1 1 0,-1-1 1,0 4-1,1 3-12,-1-1 0,2 1-1,0-1 1,5 18 0,-3-15 36,-1 1 1,2 16 0,-2 161 310,-4-109 238,1-81-553,0 1 0,0-1 0,0 1 0,0-1 0,0 1 0,0-1 0,0 1 0,0-1-1,0 1 1,-1-1 0,1 1 0,0-1 0,0 0 0,-1 1 0,1-1 0,0 1 0,-1-1 0,1 0 0,0 1 0,-1-1 0,1 1 0,-1-1-1,1 0 1,0 0 0,-1 1 0,0-1 0,-17 2 81,-25-11 21,34 7-69,-15 0-16,21 2-23,-1 0 1,1 0 0,-1-1-1,1 1 1,-1-1-1,1 0 1,0 1 0,-7-4-1,-10-3-17,-9 2-57,-1 1 0,1 1 0,-59 2 0,48 2 11,-224 13-43,191-3 426,-108 31 0,144-32-207,4-1-44,19-5-36,0 0-1,0-1 0,-1-1 1,1 0-1,-15 0 1,21-1-210,6 0 257,0-1 1,-1 0-1,1 0 1,-1 1 0,1-1-1,0-1 1,-1 1-1,1 0 1,-1-1 0,1 1-1,0-1 1,-5-1-1,-49-7 3915,34 8-8863,-3 1-7234,-8 0 3536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27.985"/>
    </inkml:context>
    <inkml:brush xml:id="br0">
      <inkml:brushProperty name="width" value="0.05" units="cm"/>
      <inkml:brushProperty name="height" value="0.05" units="cm"/>
    </inkml:brush>
  </inkml:definitions>
  <inkml:trace contextRef="#ctx0" brushRef="#br0">1 1 13107,'0'0'985,"0"0"-193,0 0-149,0 12 385,-1 52 75,16 119 0,-10-161-1040,1 0 0,10 25-1,4 13 135,-18-32-152,-2-25-112,0-1 0,0 1-1,0-1 1,0 1 0,1-1 0,-1 1-1,1-1 1,-1 1 0,3 3 0,-2-5 155,0 0 1,0 0 0,0 0 0,0 0-1,0 0 1,0 0 0,1 0 0,-1 0-1,0-1 1,0 1 0,1-1 0,-1 1-1,1-1 1,-1 1 0,0-1-1,1 0 1,-1 0 0,1 0 0,-1 0-1,1 0 1,-1 0 0,2 0 0,-1 0-4522,7 4-3106,33 18 1007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28.662"/>
    </inkml:context>
    <inkml:brush xml:id="br0">
      <inkml:brushProperty name="width" value="0.05" units="cm"/>
      <inkml:brushProperty name="height" value="0.05" units="cm"/>
    </inkml:brush>
  </inkml:definitions>
  <inkml:trace contextRef="#ctx0" brushRef="#br0">204 221 5654,'-12'-14'2313,"12"14"-835,0 0-129,0 0-128,0 0-236,2-2-22,5-4-538,0 1-1,0-1 0,0 1 0,9-3 0,17-13 68,-5 2-279,1 1 1,0 2-1,1 1 0,1 1 0,0 2 0,50-13 1,-32 14 119,0 2 1,0 2 0,91 0-1,-115 7-201,1 2-1,0 1 1,-1 1-1,1 1 1,-1 1 0,29 12-1,-20-6 86,-22-7-141,0 0 0,0-1 0,0-1 0,1 0 0,-1 0 1,22 1-1,-32-4-65,0 1 1,1-1 0,-1 1 0,0 0 0,1 0 0,-1 0-1,0 1 1,0-1 0,0 0 0,0 1 0,0-1-1,0 1 1,-1 0 0,1 0 0,0 0 0,-1 0-1,1 0 1,-1 0 0,0 0 0,0 0 0,1 3-1,4 5 90,-1 1 0,-1 0 1,4 15-1,-4-11-28,6 16 64,-2 1 0,-2 0 0,5 63 0,1 69 120,-12-56-257,0-107 2,0 0 1,0 0-1,1 0 1,-2 0 0,1-1-1,0 1 1,0 0-1,0 0 1,0 0-1,-1 0 1,1 0 0,0 0-1,-1 0 1,1 0-1,0-1 1,-1 1-1,0 0 1,1 0 0,-1-1-1,1 1 1,-1 0-1,0-1 1,1 1 0,-1 0-1,0-1 1,0 1-1,-2 0 14,0 0 0,0-1 0,1 1 0,-1-1-1,0 0 1,0 1 0,-4-2 0,-23 4 45,5 3-61,7-1 0,0-1 0,-1 0 0,0-2 0,-22 1 0,7-3-2,-47 0-62,-109 13 1,83 1-41,-116 20 113,156-20 221,-86 28-1,145-39-286,0-1 0,0 0 0,-1 0 0,1 0 0,-15-1 0,17 0 594,1-1 0,-1 1 0,1-1 0,0 1 1,-6 3-1,5-3-396,1 0 0,0 1 0,0-2 0,-1 1 0,-5 0 0,3-2-1716,-12 1-4018,5 9-3216,-19 35 521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16:46.299"/>
    </inkml:context>
    <inkml:brush xml:id="br0">
      <inkml:brushProperty name="width" value="0.05" units="cm"/>
      <inkml:brushProperty name="height" value="0.05" units="cm"/>
    </inkml:brush>
  </inkml:definitions>
  <inkml:trace contextRef="#ctx0" brushRef="#br0">1 0 10665,'15'134'2020,"-6"-50"-999,-5-30-355,-4 82 0,-2-52-905,2-36-1068,0-48 1311,0 0 0,0 0 0,1 0 0,-1 0 0,0 0 0,0 0 0,0 1-1,0-1 1,0 0 0,0 0 0,0 0 0,0 0 0,0 0 0,0 0 0,0 0 0,0 1-1,0-1 1,0 0 0,0 0 0,0 0 0,0 0 0,0 0 0,0 0 0,0 0 0,0 1 0,0-1-1,0 0 1,0 0 0,0 0 0,-1 0 0,1 0 0,0 0 0,0 0 0,0 0 0,0 0-1,0 1 1,0-1 0,0 0 0,0 0 0,0 0 0,0 0 0,-1 0 0,1 0 0,0 0-1,0 0 1,0 0 0,0 0 0,0 0 0,0 0 0,0 0 0,-1 0 0,1 0 0,0 0 0,0 0-1,-9 0 1390,6 0-4627,3 9-2335,0 35 686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16:46.631"/>
    </inkml:context>
    <inkml:brush xml:id="br0">
      <inkml:brushProperty name="width" value="0.05" units="cm"/>
      <inkml:brushProperty name="height" value="0.05" units="cm"/>
    </inkml:brush>
  </inkml:definitions>
  <inkml:trace contextRef="#ctx0" brushRef="#br0">17 0 4240,'-13'0'1057,"10"0"-236,5 0-5,41 3 1095,286 73-219,-316-73-1704,0 1 0,-1 0 0,1 1 0,-1 1 0,0-1 0,0 2 1,-1 0-1,21 17 0,-30-23 14,-1 1 1,1 0 0,-1-1-1,0 1 1,0 0-1,0 0 1,0 0 0,0 0-1,0 0 1,0 0-1,0 0 1,-1 0 0,1 0-1,-1 1 1,0-1-1,0 0 1,1 0 0,-1 0-1,-1 1 1,1-1-1,0 0 1,0 0 0,-1 0-1,0 1 1,1-1-1,-1 0 1,0 0 0,-1 2-1,-2 5-21,-1-1-1,0 1 1,-1-1 0,-9 11-1,7-10-136,-1 0-1,0-1 0,0 0 0,-1-1 1,0 0-1,0 0 0,-14 6 0,-79 31-1758,90-39 1679,-30 9 236,-52 11 0,73-23-1217,20-2 988,-1 0 0,0 0 0,0 0-1,0 0 1,0 1 0,1-1-1,-1 1 1,0 0 0,1 0-1,-1 0 1,0 0 0,-2 2 0,-54 39-1935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35.554"/>
    </inkml:context>
    <inkml:brush xml:id="br0">
      <inkml:brushProperty name="width" value="0.05" units="cm"/>
      <inkml:brushProperty name="height" value="0.05" units="cm"/>
    </inkml:brush>
  </inkml:definitions>
  <inkml:trace contextRef="#ctx0" brushRef="#br0">1 1 3084,'0'0'728,"0"0"-150,0 0 1,0 0-151,0 0-43,0 0 22,0 0 64,0 0-85,0 0-129,0 0-107,0 2 85,0 1-51,0 0-1,1 1 0,-1-1 0,1 0 0,0 0 0,0 0 0,0 0 0,0 0 0,1 0 1,2 5-1,-1-3 82,0 1 0,0 1 1,-1-1-1,3 10 0,70 329 1834,-67-287-1919,-3 0 1,-2 1-1,-5 61 0,0-27-23,2 202 614,1-285-721,0-1-1,1 1 1,-1-1-1,2 0 0,-1 1 1,9 16-1,5 25 119,-4 23 89,-10-65-223,-1-1-1,0 1 1,0 0 0,-1-1-1,-1 17 1,-1 2 43,2-4 158,0-21-106,0 0-22,1 3-136,0 0 0,0 0 0,0 0 0,0 0 0,1 0 0,0-1 0,0 1 0,0-1 0,0 1 0,1-1 0,0 0 0,0 0 0,0 0 0,0 0 0,0 0 0,5 3 0,0 1-849,-6-6-2784,7 7-1585,33 34 642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35.934"/>
    </inkml:context>
    <inkml:brush xml:id="br0">
      <inkml:brushProperty name="width" value="0.05" units="cm"/>
      <inkml:brushProperty name="height" value="0.05" units="cm"/>
    </inkml:brush>
  </inkml:definitions>
  <inkml:trace contextRef="#ctx0" brushRef="#br0">0 1126 9123,'2'0'39,"0"1"0,0-1 0,-1 0 0,1 1 0,0-1 0,-1 1 0,1-1 0,-1 1 0,1 0 0,0-1-1,-1 1 1,0 0 0,1 0 0,-1 0 0,1 0 0,-1 1 0,0-1 0,2 3 0,7 6 99,110 73 704,-50-37-506,-59-39-286,1 0-1,0 0 1,0-1-1,1-1 1,0 0-1,0-1 1,0 0 0,0-1-1,1 0 1,-1-1-1,1-1 1,0 0-1,-1-1 1,1 0-1,23-5 1,-28 3-5,0 0 1,-1-1-1,1 0 0,-1-1 1,0 0-1,0 0 1,0-1-1,-1 1 1,0-2-1,14-11 1,-4 0 72,0 0 1,26-38 0,96-128 395,-33 32-238,-29 36 112,-39 62-147,48-77 139,-47 55-398,47-123 0,-43 70 2410,-39 114-3269,-1 5-978,1-1 0,-1 0 1,2 1-1,8-15 0,33-56-3435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37.269"/>
    </inkml:context>
    <inkml:brush xml:id="br0">
      <inkml:brushProperty name="width" value="0.05" units="cm"/>
      <inkml:brushProperty name="height" value="0.05" units="cm"/>
    </inkml:brush>
  </inkml:definitions>
  <inkml:trace contextRef="#ctx0" brushRef="#br0">31 1 5654,'0'0'492,"0"0"-20,0 0 192,0 0-43,0 0 171,-2 2-64,-1 1-557,0 1 0,0 1 0,0-1-1,1 0 1,-1 0 0,1 1 0,0 0-1,1-1 1,-1 1 0,1 0 0,0 0 0,0 0-1,0-1 1,1 1 0,0 0 0,0 6 0,2 13 123,0 1 0,7 26 1,-5-26-141,47 256 724,-29-104-387,-20-146-447,0 70 130,1 2-69,7 69 130,-11-119-255,2 62-45,26-113-2098,-7 8 2030,3 1 1922,-6-8-5480,-6 6-1428,31 35 643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7.471"/>
    </inkml:context>
    <inkml:brush xml:id="br0">
      <inkml:brushProperty name="width" value="0.05" units="cm"/>
      <inkml:brushProperty name="height" value="0.05" units="cm"/>
    </inkml:brush>
  </inkml:definitions>
  <inkml:trace contextRef="#ctx0" brushRef="#br0">282 480 16705,'-28'29'77,"0"1"1,2 1 0,1 1-1,2 1 1,1 2 0,1 0-1,-25 63 1,34-70 153,3-8-43,0 1-1,2 1 0,0 0 0,2 0 0,0 0 1,-3 41-1,7-48-184,1 20 32,1-33-44,-1-1 0,0 1 0,1-1 0,-1 0 0,0 1 0,1-1 0,0 1 0,-1-1 0,1 0 0,0 0 0,0 1 0,0-1 0,0 0 0,0 0 1,0 0-1,0 0 0,0 0 0,0 0 0,0 0 0,2 0 0,5 2-149,0 0 0,0-1 0,0 0 0,0 0 1,0-1-1,0 0 0,0-1 0,1 0 0,-1 0 0,0-1 0,0 0 0,9-2 1,3-1-241,0-1 1,-1-1 0,34-14 0,-20 2-227,-1 0 0,0-2 0,-2-2 0,0-1-1,-2-1 1,31-33 0,-48 47 337,-1 0 0,-1-1 0,1-1 0,10-17 0,-19 25 400,1-1 1,-1 1-1,0 0 0,-1 0 0,1 0 0,-1-1 1,0 1-1,0 0 0,0-1 0,0 1 0,-1 0 1,0-1-1,-1-3 0,1 7-18,1 0 0,-1-1 0,0 1 0,0 0 0,1 1 0,-1-1 0,0 0 0,0 0 0,0 0 0,0 0 1,0 1-1,0-1 0,-1 0 0,1 1 0,0-1 0,0 1 0,0 0 0,0-1 0,-1 1 0,1 0 0,0-1 0,-3 1 0,1 0 128,-1 0-1,1 0 1,-1 0-1,1 0 1,-1 1 0,1-1-1,-1 1 1,1 0-1,-6 2 1,-14 9 154,1 2 0,1 0 0,-39 34 0,35-29-150,23-17-179,0 0 1,0-1 0,0 1 0,0 0 0,0 0 0,1 0-1,-1 0 1,0 1 0,1-1 0,0 0 0,0 1 0,-1-1-1,1 1 1,1-1 0,-1 1 0,0-1 0,1 1-1,-1 0 1,1-1 0,0 1 0,0 0 0,0-1 0,0 1-1,1 3 1,-1-5-48,0-1 0,0 1-1,0 0 1,0-1-1,0 1 1,0-1 0,1 1-1,-1 0 1,0-1 0,0 1-1,1-1 1,-1 1 0,0-1-1,1 1 1,-1-1-1,1 1 1,-1-1 0,1 1-1,-1-1 1,1 0 0,-1 1-1,1-1 1,-1 0 0,1 1-1,-1-1 1,1 0-1,0 0 1,-1 1 0,1-1-1,-1 0 1,1 0 0,0 0-1,-1 0 1,1 0 0,0 0-1,-1 0 1,1 0-1,-1 0 1,1 0 0,0 0-1,0-1 1,2 1-1,-1-1-1,0 1 1,1-1-1,-1 0 1,0 0 0,1 0-1,-1 0 1,0 0-1,0 0 1,0-1 0,0 1-1,2-3 1,115-117 1092,-118 119-1178,0 3 45,-1 1 0,1-1 0,0 0 0,-1 0-1,1 0 1,0 0 0,0 0 0,-1 0 0,1 0 0,0 0-1,0-1 1,0 1 0,0 0 0,0 0 0,0-1 0,0 1 0,1 0-1,-1-1 1,0 0 0,0 1 0,0-1 0,1 1 0,0-1-1,31 6-148,-31-6 166,1 0-1,-1 0 0,1 0 0,-1-1 0,0 1 0,1-1 0,-1 1 1,0-1-1,1 0 0,-1 0 0,4-2 0,5-3-19,5-2-50,0 0 0,0-2 0,-1 0 0,0-1 0,17-16 1,61-70-608,-70 70 352,-2-1 1,0 0-1,-2-2 0,-2 0 0,-1-1 0,15-38 1,-29 61 354,0 1 0,0-1-1,0 0 1,-1 0 0,0 0 0,-1 0 0,1 0 0,-2 0 0,1 0 0,-3-13 0,-2-1 427,-2-1-1,-10-25 1,13 39-297,-5-15 576,-2 0 0,0 2 0,-27-40 0,36 59-479,0-1 0,0 0 0,0 1 0,0-1 0,1 0 0,-2-6 0,-7-10 471,10 33-983,2-6 237,-1-4 46,0 0 1,0 0 0,0 0 0,0 0-1,0 0 1,1 0 0,-1 0-1,4 5 1,25 32 147,78 113 232,-80-109-254,8 14 62,2-1 0,81 92 0,-78-113 3159,-22-21-7598,8 8-6507,47 41 3044</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37.768"/>
    </inkml:context>
    <inkml:brush xml:id="br0">
      <inkml:brushProperty name="width" value="0.05" units="cm"/>
      <inkml:brushProperty name="height" value="0.05" units="cm"/>
    </inkml:brush>
  </inkml:definitions>
  <inkml:trace contextRef="#ctx0" brushRef="#br0">1 532 7967,'0'2'857,"0"0"-753,1 0 0,-1 0 0,1 0 1,0 0-1,0 0 0,-1 0 0,1 0 1,1-1-1,-1 1 0,0 0 1,0-1-1,1 1 0,-1-1 0,1 1 1,-1-1-1,3 2 0,12 15 950,-12-9-552,-3-7-411,0 0 0,-1 0 0,1 0 1,1 0-1,-1-1 0,0 1 0,0-1 1,0 1-1,3 2 0,14 16 328,0 1 1,19 32-1,16 21 165,-24-28-293,-22-34-165,-1-1 0,1 0 0,1 0 0,14 15 0,-11-14 3,-9-9-82,1 0 1,-1 0-1,1 0 0,-1-1 1,1 1-1,0-1 0,0 0 0,0 1 1,0-1-1,0-1 0,0 1 1,1 0-1,-1-1 0,1 1 0,-1-1 1,1 0-1,0-1 0,4 2 1,2-3 83,1 1 1,-1-1-1,1-1 1,-1 0-1,0-1 1,0 0-1,0 0 1,0-1-1,0 0 1,-1-1-1,1 0 1,-1 0-1,-1-1 1,9-7-1,4-7-15,0 0-1,-2 0 0,-1-2 0,26-38 0,114-210 206,-105 173-256,43-65 856,-89 148-221,0 0 1,0 0 0,-1 0 0,4-18-1,2-1-4718,-8 26 1378,0 0 1,1 0 0,9-11-1,42-40-4684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58.071"/>
    </inkml:context>
    <inkml:brush xml:id="br0">
      <inkml:brushProperty name="width" value="0.05" units="cm"/>
      <inkml:brushProperty name="height" value="0.05" units="cm"/>
    </inkml:brush>
  </inkml:definitions>
  <inkml:trace contextRef="#ctx0" brushRef="#br0">1807 507 10408,'-19'-19'534,"1"-1"0,1-1 0,1 0 0,-25-43 0,10 15 223,11 19 416,-38-44 1,47 63-956,-1 0 1,1 0-1,-2 1 1,1 1-1,-1 0 1,-17-8-1,-9-3 65,-1 1 0,0 2-1,-2 2 1,-69-15 0,40 18-5,-110-4 0,-78 15 49,149 1-161,93 0-96,0 1 0,0 0 0,0 1 1,0 1-1,0 0 0,0 1 0,1 1 0,0 1 0,0 0 0,0 1 0,1 1 0,0 0 0,0 1 0,1 1 1,0 0-1,1 1 0,0 0 0,1 1 0,0 1 0,1 0 0,-18 26 0,-34 62 166,55-87-231,0-1 1,1 2-1,-8 20 0,-1 3-5,14-35 1,0 0-1,0 0 1,0 0-1,0 0 0,-1-1 1,1 1-1,-4 2 1,4-4-5,1 0 1,0 0 0,-1 0-1,1 0 1,0 1-1,0-1 1,0 0 0,0 1-1,0-1 1,0 0-1,0 1 1,0-1 0,1 1-1,-1 0 1,1-1-1,-1 1 1,1-1 0,-1 1-1,1 3 1,-4 11-1201,3-15 1509,0 0 0,0 1 0,0-1 0,0 0 0,-1 1 0,1-1 0,0 0 0,0 0 0,-1 0 0,1 0 0,-4 1 0,-19 5 670,7-6-6955,16-1 5679,1 0 0,-1 0 0,1 0-1,-1 0 1,1 1 0,-1-1 0,1 0-1,-1 0 1,1 0 0,-1 0 0,1 0-1,-1 1 1,1-1 0,-1 0 0,1 1-1,-1-1 1,1 0 0,0 0-1,-1 1 1,1-1 0,0 1 0,-1-1-1,1 0 1,0 1 0,-1-1 0,1 1-1,0-1 1,0 1 0,-1 0 0,-13 41-7581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58.424"/>
    </inkml:context>
    <inkml:brush xml:id="br0">
      <inkml:brushProperty name="width" value="0.05" units="cm"/>
      <inkml:brushProperty name="height" value="0.05" units="cm"/>
    </inkml:brush>
  </inkml:definitions>
  <inkml:trace contextRef="#ctx0" brushRef="#br0">372 1 15548,'-10'11'-2,"-186"240"-510,177-223 505,2 0 0,1 1 0,1 1 0,-14 39 0,9-9 389,-16 82-1,32-121-227,0 0-1,1 0 0,2 0 0,0 0 1,3 28-1,-2-42-98,1 0 0,0 0 0,0-1 0,1 1 1,0 0-1,0-1 0,1 1 0,0-1 0,0 0 0,0 0 0,1 0 1,0 0-1,0-1 0,1 1 0,-1-1 0,1 0 0,0 0 0,0-1 1,1 0-1,7 5 0,-6-5-14,0-1 1,0 0-1,1 0 1,0 0-1,-1-1 1,1 0-1,9 0 1,73 2 140,-18-8-154,-1-3 1,96-21-1,125-51 808,-280 75-152,-1 0-1,1-1 1,-1-1 0,15-9 0,-4 2-1212,-11 6-1435,-8 5 840,0-1 0,0 1 0,1 1 0,-1-1 0,1 0 0,-1 1 0,1 0 0,0 0 0,7-2 0,77-10-5794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59.082"/>
    </inkml:context>
    <inkml:brush xml:id="br0">
      <inkml:brushProperty name="width" value="0.05" units="cm"/>
      <inkml:brushProperty name="height" value="0.05" units="cm"/>
    </inkml:brush>
  </inkml:definitions>
  <inkml:trace contextRef="#ctx0" brushRef="#br0">2126 153 8866,'-10'8'-676,"9"-7"1062,0 0 0,0-1 0,0 1 0,0 0 0,0-1 0,0 1 0,0-1 0,0 0 0,0 1 0,-1-1 0,1 0 0,0 0 0,0 1 0,0-1 0,0 0 0,0 0 0,-1 0 0,1-1 0,0 1 0,0 0 0,0 0 0,0-1 0,0 1 0,-2-1 0,-3-3-130,5 3-211,0 0-1,0 0 0,-1 1 1,1-1-1,0 0 0,0 1 0,0-1 1,-1 1-1,1-1 0,0 1 1,0 0-1,-1 0 0,1-1 0,-2 1 1,-1 0-4,1 0 0,0 0 1,-1-1-1,1 1 1,-1-1-1,1 0 0,0 0 1,-1-1-1,1 1 0,0 0 1,0-1-1,-3-2 0,-14-6 64,-162-58 486,149 57-539,-12-2 29,-1 2 1,0 2-1,-81-6 1,-117 13-44,172 5-20,1 4 0,-1 2 1,2 4-1,0 3 1,0 2-1,-71 31 0,74-20 186,-72 44 0,86-43 31,9-4-73,1 2 1,2 2-1,-51 47 1,-104 118 482,193-192-634,2-2 3,0 0 1,0 0-1,0 0 0,0 1 0,0-1 0,0 0 1,0 1-1,1-1 0,-1 0 0,0 1 1,1-1-1,-1 1 0,1 0 0,-1-1 0,1 1 1,0-1-1,0 1 0,0 0 0,0 1 1,-4 22 86,-6-5-123,8-16-213,2-19-194,0-5 3721,0 4-3935,0 3-3942,0 0-5365,0-1 2090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59.458"/>
    </inkml:context>
    <inkml:brush xml:id="br0">
      <inkml:brushProperty name="width" value="0.05" units="cm"/>
      <inkml:brushProperty name="height" value="0.05" units="cm"/>
    </inkml:brush>
  </inkml:definitions>
  <inkml:trace contextRef="#ctx0" brushRef="#br0">358 1 8224,'-5'5'248,"1"0"0,0 1 0,1-1 0,-1 1-1,1 0 1,-5 11 0,-14 26 1315,-7-2-860,-56 85 1185,27-32-1105,26-45-52,3 1 1,-29 65-1,55-108-677,1 0 1,0 0-1,0 1 0,1-1 0,-1 1 1,2-1-1,-1 1 0,1-1 0,0 1 0,0 0 1,1-1-1,0 1 0,1-1 0,0 1 0,4 11 1,-1-9-6,0 0 1,0 0 0,1-1-1,0 0 1,0 0-1,1 0 1,0-1 0,1 0-1,0 0 1,14 9 0,-7-5 71,7 5 812,0-2 1,1 0-1,27 13 1,-18-15-868,-3 0-5112,12 10-3360,48 33 1489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6:00.027"/>
    </inkml:context>
    <inkml:brush xml:id="br0">
      <inkml:brushProperty name="width" value="0.05" units="cm"/>
      <inkml:brushProperty name="height" value="0.05" units="cm"/>
    </inkml:brush>
  </inkml:definitions>
  <inkml:trace contextRef="#ctx0" brushRef="#br0">1807 493 6296,'0'50'1307,"-26"-52"1477,18-3-2232,1-1-1,0 0 1,1-1-1,0 0 1,0 0-1,0 0 1,1-1 0,-8-13-1,-15-20-11,-3 6-230,-2 1-1,-2 1 1,-40-29-1,-121-76 236,184 130-486,-20-12 62,0 0-1,-37-15 1,50 27-74,0 1 0,-1 1-1,1 0 1,-1 2 0,-36-5-1,24 9 46,0 0 0,-1 2 0,1 1 0,0 2 0,1 1 0,-1 2 0,1 1 0,-44 18 0,-10 11 511,-136 83 1,185-100-437,4-3 170,1 2 0,-49 40 0,-5 12 327,76-64-509,1-1 0,0 1 0,0 1 0,1-1 1,0 1-1,-11 19 0,12-17-63,-1-1 1,0 0-1,-12 12 1,17-20-264,2-2-44,0 0-213,-3 0 1006,-6 0 1864,7 0-7989,2 5-3962,0 16 1221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6:00.482"/>
    </inkml:context>
    <inkml:brush xml:id="br0">
      <inkml:brushProperty name="width" value="0.05" units="cm"/>
      <inkml:brushProperty name="height" value="0.05" units="cm"/>
    </inkml:brush>
  </inkml:definitions>
  <inkml:trace contextRef="#ctx0" brushRef="#br0">654 1 9766,'-4'1'95,"0"0"0,0 0 0,0 1 0,0-1 0,1 1 0,-1 0 0,1 0 0,-1 0 1,1 0-1,0 1 0,-1 0 0,-2 3 0,-10 6 61,-44 35 696,2 2 1,2 2-1,3 3 0,-61 79 1,89-102-409,-1-2 1,-1 0-1,-48 39 0,54-48-205,18-16-141,-1 0-1,0 0 1,0 0-1,0 0 0,-1-1 1,-4 3-1,6-5-78,1 1-1,-1-1 0,1 0 1,-1 1-1,1 0 0,0-1 1,0 1-1,0 0 0,0 0 1,0 0-1,0 0 1,1 1-1,-1-1 0,1 0 1,-1 1-1,1-1 0,0 1 1,0-1-1,0 1 0,0 0 1,1-1-1,-1 1 0,1 0 1,-1 0-1,1-1 1,0 1-1,1 5 0,-1-7-18,0 0 1,0 0-1,0 0 0,0-1 0,0 1 0,0 0 0,0 0 1,0 0-1,0-1 0,1 1 0,-1 0 0,0 0 0,1-1 1,-1 1-1,0 0 0,1 0 0,-1-1 0,1 1 0,-1-1 1,1 1-1,0 0 0,-1-1 0,2 1 0,20 5-1,9 1-23,16 7-32,84 13 0,62-1 10,-136-19-32,190 15 2077,-140-20-6011,-100-2 2738,-1 1 0,0-1-1,0 1 1,0 1 0,8 1-1,96 31-5385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6:41.242"/>
    </inkml:context>
    <inkml:brush xml:id="br0">
      <inkml:brushProperty name="width" value="0.05" units="cm"/>
      <inkml:brushProperty name="height" value="0.05" units="cm"/>
    </inkml:brush>
  </inkml:definitions>
  <inkml:trace contextRef="#ctx0" brushRef="#br0">4276 221 4240,'0'-3'-75,"0"-1"-1,0 1 1,-1 0 0,1 0-1,-1-1 1,1 1-1,-1 0 1,0 0-1,0 0 1,-1 0-1,1 0 1,-1 0-1,-2-3 1,0 1-17,0 1 1,0-1-1,-1 1 0,0 1 1,-8-6-1,6 3 146,6 5 53,0 0 1,0 1 0,0-1-1,0 0 1,0 1-1,0-1 1,0 0 0,0 1-1,0-1 1,-1 1 0,1 0-1,0-1 1,0 1-1,0 0 1,-1 0 0,1 0-1,0 0 1,0 0-1,-2 0 1,-33-1 673,8 1-251,-46 3 1,48 1-335,5 0 209,-34 0 0,-35 2 414,59-3-620,-1-1-1,-37-3 0,23-2-105,-172-18 628,-527-68 928,436 75-1521,135 6-129,120 3-19,-2 0-5,-3 0-2,-1 2-1,-64 5 1,-155 20 5,-144-4-342,403-17 329,-582 20 349,260-21 414,337 1-737,-1-1 0,0 1 1,1 0-1,-1 0 0,1 1 0,-1-1 0,1 1 1,-1 1-1,1-1 0,0 1 0,0-1 0,-5 6 1,1-1 5,0 0 1,1 1-1,0 0 1,0 0 0,-7 10-1,5-3-11,1 1-1,1 0 0,0 0 0,1 0 0,0 1 0,2 0 0,0 0 0,-4 23 1,-10 148-88,16 44 102,4-156 0,6 188 72,-4-197-37,24 198-15,-13-168-19,-5-27 25,3 0 0,4 0-1,2-2 1,42 102 0,-57-161-16,1-1 0,0 0 1,0 0-1,1 0 0,0-1 0,0 0 1,1 0-1,0 0 0,0 0 0,0-1 0,1 0 1,0-1-1,0 1 0,1-1 0,-1 0 1,1-1-1,0 0 0,0 0 0,1-1 1,-1 0-1,1-1 0,8 2 0,12 1 97,0-1 1,0-2-1,1 0 0,-1-3 0,30-3 0,259-32 792,-4-38-235,-87-5-338,-151 50-296,91-23 0,399-86-9,-233 83 137,-115 19-80,150-28 50,-53-8 116,-298 68-231,136-44 102,-78 22-101,16-2-19,97-33 31,-149 47 69,0-3 0,-1-1 0,-1-2 0,-1-2-1,-1-1 1,34-28 0,-55 39 87,-1 0 0,-1-1 0,0 0 0,-1-1 0,14-22 0,-24 35-150,0-1 1,-1 0-1,1 0 0,0 0 0,-1 1 0,0-1 0,1 0 0,-1 0 0,0 0 1,0 0-1,0-2 0,0 4-32,-2-22 160,0-1 1,-1 0 0,-1 1 0,-1 0-1,-2 0 1,0 0 0,-18-37-1,-88-142 569,88 160-559,-68-93 309,20 32-187,60 83-318,-1 1-1,-20-19 1,31 34-2,-14-23-357,-15 2-1,30 23 666,1 1 1,0-1-1,0 1 0,-1-1 0,1 1 1,-1-1-1,1 1 0,0 0 0,-1 0 0,1 0 1,-1 0-1,1 0 0,0 0 0,-1 0 0,-2 1 1,1 0-1038,-2-2-899,4 1 1119,0 0 0,1 0 0,-1 0 0,0 0 0,0 0 0,1 0 0,-1 0 0,0 0 0,0 0 0,0 0 0,1 0 0,-1 0 0,0 0 0,0 1 0,1-1 0,-1 0 0,0 1 0,0-1 0,1 0 0,-1 1 0,1-1 0,-2 2 0,0 20-6787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6:42.707"/>
    </inkml:context>
    <inkml:brush xml:id="br0">
      <inkml:brushProperty name="width" value="0.05" units="cm"/>
      <inkml:brushProperty name="height" value="0.05" units="cm"/>
    </inkml:brush>
  </inkml:definitions>
  <inkml:trace contextRef="#ctx0" brushRef="#br0">181 8112 4626,'-54'-39'-8,"21"13"102,-6-10 1469,38 36-1458,1-1-1,-1 1 1,1 0 0,-1 0-1,0-1 1,1 1-1,-1 0 1,0 0 0,0 0-1,1 0 1,-1 0 0,0 0-1,1 0 1,-1 0 0,0 0-1,0 0 1,1 0-1,-1 0 1,0 0 0,1 1-1,-1-1 1,0 0 0,1 0-1,-1 1 1,0-1 0,1 1-1,-1-1 1,1 0 0,-1 1-1,1-1 1,-1 1-1,0 0 1,-16 22 1196,13-13-1199,1-1 0,1 1 0,0 0-1,0 0 1,1-1 0,0 1-1,1 0 1,1 14 0,-1-19-75,0 88 658,14 95 0,0-89-269,44 157 0,-26-133-177,114 416 618,-39-213-597,-98-302-242,9 26 46,3 0-1,2-2 1,34 54 0,105 118 217,-102-144-177,81 99 177,101 77 190,-184-201-301,128 86-1,-154-115-122,30 19 69,101 49 0,-110-63-70,100 46 79,-70-36-121,296 142 124,-286-132-38,58 25-51,-69-37-39,248 107 0,-68-47-6,-193-72-10,24 8-101,145 29-1,-174-48 13,101 6 1,-130-15 99,-18-2 5,52 4 86,0-3-1,100-10 1,-110 4 10,-12 2 30,0-3 0,0-2-1,75-20 1,-80 16-64,5-1 50,-2-1 0,0-3 0,0-1-1,58-33 1,183-115 478,-37 21-2,-36 23-94,13-9 19,-134 78-360,136-73 101,-47 36-126,-130 65-71,-2-3 1,-1-2-1,60-48 0,-75 53-29,149-119 97,48-29-100,-193 147-5,0 2 23,-1-2 0,-2-2 0,0-1 1,50-56-1,157-208 183,-79 92-67,-81 102-30,77-119-1,87-208 27,-221 380-139,-23 43-13,232-449 380,-214 412-341,90-181 259,0 23-6,59-120 52,-40 43-133,-48 103-177,201-390-52,-93 254-128,59-104 50,48-68 93,189-273 0,-316 455 0,-12 22 0,-9 43-15,47-80-77,-55 50-47,121-321 0,-147 292 32,-10 50 62,0-2-60,-11-6-24,-48 130 61,125-346-249,-98 231 169,-36 114 60,62-266-87,-64 240-35,11 9 66,-2 6-248,-41 124 280,0-1-1,0 1 1,0-1-1,-1 1 0,-1-15 1,0 0-1526,-1 24 1274,-20 19-171,21-20 519,1-1 0,0 0 1,-1 1-1,1-1 0,0 1 0,-1-1 1,1 0-1,0 1 0,0-1 0,0 1 1,-1-1-1,1 1 0,0-1 0,0 1 1,0-1-1,0 1 0,0-1 0,0 1 1,0-1-1,0 1 0,0 0 1,-1 3-46,0-2 30,0 0 0,0 0 0,0-1 0,0 1 0,-1 0-1,1-1 1,-1 1 0,1-1 0,-1 0 0,1 1 0,-1-1 0,0 0 0,0 0 0,0 0 0,1 0 0,-1 0 0,0 0 0,0-1 0,-3 1 0,4-1 203,-1 0 1,1 1-1,-1-1 1,1 0-1,0 1 0,-1-1 1,1 0-1,0 1 1,-1 0-1,1-1 1,0 1-1,0 0 1,0 0-1,-2 1 0,-3 2 626,0-1-153,-18 11-3066,21-11 848,0 0 0,0 0 0,0 0 0,0 0 1,1 1-1,-4 5 0,-18 36-4959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6:43.042"/>
    </inkml:context>
    <inkml:brush xml:id="br0">
      <inkml:brushProperty name="width" value="0.05" units="cm"/>
      <inkml:brushProperty name="height" value="0.05" units="cm"/>
    </inkml:brush>
  </inkml:definitions>
  <inkml:trace contextRef="#ctx0" brushRef="#br0">1 583 10023,'169'-126'278,"259"-127"707,-300 197-599,-82 38-304,28-10 263,147-36-1,-212 62-322,38-9 179,1 1 1,1 3-1,-1 3 0,80 1 0,-100 4-19,-1 2-1,35 7 1,-46-6-113,0 1 0,-1 1 0,1 0 0,-2 1 0,1 1 0,17 11 0,-2 3-3,-1 2 1,-1 0-1,-1 2 0,-1 0 1,-2 2-1,42 61 0,-41-49-32,-2 1-1,-1 1 0,-3 1 0,-1 1 1,22 86-1,-25-64 3,-4 1 0,-3 0 1,0 83-1,-10-54 31,-24 165 1,-50 97-9,-26 0-141,-26 44 596,73-249 1949,36-107-1906,-6 19-3733,-3 34-5235,-18 83 2714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8.088"/>
    </inkml:context>
    <inkml:brush xml:id="br0">
      <inkml:brushProperty name="width" value="0.05" units="cm"/>
      <inkml:brushProperty name="height" value="0.05" units="cm"/>
    </inkml:brush>
  </inkml:definitions>
  <inkml:trace contextRef="#ctx0" brushRef="#br0">1 51 20303,'0'0'-621,"0"12"-664,0-10 1232,0 0 1,1 0 0,-1 0 0,1 0-1,-1 0 1,1 0 0,0 0 0,0 0 0,0 0-1,0 0 1,0 0 0,0 0 0,2 1-1,-2-1 84,1 0 0,-1 0 0,0 0 0,1 0-1,-1 0 1,0 0 0,-1 0 0,1 0 0,0 1 0,-1-1-1,1 0 1,-1 0 0,1 4 0,-1-5-29,0 1 0,0-1 0,0 1 0,1-1 0,-1 1 0,0-1 0,1 0 0,-1 1 0,1-1 0,0 1 0,-1-1 0,1 0 0,0 0 0,0 1 0,0-1 0,0 0 0,0 0 0,0 0 0,0 0 0,0 0 0,0 0 0,1 0 0,-1 0 0,0-1 0,0 1 0,1 0 0,-1-1 0,1 1 0,-1-1 0,1 1 0,-1-1 0,2 0 0,7 2-208,0-1 0,-1-1 0,1 1-1,10-2 1,-1 0 528,-16 0-266,0 1 0,-1-1-1,1 0 1,-1 0 0,1 0-1,0-1 1,-1 1-1,0-1 1,1 1 0,-1-1-1,0 0 1,0 0 0,0 0-1,0 0 1,0 0 0,0 0-1,2-4 1,-3 3-11,0 1 1,1 0-1,0 0 1,0 0-1,-1 0 1,1 0-1,1 0 1,-1 0-1,0 1 1,0-1-1,1 1 1,-1-1-1,0 1 1,1 0-1,-1 0 1,1 0-1,3-1 1,202 2 1217,-207 0-1231,0 0 0,0-1 0,0 1 0,0-1 0,0 1 0,0-1 0,0 0 0,0 1 0,0-1 0,0 0 0,-1 0 0,1 1 0,0-1 0,0 0 0,-1 0 1,1 0-1,-1 0 0,1 0 0,-1 0 0,1 0 0,-1 0 0,0 0 0,1 0 0,-1 0 0,0 0 0,0-2 0,5-10 453,-2 7-223,0 0 1,1 0 0,-1 1 0,1-1 0,9-8 0,-11 12-229,0 0 0,0 0 0,1 1 0,-1-1-1,0 1 1,1-1 0,-1 1 0,1 0 0,0 0 0,-1 0 0,1 0 0,0 0 0,0 1 0,-1-1 0,7 1 0,18-1 34,1 2-1,0 0 1,0 2 0,0 2 0,41 11 0,-57-13-348,1 0 0,-1-1 0,1 0 1,0-1-1,0 0 0,16-1 1,-21 0 202,73 0 3780,-58 0-8450,3 0-6009,47 0 2617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0.900"/>
    </inkml:context>
    <inkml:brush xml:id="br0">
      <inkml:brushProperty name="width" value="0.05" units="cm"/>
      <inkml:brushProperty name="height" value="0.05" units="cm"/>
    </inkml:brush>
  </inkml:definitions>
  <inkml:trace contextRef="#ctx0" brushRef="#br0">155 0 2056,'0'0'257,"0"0"0,0 0 0,0 0 0,0 0-21,0 0-65,0 0 43,0 0-64,0 0-22,0 0 1,0 0 21,0 0 64,0 0-21,0 0 128,0 0-21,0 0 42,0 0-63,0 0-22,0 0 0,0 0-22,0 0-85,0 0-21,0 0-1,0 0 22,0 0 64,0 0-42,0 0 63,0 0 22,0 0-21,0 0-86,0 0-22,0 0 1,0 0-1,0 0 1,0 0-1,0 0 1,0 3 21,-1 22 282,0 0 1,-2 0 0,-1 0-1,-12 43 1,-8 19-48,15-57-213,8-26-145,-1 1-1,1-1 1,0 1 0,1-1 0,-1 1-1,1-1 1,0 9 0,0 500 744,0-502-747,-1-1 1,0 0-1,-4 15 1,0 11 27,5 127 183,0 240 772,-1-377-950,-2-1-1,-6 32 1,4-29 151,1-1-1,-1 37 0,6-46-60,-1 6 154,-3 34 1,-6-12-36,4-27-48,1 1 1,-2 38-1,6 60 446,-14-135 2804,5 7-4002,7-10-8532,2 14 5882,0-7-3199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4.549"/>
    </inkml:context>
    <inkml:brush xml:id="br0">
      <inkml:brushProperty name="width" value="0.05" units="cm"/>
      <inkml:brushProperty name="height" value="0.05" units="cm"/>
    </inkml:brush>
  </inkml:definitions>
  <inkml:trace contextRef="#ctx0" brushRef="#br0">3 0 9123,'0'0'878,"0"0"-85,0 2-44,-1 53 1362,0-19-1217,5 57-1,2-45-316,23 146 1138,-26-167-1345,-3-23-341,0-1 0,1 1-1,-1 0 1,1-1 0,0 1 0,1 4 0,-2-8-22,1 1 0,-1 0 1,1 0-1,-1 0 0,1-1 1,0 1-1,-1 0 1,1 0-1,0-1 0,0 1 1,-1-1-1,1 1 0,0-1 1,0 1-1,0-1 1,0 1-1,0-1 0,-1 0 1,1 1-1,0-1 0,0 0 1,0 0-1,0 0 1,0 0-1,0 0 0,2 0 1,19-2 99,-21 2-107,0-1 0,1 0 0,-1 1 0,0-1 0,0 0 0,0 0 0,0 0 0,0 0 0,0 0 0,0 0 0,0 0 0,0 0 0,0 0 0,0-2 0,5-5-19,35-46-184,-37 50 189,0-1 0,0 1-1,1 0 1,0 0 0,-1 0 0,2 1-1,-1 0 1,0 0 0,9-4 0,6-3-13,-17 9 18,0-1-1,0 0 0,0 1 1,1-1-1,-1 1 1,5-1-1,-7 2 9,1-1 1,-1 1-1,0 0 0,1 1 1,-1-1-1,1 0 0,-1 0 1,0 0-1,1 1 1,-1-1-1,0 1 0,1-1 1,-1 1-1,0 0 0,0-1 1,1 1-1,-1 0 1,0 0-1,0 0 0,2 2 1,5 4 66,0-1 0,1 0 0,0 0 1,0-1-1,18 8 0,-7-4 51,-13-6-60,-1-1 0,1 0 0,0 0 0,0 0 0,0-1 0,0 0 0,0-1 1,14 0-1,-19 0-23,1-1 0,-1 0 0,1 1 1,-1-1-1,1 0 0,-1 0 0,1 0 0,-1-1 1,0 1-1,1-1 0,-1 1 0,0-1 1,0 0-1,0 0 0,0 1 0,-1-1 0,1-1 1,0 1-1,-1 0 0,0 0 0,1-1 1,-1 1-1,1-3 0,1-1 3,0-1-1,-1 1 1,0 0-1,0-1 1,0 0-1,-1 1 1,1-11-1,-3 3-30,0 1-1,0-1 0,-7-22 1,8 35-34,-1-1 1,1 1-1,0-1 0,-1 0 1,1 1-1,0-1 1,0 1-1,0-1 1,0 1-1,1-1 0,-1-2 1,1 1 98,-1 0 0,1 0 0,-1-1 0,0 1 0,0 0 0,-1 0 0,1 0 0,-1 0-1,1 0 1,-3-5 0,-14-36 3520,7 23-4751,2 1-4012,6 0-3202,2-15 1050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4.891"/>
    </inkml:context>
    <inkml:brush xml:id="br0">
      <inkml:brushProperty name="width" value="0.05" units="cm"/>
      <inkml:brushProperty name="height" value="0.05" units="cm"/>
    </inkml:brush>
  </inkml:definitions>
  <inkml:trace contextRef="#ctx0" brushRef="#br0">105 81 4626,'0'0'2099,"0"0"-407,0 0-322,0 0-21,0 2-171,2 2-998,-1 0 0,1 0 0,0-1 0,0 1 0,1 0 0,-1-1 0,1 1 0,-1-1-1,1 0 1,0 0 0,0 0 0,1 0 0,-1 0 0,1-1 0,-1 1 0,1-1 0,0 0 0,0 0-1,6 2 1,14-4 99,-21 0-151,-3-5 1,0-72 363,-1 74-473,-1 0-1,1 0 1,0 1-1,-1-1 1,1 0-1,-1 0 1,0 1-1,0-1 1,0 1-1,0 0 1,0 0-1,-1-1 1,1 1-1,-1 1 1,1-1-1,-1 0 1,0 1-1,0-1 1,0 1-1,0 0 1,-4-2-1,-2 3 487,-1 0 0,1-1 0,0 0-1,0 0 1,0-1 0,-12-4 0,6 2-753,0 5-5295,2-1-1130,-11 0 183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6.428"/>
    </inkml:context>
    <inkml:brush xml:id="br0">
      <inkml:brushProperty name="width" value="0.05" units="cm"/>
      <inkml:brushProperty name="height" value="0.05" units="cm"/>
    </inkml:brush>
  </inkml:definitions>
  <inkml:trace contextRef="#ctx0" brushRef="#br0">1 302 11822,'0'0'235,"0"-3"-106,-1-4-22,1 0 0,1 0 0,-1-1 0,1 1 0,1 0 0,-1 0 0,1 0 1,5-13-1,-4 15 8,-1 0 1,0-1 0,0 0-1,-1 1 1,0-1 0,0 0-1,0 1 1,-1-1-1,0-7 1,1 16-58,-1-1 1,1 0-1,0 1 0,0-1 0,0 0 1,0 0-1,0 1 0,0-1 1,0 0-1,1 0 0,-1 0 0,4 3 1,28 27 469,-19-19-79,1 1 42,-12-12-406,0 1-1,0-1 1,0 0 0,-1 1-1,1-1 1,-1 1 0,0 0-1,1 0 1,-1 0 0,-1 0-1,1 0 1,0 1 0,-1-1-1,0 0 1,0 1 0,0-1-1,0 1 1,0-1 0,0 5-1,-1-7-83,0-1 0,0 1 0,0 0 0,0-1 0,1 1 0,-1 0 0,0-1 0,0 1 0,1-1 0,-1 1 0,0 0 0,1-1 0,-1 1 0,1-1 0,-1 1 0,1-1 0,-1 1-1,1-1 1,-1 1 0,1-1 0,-1 0 0,1 1 0,-1-1 0,1 0 0,0 1 0,-1-1 0,1 0 0,0 0 0,-1 0 0,1 0 0,0 0 0,-1 1 0,1-1 0,0 0 0,-1 0 0,1 0 0,0-1 0,-1 1-1,1 0 1,0 0 0,-1 0 0,1 0 0,0-1 0,0 1 0,1-1-22,2 2-215,0-1 1,0 0-1,0-1 0,-1 1 1,1-1-1,0 1 1,0-1-1,0 0 1,0-1-1,-1 1 0,1-1 1,0 1-1,-1-1 1,0 0-1,1-1 0,-1 1 1,0 0-1,0-1 1,0 0-1,0 0 1,-1 1-1,1-2 0,-1 1 1,0 0-1,4-7 1,4-14-2434,13-49 0,-18 51 2842,2 1 0,13-30 0,-18 48 23,-1 0 0,1 0 0,-1 0 0,1 0 0,-1 0 0,0 0 0,0 0 0,-1-1 0,1 1 0,-1 0 0,1 0 0,-1-5 1,0 7-102,0 0 1,1-1 0,-1 1-1,1 0 1,-1-1 0,1 1 0,0 0-1,-1 0 1,1 0 0,0 0 0,0 0-1,0 0 1,0 0 0,0 0 0,0 0-1,0 0 1,0 0 0,0 0 0,0 1-1,0-1 1,1 1 0,-1-1 0,0 1-1,1-1 1,-1 1 0,0-1 0,1 1-1,-1 0 1,0 0 0,1 0 0,-1 0-1,0 0 1,3 0 0,-3 1-35,-1-1 0,0 1 0,1-1 1,-1 1-1,0-1 0,0 1 0,1-1 0,-1 1 0,0-1 1,0 1-1,0-1 0,0 1 0,0 0 0,0-1 0,0 1 1,0-1-1,0 1 0,0-1 0,0 1 0,0 0 1,0 0-1,0 1 113,0 4-104,0-2 162,1 1-1,-2-1 1,1 0 0,0 0 0,-1 0-1,-1 6 1,-45 138 1010,46-143-1345,0 1-1,0-1 0,1 1 0,0 10 0,0-15 78,0-1 1,0 1-1,0 0 0,0 0 1,0-1-1,0 1 0,0 0 1,0-1-1,0 1 0,1 0 1,-1 0-1,0-1 0,0 1 1,1 0-1,-1-1 0,0 1 1,1-1-1,-1 1 0,1 0 1,-1-1-1,1 1 0,-1-1 1,1 1-1,0-1 0,-1 1 1,1-1-1,-1 0 0,1 1 1,0-1-1,-1 0 0,1 0 1,0 1-1,1-1 0,6 0-532,0-1 0,0 0 0,-1 0 0,1-1-1,0 0 1,13-5 0,9-3-867,-27 9 1239,0 1 0,-1-1-1,1 0 1,-1 0 0,1 1 0,-1-2 0,1 1 0,-1 0 0,0-1 0,0 1 0,1-1 0,-1 1 0,0-1 0,0 0-1,-1 0 1,4-4 0,7-7-891,-11 11 1014,1 0 0,-1 1 0,1-1 0,-1 0 0,0-1 0,1 1 0,-1 0 0,0 0 0,0 0 0,-1-1 0,1 1 0,0 0 0,-1-1 0,0 1 0,1 0 0,-1-4 0,0 3 85,-15 3 1065,-19 0 1052,34 0-2060,-1 0 1,0 0 0,1 0-1,-1 0 1,0 0-1,1 0 1,-1 0 0,0 0-1,1 1 1,-1-1-1,0 0 1,1 1 0,-1-1-1,0 0 1,1 1-1,-1-1 1,1 1 0,-1-1-1,1 1 1,-1-1-1,1 1 1,-1-1 0,1 1-1,0-1 1,-1 1-1,1 0 1,0-1 0,-1 1-1,1 0 1,0-1-1,0 1 1,0 0 0,-1 0-1,1 3 224,0 0 0,0 0 1,1-1-1,-1 1 0,1 0 0,0 0 0,0-1 0,0 1 0,0 0 0,3 4 1,-3-6-267,0-1 1,1 1-1,-1-1 1,1 1-1,-1-1 1,0 0-1,1 0 1,0 1-1,-1-1 1,1 0-1,0-1 1,0 1-1,-1 0 1,1 0 0,0-1-1,0 1 1,0-1-1,0 0 1,0 1-1,0-1 1,0 0-1,3 0 1,38 6-317,-34-4-59,0-1 1,0 1 0,11-1 0,43-1 830,-61 0-258,-2 0 22,0 0 0,0 2 0,0 2-253,1-1 0,-1 1-1,1-1 1,-1 0 0,1 1-1,0-1 1,0 0 0,0 0-1,1 0 1,-1 0-1,1 0 1,-1 0 0,1 0-1,0 0 1,0 0 0,1-1-1,-1 1 1,0-1 0,1 0-1,0 0 1,-1 0 0,1 0-1,0 0 1,0 0 0,0-1-1,0 0 1,0 1 0,1-1-1,-1 0 1,0 0 0,0-1-1,1 1 1,-1-1 0,1 0-1,-1 1 1,0-2 0,1 1-1,-1 0 1,1-1 0,5-1-1,-7 1-146,0 0 1,-1 1-1,1-1 0,0 0 0,-1-1 0,1 1 1,-1 0-1,1 0 0,-1-1 0,0 1 0,1 0 1,-1-1-1,0 0 0,0 1 0,0-1 0,0 0 1,1-2-1,7-34-3458,-3 13 2619,5-9-244,10-63-1,-17 70 1961,-1-40 0,-3 48 144,0 14-21,13 21 942,-12-13-1582,1-1 1,0 1 0,-1-1 0,0 1-1,1 0 1,-1 0 0,0 0 0,-1 0-1,1 0 1,0 0 0,-1 3-1,1-4-112,-1 1 0,1-1 0,-1 0-1,1 0 1,0 1 0,0-1-1,0 0 1,0 0 0,0 0 0,0 0-1,1 0 1,-1 0 0,3 3-1,28 25 380,-16-15-228,-9-9-212,0 0-1,1 0 0,0-1 1,0 0-1,0-1 0,1 1 1,-1-2-1,1 1 0,0-1 1,13 3-1,-2-2 36,1-1 0,0 0 0,29-1 0,-47-2-79,0 0 0,1 0 0,-1 0 0,0 0 0,0 0 0,1-1 0,-1 1 0,0-1 0,0 0 0,0 0 0,0 0 0,0 0 0,0-1 0,0 1 0,0-1 0,-1 0 0,4-3 0,7-3 0,3 1 16,-13 6-8,-1 0 1,1 0 0,0 0-1,-1 0 1,0 0 0,1 0-1,-1-1 1,0 1 0,1-1-1,-1 1 1,0-1 0,3-4-1,-3 3 5,0 0-1,-1-1 1,1 1-1,-1-1 1,0 0-1,0 0 1,0 1-1,0-1 1,-1 0-1,1 0 1,-1-4-1,0 6 95,0 2 22,0 0-1,0 0 1,0 0-1,0 0 1,14 2 184,-12-1-269,0-1-1,0 0 1,0 1-1,1-1 1,-1 1-1,0 0 1,0 0-1,0 0 1,0 0 0,3 2-1,-2 0 16,1-1 1,-2 0-1,1 1 0,0-1 1,0 1-1,-1 0 0,0 0 0,1 0 1,-1 0-1,0 1 0,-1-1 1,3 5-1,0 5 180,0 0-1,2 22 1,-4-26-205,3 28 94,-2-1 1,-2 1-1,-1 0 1,-2-1-1,-6 37 0,-44 185 310,40-206-361,-130 419 437,128-434-434,-34 67 0,37-85-60,0-1-1,-2 0 0,0 0 0,-27 27 1,39-44-9,-1 1-1,0-1 1,1 1 0,-1-1 0,0 1 0,1-1 0,-1 0 0,0 0-1,0 0 1,0 0 0,0 0 0,0-1 0,-1 1 0,1 0 0,0-1-1,0 0 1,0 1 0,0-1 0,-1 0 0,1 0 0,0 0 0,0-1-1,0 1 1,-1 0 0,1-1 0,0 0 0,0 1 0,0-1 0,0 0-1,0 0 1,0 0 0,0 0 0,0 0 0,1-1 0,-4-2 0,0-1 37,-1 0 1,1-1 0,1 0-1,-1 0 1,1 0 0,0-1 0,1 1-1,-1-1 1,-3-10 0,-2-14-129,1 0 1,1-1-1,2 0 1,1 0-1,2 0 0,1-1 1,1 1-1,2 0 1,1-1-1,1 1 1,2 0-1,2 1 1,20-57-1,-7 38-18,-10 24 1459,-1 0-1,11-42 1,-16 43-725,7-21-4030,-7 35 228,0 0 1,0 1-1,10-15 1,41-56-4824</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6.764"/>
    </inkml:context>
    <inkml:brush xml:id="br0">
      <inkml:brushProperty name="width" value="0.05" units="cm"/>
      <inkml:brushProperty name="height" value="0.05" units="cm"/>
    </inkml:brush>
  </inkml:definitions>
  <inkml:trace contextRef="#ctx0" brushRef="#br0">103 1 7581,'0'12'1414,"0"29"-258,0-3-385,-12 1 257,-3 0-257,3 14 129,0-14-129,-1-1-257,13 3-129,0-29-770,-14 15 4111,2-1-3726,-1 1-4754,13-15-2185,0 80 1670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7.094"/>
    </inkml:context>
    <inkml:brush xml:id="br0">
      <inkml:brushProperty name="width" value="0.05" units="cm"/>
      <inkml:brushProperty name="height" value="0.05" units="cm"/>
    </inkml:brush>
  </inkml:definitions>
  <inkml:trace contextRef="#ctx0" brushRef="#br0">0 15 8224,'58'-7'637,"-1"2"0,1 3 0,-1 2 0,67 9 0,-100-5-428,-1 1 0,0 1 0,0 1 0,0 0 0,26 15 0,-33-14-59,-1 1-1,0 1 0,-1 0 0,0 1 0,-1 0 1,0 1-1,-1 1 0,11 14 0,-14-17-15,-1 1 0,-1 1-1,0-1 1,0 1 0,-1 0-1,-1 1 1,6 17 0,-9-22-74,-1 0-1,1 0 1,-2 0 0,1 0 0,-1 0-1,0 0 1,-1 1 0,1-1 0,-2 0-1,1 0 1,-1 0 0,0-1 0,-7 15-1,-2 0 49,-1-1 0,-30 41 0,-40 38 168,71-88-154,-1-1 1,0 0-1,-1-1 1,0 0-1,0-1 0,-15 8 1,4 0 166,19-14-171,0 1-1,0-1 1,0 1 0,0-1 0,-1-1 0,-7 4-1,-7 2-52,15-6-365,5-4 707,0-19 2666,0 8-8673,0 12 5446,0 1 0,0 0 0,1 0 0,-1 0 0,0 0 0,0 0 1,0-1-1,0 1 0,0 0 0,0 0 0,0 0 0,0 0 0,0 0 1,1-1-1,-1 1 0,0 0 0,0 0 0,0 0 0,0 0 1,0 0-1,0 0 0,1 0 0,-1 0 0,0 0 0,0 0 0,0 0 1,0 0-1,1-1 0,-1 1 0,0 0 0,0 0 0,0 0 1,0 0-1,1 0 0,-1 1 0,0-1 0,0 0 0,0 0 0,0 0 1,1 0-1,-1 0 0,0 0 0,0 0 0,0 0 0,0 0 1,0 0-1,1 0 0,-1 1 0,32-1-6378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7.480"/>
    </inkml:context>
    <inkml:brush xml:id="br0">
      <inkml:brushProperty name="width" value="0.05" units="cm"/>
      <inkml:brushProperty name="height" value="0.05" units="cm"/>
    </inkml:brush>
  </inkml:definitions>
  <inkml:trace contextRef="#ctx0" brushRef="#br0">91 418 9509,'0'15'771,"-14"-3"-257,1 2 257,13-2-129,0 2-256,0-1-386,-12 13 3084,-2-13-3084,2 1-3984,-1-2-1927,1 53 1542</inkml:trace>
  <inkml:trace contextRef="#ctx0" brushRef="#br0" timeOffset="1">91 106 12850,'-14'-26'3212,"1"0"-3212,1 13-4112,12-1-1927,0-12 1541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7.847"/>
    </inkml:context>
    <inkml:brush xml:id="br0">
      <inkml:brushProperty name="width" value="0.05" units="cm"/>
      <inkml:brushProperty name="height" value="0.05" units="cm"/>
    </inkml:brush>
  </inkml:definitions>
  <inkml:trace contextRef="#ctx0" brushRef="#br0">16 223 7967,'0'-220'8160,"0"218"-8353,0 2-43,0 0 86,-2 2 43,0-1 101,1 0-1,0 1 0,0-1 1,0 1-1,0-1 1,0 1-1,0-1 1,0 1-1,0 0 1,1-1-1,-1 1 0,1 0 1,-1 0-1,1-1 1,0 1-1,0 0 1,-1 0-1,2 3 0,-1-2 34,1 1 0,-1-1 0,1 1 0,1-1 0,-1 0 0,0 0 0,1 1 0,-1-1 0,4 4 0,5 6 225,1 1-1,1-2 1,17 17 0,-13-14 10,-10-9-156,-4-5-85,0 0-1,-1 1 0,0-1 1,1 0-1,-1 1 0,0-1 1,0 1-1,0-1 0,0 1 0,0 0 1,0-1-1,0 1 0,0 0 1,-1 0-1,1 0 0,-1-1 1,1 1-1,-1 4 0,0-5-15,1 1-1,-1 0 0,0-1 0,0 1 1,1 0-1,-1 0 0,1-1 1,-1 1-1,1-1 0,0 1 0,-1 0 1,1-1-1,0 1 0,0-1 1,0 0-1,0 1 0,0-1 1,1 0-1,-1 0 0,0 0 0,1 0 1,-1 0-1,1 0 0,-1 0 1,1 0-1,-1 0 0,1-1 0,-1 1 1,1 0-1,0-1 0,-1 0 1,1 1-1,0-1 0,0 0 0,-1 0 1,1 0-1,3 0 0,7-1-142,0 1 0,0-2-1,-1 0 1,15-4 0,-19 5-83,23-8-775,-26 8 818,0 0 0,0 0 0,0 0 0,1 0 0,-1 1 0,0-1 0,6 1 0,-9 0 120,1 0 1,0-1 0,-1 1 0,1-1-1,-1 0 1,1 1 0,-1-1-1,1 0 1,-1 0 0,0 0 0,1 0-1,-1 0 1,0 0 0,0 0 0,0-1-1,0 1 1,0 0 0,0-1 0,1 0-1,0-1 21,-1 1-1,1-1 1,-1 1-1,0-1 1,0 0-1,0 1 1,0-1-1,0 0 1,0-4-1,-1 5 209,-2 1-84,0 1-1,0 0 0,1 0 0,-1 0 0,0 0 0,0 1 0,0-1 0,0 0 1,0 1-1,1 0 0,-1-1 0,0 1 0,0 0 0,1 0 0,-3 1 1,3 0-20,0-1 1,0 1 0,0 0 0,0-1 0,1 1-1,-1 0 1,0 0 0,1-1 0,-1 1 0,1 0-1,0 0 1,0 0 0,0 0 0,0 0-1,0 3 1,0-4-48,0 0 0,0 0 0,0 0 0,0 0 0,0 0 0,0-1 0,1 1 0,-1 0 0,0 0 0,1 0 0,-1 0 0,0 0 0,1 0 0,-1 0 0,1 0 0,-1-1 0,1 1-1,0 0 1,-1 0 0,1-1 0,0 1 0,0 0 0,-1-1 0,1 1 0,0-1 0,0 1 0,0-1 0,0 1 0,0-1 0,1 1 0,3 0-26,0 0-1,0-1 1,1 1 0,-1-1 0,6-1-1,3 1-81,20 1-333,-21 0 225,1-1 0,-1 0-1,0 0 1,1-2-1,-1 1 1,0-2 0,22-6-1,-23 4-658,-8 3 189,1 0 0,-1 1 0,1 0 0,-1 0 0,1 0 0,-1 0 0,1 1 0,0-1 0,-1 1 0,10 1 0,97-1-3660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8.194"/>
    </inkml:context>
    <inkml:brush xml:id="br0">
      <inkml:brushProperty name="width" value="0.05" units="cm"/>
      <inkml:brushProperty name="height" value="0.05" units="cm"/>
    </inkml:brush>
  </inkml:definitions>
  <inkml:trace contextRef="#ctx0" brushRef="#br0">1 1 9123,'0'12'771,"0"0"-128,0 2-129,0 25 385,0 0-256,0-25-129,12-2-129,27 2-385,26-1 0,-26-13 3341,-14 0-3341,2 0-4240,-3 0-2057,81 39 1543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8.559"/>
    </inkml:context>
    <inkml:brush xml:id="br0">
      <inkml:brushProperty name="width" value="0.05" units="cm"/>
      <inkml:brushProperty name="height" value="0.05" units="cm"/>
    </inkml:brush>
  </inkml:definitions>
  <inkml:trace contextRef="#ctx0" brushRef="#br0">259 0 3469,'-126'207'257,"35"-43"286,77-135-336,11-25-77,1 0 1,0 0-1,1 1 1,-1-1-1,1 1 1,0-1-1,0 1 1,0 0-1,0-1 0,1 7 1,0-10-32,0 1 1,0-1-1,0 0 0,-1 1 1,1-1-1,0 0 0,-1 0 1,1 1-1,-1-1 0,0 0 1,1 0-1,-1 1 0,0-1 1,1 0-1,-2 1 0,0 1 197,0 1 839,2-4-193,27 0 1114,-21 0-1982,0-1 0,0 0 0,0 0 0,0-1 0,-1 0 0,9-3 0,25-7 72,-23 10-86,0 0 1,0 2 0,0 0-1,0 1 1,1 0 0,21 6-1,90 31 174,-68-18-250,-49-17 36,0 0 0,-1-1 0,1 0-1,0-1 1,0 0 0,0-1 0,0 0-1,0-1 1,0 0 0,0-1 0,0 0 0,12-4-1,-3 0 73,0-2 0,-1 0 0,0-1-1,-1-1 1,0 0 0,24-19 0,1-7 7,6-7-46,1 3-1,76-46 1,-115 80-16,-1 0 0,1 1 0,0 0 0,0 1 0,0 1 0,1-1 0,-1 2 0,1 0 0,-1 0 0,18 0 0,-27 2-10,0 0-1,1 1 1,-1-1 0,0 1 0,0-1 0,0 1 0,0 0 0,0 0 0,0 0 0,0 0-1,0 0 1,0 0 0,0 1 0,0-1 0,0 0 0,-1 1 0,1 0 0,1 1-1,2 4 107,0 0 0,0 1-1,4 9 1,-4-8 46,4 5 17,-2 2-1,0-1 1,0 1-1,-2 0 1,0 1-1,-1-1 0,3 19 1,-5-5 121,0 1 0,-2 0 0,-4 33 0,-6 9 3191,7-41-3236,3-1-5133,1 15-3936,-1 55 1880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8.464"/>
    </inkml:context>
    <inkml:brush xml:id="br0">
      <inkml:brushProperty name="width" value="0.05" units="cm"/>
      <inkml:brushProperty name="height" value="0.05" units="cm"/>
    </inkml:brush>
  </inkml:definitions>
  <inkml:trace contextRef="#ctx0" brushRef="#br0">74 0 13107,'-25'0'3212,"13"0"-3212,1 0-4112,-3 0-2056,3 25 1542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9.241"/>
    </inkml:context>
    <inkml:brush xml:id="br0">
      <inkml:brushProperty name="width" value="0.05" units="cm"/>
      <inkml:brushProperty name="height" value="0.05" units="cm"/>
    </inkml:brush>
  </inkml:definitions>
  <inkml:trace contextRef="#ctx0" brushRef="#br0">0 1 9766,'15'4'2336,"-1"12"-1116,-14-16-1221,23 31 408,-1 0 0,-2 1 0,20 42 0,35 97 406,-65-144-603,-1 1-1,-1 0 0,-2 0 0,0 0 0,1 34 0,-4-34-50,35 562 2861,-38-562 417,0-17-4778,0 0-3347,0-9 4056,0 0-1,0 0 0,1-1 1,-1 1-1,1 0 1,-1-1-1,1 1 0,0 0 1,-1-1-1,1 1 1,0 0-1,2 1 0,41 65-6563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6:59.857"/>
    </inkml:context>
    <inkml:brush xml:id="br0">
      <inkml:brushProperty name="width" value="0.05" units="cm"/>
      <inkml:brushProperty name="height" value="0.05" units="cm"/>
    </inkml:brush>
  </inkml:definitions>
  <inkml:trace contextRef="#ctx0" brushRef="#br0">1431 368 17476,'443'-53'235,"323"-78"250,-563 92-284,-38 7 11,220-34 197,1 41-49,-231 18-206,324-7 338,-6 14-170,-465 0-292,0 0 1,0 0 0,0 1-1,0 0 1,0 0 0,0 1 0,0 0-1,0 0 1,0 1 0,-1 0 0,0 0-1,1 1 1,-1 0 0,0 0-1,-1 1 1,1 0 0,-1 0 0,0 0-1,0 1 1,-1 0 0,0 0 0,8 12-1,1 7 38,-1 1 0,-2 1 0,0 0 0,-2 1-1,9 40 1,44 273 414,-60-329-471,35 373 231,-33-332-206,21 203 156,-11-135-127,25 395 91,-13-144 52,-14-65-186,-12-304-22,1 25 4,-2 1 0,-9 55 0,8-75 15,0 0 0,-1 0 0,0 0 0,-1-1 0,0 1 0,0-1 0,-1 0 0,0 0 0,0-1 0,0 1 0,-1-1 0,-1-1 0,-8 9 0,7-8 19,-1 0-1,0-1 1,-1 0 0,0 0-1,0-1 1,0 0-1,0-1 1,-1 0 0,0-1-1,1 0 1,-1 0 0,0-1-1,-15 0 1,-9-1 44,0-3 1,-1-1-1,-56-11 1,-641-139-233,708 147 125,-232-47-271,21 18 67,162 25 158,1 0-4,-191-25-193,-263-9-68,344 31 265,-588-26-199,-9 22 45,183 5 206,545 11 21,10 1 2,-1-1 0,1-3 0,0-1 0,-67-18 0,58 7 103,50 16-97,-1-1 1,1 1-1,0-1 1,0 0-1,-1 1 1,1-1-1,0 0 1,0 0 0,0 0-1,0 0 1,0 0-1,-2-1 1,3 1-3,0 0 1,0 0 0,-1 1 0,1-1-1,0 0 1,0 0 0,0 1 0,0-1-1,0 0 1,0 0 0,0 0 0,0 1-1,1-1 1,-1 0 0,0 1-1,0-1 1,1 0 0,-1 0 0,0 1-1,1-1 1,-1 0 0,1 1 0,-1-1-1,0 1 1,2-2 0,5-5 44,0 0 0,1 1 0,0 0 0,0 0 0,0 1 0,1 0 0,0 0 0,0 1 0,18-6-1,-3 0 618,-9 2 755,0 0 1,21-15-1,0 0-5238,17-1-9328,49-10 4724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00.426"/>
    </inkml:context>
    <inkml:brush xml:id="br0">
      <inkml:brushProperty name="width" value="0.05" units="cm"/>
      <inkml:brushProperty name="height" value="0.05" units="cm"/>
    </inkml:brush>
  </inkml:definitions>
  <inkml:trace contextRef="#ctx0" brushRef="#br0">503 1 6682,'-17'5'383,"0"2"-1,0 0 1,1 1 0,0 1-1,-19 14 1,25-16-186,1 1 0,-1 0 0,2 0 0,-1 1 0,1 0 0,1 0 0,0 1 0,-11 19 0,15-22-126,0 0 1,1 0-1,0 0 0,1 0 1,-1 1-1,1-1 0,1 0 1,-1 0-1,1 1 0,1-1 1,-1 0-1,1 1 0,1-1 1,-1 0-1,1 0 0,0 0 0,1 0 1,-1 0-1,8 11 0,5 9 153,2-1-1,1-1 1,26 30-1,-33-42-102,13 16-1,-1 1 0,-2 1 0,-1 0 0,-1 2 0,-2 0 0,-1 1 0,-2 1 0,-1 0 0,11 51 0,-21-73-97,0 0 0,-2 0 0,1 0 0,-1 0-1,-1 0 1,-1 1 0,0-1 0,0 0 0,-1 0 0,-1 0 0,0 0 0,-7 16 0,6-20 11,-1 0 0,0 1 0,-1-2 0,0 1 1,0-1-1,-1 1 0,0-2 0,-1 1 0,1-1 0,-1 0 0,-1-1 0,1 0 0,-1 0 1,0-1-1,0 0 0,-11 4 0,1-2 65,1 0-1,-2-1 1,1-1 0,0-1-1,-1 0 1,-40 0 0,52-3-7,1-1 0,-1-1 1,0 1-1,0-1 0,0-1 0,1 1 0,-1-2 1,1 1-1,0-1 0,-1 0 0,1 0 1,0-1-1,1 0 0,-1 0 0,1 0 0,-1-1 1,1 0-1,1 0 0,-1-1 0,1 0 0,-6-7 1,-31-41 2926,17 23-6393,-2-6-5844,-6-12 2728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00.863"/>
    </inkml:context>
    <inkml:brush xml:id="br0">
      <inkml:brushProperty name="width" value="0.05" units="cm"/>
      <inkml:brushProperty name="height" value="0.05" units="cm"/>
    </inkml:brush>
  </inkml:definitions>
  <inkml:trace contextRef="#ctx0" brushRef="#br0">0 1 10023,'51'236'1285,"-38"-120"-257,-13 120 0,-13-119-257,1 1-257,-2-14 0,2 14-129,12-14-256,0 2-1,12-15-385,-12-40 4112,0-12-3855,0-12-4883,0-1-2441,26 92 1927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04.199"/>
    </inkml:context>
    <inkml:brush xml:id="br0">
      <inkml:brushProperty name="width" value="0.05" units="cm"/>
      <inkml:brushProperty name="height" value="0.05" units="cm"/>
    </inkml:brush>
  </inkml:definitions>
  <inkml:trace contextRef="#ctx0" brushRef="#br0">0 131 12336,'173'-18'-392,"515"-69"527,-585 64-7,-98 22-129,5 0 2,3 1 21,-35 10 256,19-9-187,-1 1-1,1-1 1,-1 1-1,1-1 1,0 1-1,0 0 1,-1 0-1,1 1 1,1-1-1,-1 1 1,0-1 0,1 1-1,-1 0 1,1 0-1,0 0 1,-3 5-1,3-3 112,-1 0-1,1 1 1,1 0 0,-1-1-1,1 1 1,0 0-1,0 0 1,1 0 0,-1 7-1,1-12-165,0 0 0,0 0-1,1 0 1,-1 1-1,0-1 1,0 0 0,1 0-1,-1 0 1,1 0 0,-1 0-1,1 1 1,0-1 0,-1 0-1,1 0 1,0 0 0,-1 0-1,1-1 1,0 1-1,0 0 1,0 0 0,0 0-1,1 0 1,27 10 138,-20-8-140,-2 0-64,1-1-1,-1 0 0,1-1 0,0 1 1,-1-2-1,1 1 0,0-1 0,12-1 1,-1-2-242,0-2 0,24-7 0,-37 10 229,28-9-706,-31 10 707,0 0 0,-1 0-1,1-1 1,-1 0 0,1 1 0,-1-1 0,0 0 0,1 0 0,-1 0 0,0 0 0,0-1 0,-1 1 0,1 0 0,0-1 0,-1 1 0,1-1 0,-1 0 0,0 0 0,0 1 0,0-1 0,0 0 0,-1 0 0,1 0 0,-1 0 0,0 0 0,1-3 0,-1 4 341,0 2 23,0 0 127,0 0-42,17 2 340,1 1-1,31 10 0,-29-7-607,0-1 0,26 3 0,1-8-176,0-1 0,0-2 0,54-11 1,-54 7-138,84-20-415,-94 18 150,-30 7 263,17-6-73,-23 8 251,0-1 0,-1 1-1,1-1 1,-1 1 0,1-1-1,-1 0 1,1 1 0,-1-1 0,0 1-1,1-1 1,-1 0 0,0 0-1,1 1 1,-1-1 0,0 0-1,0 1 1,0-1 0,0 0-1,1 0 1,-1 0 0,0 1-1,-1-2 1,1 1 8,0 0 0,-1 0-1,1 0 1,0 0 0,-1 0-1,1 1 1,-1-1 0,1 0-1,-1 0 1,0 1 0,1-1-1,-1 0 1,0 1 0,1-1 0,-1 1-1,0-1 1,0 1 0,1-1-1,-1 1 1,0 0 0,0-1-1,0 1 1,0 0 0,0-1-1,0 1 1,1 0 0,-1 0 0,0 0-1,0 0 1,0 0 0,-1 0-1,-38 0 314,30 1-292,-80-1 719,88 0-722,-1 0 0,1 0 0,-1 0 1,1 1-1,0-1 0,-1 1 0,1-1 0,0 1 1,-1 0-1,1 0 0,0 0 0,0 0 1,0 0-1,0 1 0,0-1 0,0 1 1,0-1-1,0 1 0,0 0 0,1-1 0,-3 5 1,4-6-26,-1 1 0,1-1 0,0 0 0,0 1 0,0-1 0,0 1 0,0-1 0,0 0-1,0 1 1,0-1 0,0 1 0,0-1 0,0 1 0,0-1 0,0 0 0,0 1 0,0-1 0,0 1 0,0-1 0,0 0 0,1 1 0,-1-1 0,0 1 0,0-1 0,0 0 0,1 1 0,-1-1 0,0 0 0,1 1 0,-1-1 0,0 0 0,0 0 0,1 1 0,-1-1 0,1 0 0,8 4-12,0 0 1,0 0 0,0-2-1,0 1 1,1-1-1,18 2 1,-4 0-19,5 1 21,-12-3-56,1 2 0,0 0 0,-1 0 0,18 9 0,-30-11 43,0 0-1,0 1 1,0 0 0,-1 0-1,1 1 1,-1-1 0,0 1-1,0 0 1,0 0 0,0 0-1,-1 0 1,1 1 0,-1 0 0,0 0-1,-1 0 1,1 0 0,2 9-1,-2-4 4,0 1-1,-1-1 1,0 1 0,-1 0-1,0 0 1,-1 17 0,-4 11 9,-8 38 0,10-67 7,-12 69 0,-4-1 0,-38 104 0,-23 17 67,37-98 101,-76 221 475,106-293-547,-2-1 1,0 0-1,-2-1 0,-1-1 1,-38 45-1,52-66-48,0-1 0,0 0 1,-1 0-1,0-1 0,1 1 0,-1-1 0,0 1 1,-1-1-1,1-1 0,0 1 0,-1-1 0,0 1 0,1-1 1,-1 0-1,0-1 0,0 1 0,0-1 0,0 0 1,-7 0-1,11-1-34,0 0-1,0 0 1,-1-1 0,1 1 0,0 0-1,0-1 1,-1 1 0,1-1 0,0 1-1,0-1 1,0 1 0,0-1 0,0 0-1,0 0 1,0 0 0,0 1 0,0-1-1,0 0 1,0 0 0,1 0 0,-1 0-1,0 0 1,1-1 0,-1 1 0,0 0-1,1 0 1,0 0 0,-1 0 0,1-2-1,-3-6-44,1 0-1,1 0 0,-1-13 1,2 19 23,0-44-219,2 1 0,2-1 0,2 1 0,17-68 0,-9 62-277,1 1-1,3 0 1,47-94-1,-45 105 146,191-336-3003,-191 345 2896,3 1 1,0 1 0,49-45 0,-55 58 443,1 2 0,1 1 0,0 0 1,1 1-1,1 1 0,26-10 0,-41 18 135,-1 1 0,1 0-1,0 0 1,0 1-1,1 0 1,-1 0-1,0 0 1,0 1-1,0 0 1,1 0 0,-1 0-1,10 3 1,-10-2-3,-1 1-1,1 1 1,-1-1 0,1 1 0,-1 0 0,0 1 0,0-1-1,-1 1 1,1 0 0,-1 0 0,0 0 0,6 8 0,2 3 101,-2 2 0,0-1 0,0 1 0,-2 0 0,0 1 0,-1 0 0,-1 0 0,-1 1 1,0 0-1,-2 0 0,0 0 0,-1 0 0,0 20 0,-2-38-251,-1 0 1,1 0-1,0-1 1,-1 1-1,1 0 0,-1-1 1,1 1-1,-1 0 0,1-1 1,-1 1-1,1 0 1,-1-1-1,0 1 0,1-1 1,-1 1-1,0-1 1,1 1-1,-1-1 0,-1 1 1,1-1 150,0-1 0,0 1 1,0 0-1,0-1 0,0 1 1,0 0-1,0-1 1,0 1-1,0-1 0,0 0 1,1 1-1,-1-1 0,0 0 1,-1 0-1,-12-2 30,8 3-2756,0 0-5833,6 0 2772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04.540"/>
    </inkml:context>
    <inkml:brush xml:id="br0">
      <inkml:brushProperty name="width" value="0.05" units="cm"/>
      <inkml:brushProperty name="height" value="0.05" units="cm"/>
    </inkml:brush>
  </inkml:definitions>
  <inkml:trace contextRef="#ctx0" brushRef="#br0">169 0 4883,'2'3'87,"-1"-2"-3,0 0 0,1 1 0,-1 0-1,0-1 1,0 1 0,0 0 0,-1-1 0,1 1 0,0 0 0,-1 0 0,1 0-1,0 1 1,2 7 110,48 124 759,-26-72-262,23 86-1,-34-79 43,-2 2 1,-4 0-1,-3 133 1,-4-184-445,0 0 0,1 0 0,5 23 0,-7-41-228,0-1-1,0 0 1,1 1-1,-1-1 0,1 0 1,-1 1-1,1-1 1,-1 0-1,1 0 0,0 1 1,-1-1-1,1 0 0,0 0 1,0 0-1,0 0 1,0 0-1,0 0 0,0 0 1,0 0-1,0 0 1,1-1-1,1 2 0,1 0-14,-4-2-31,0 0-1,0 0 1,1 1-1,-1-1 1,0 0-1,0 0 1,1 0-1,-1 0 1,0 0-1,1 0 1,-1 0-1,0 0 0,1 0 1,-1 0-1,0 0 1,1 0-1,-1 0 1,0 0-1,0 0 1,1 0-1,-1 0 1,0 0-1,1 0 1,-1 0-1,0 0 1,1-1-1,-1 1 1,0 0-1,0 0 0,1 0 1,-1 0-1,0-1 1,0 1-1,0 0 1,1 0-1,-1-1 1,14-11 166,-1 0 1,0 0-1,-1-1 1,20-28-1,7-7-60,-11 17 0,1 2 0,41-31 1,-56 46-99,-13 12-23,1 0 0,0 0 0,-1 0 0,1 1-1,0-1 1,0 0 0,0 1 0,0-1 0,1 1 0,-1 0 0,0-1 0,1 1 0,-1 0 0,0 1 0,1-1 0,-1 0-1,1 1 1,3-1 0,4 1 9,0 1 1,0 1-1,0-1 0,0 1 0,-1 1 0,16 6 1,57 30 140,-66-29-111,1-1 1,1-1 0,-1 0 0,1-2-1,1 0 1,29 6 0,-30-11 25,0 0 0,0-1 0,0-1 0,31-4 0,-38 3-56,-1-1 1,1 0-1,0 0 0,-1-1 0,0-1 0,0 1 0,0-2 0,13-9 0,-21 15-22,-1-1 0,1 0-1,-1-1 1,0 1 0,0 0 0,1 0 0,-1 0 0,0-1 0,0 1 0,0-1 0,-1 1-1,1-1 1,0 1 0,0-1 0,-1 1 0,1-1 0,-1 0 0,1 1 0,-1-1-1,0 0 1,0 1 0,0-1 0,0 0 0,0 1 0,0-1 0,0 0 0,0 1 0,-1-1-1,1 0 1,-1 1 0,1-1 0,-1 0 0,0 1 0,1-1 0,-1 1 0,0 0 0,0-1-1,0 1 1,0-1 0,-2 0 0,-2-4-20,0 0-1,-1 1 1,0 0 0,0 0-1,0 1 1,-13-8 0,15 10 30,0 0 4,-1 0-1,1 0 0,-1 0 0,0 0 0,0 1 0,0 0 1,0 0-1,0 0 0,0 0 0,0 1 0,0 0 1,-9 1-1,38 13 621,2 0-341,0 2-1,-1 0 1,0 2 0,-2 0 0,0 2-1,-1 1 1,-1 0 0,-2 2 0,0 0-1,-1 1 1,-1 1 0,-1 1 0,-1 0-1,-2 1 1,12 32 0,-16-34-65,0 0 1,-2 1-1,5 28 0,-10-42-142,-1-1-1,0 1 0,-1 0 1,-1-1-1,1 1 0,-2-1 1,0 1-1,0-1 0,-6 18 1,4-18-38,0-1 0,-1 0 0,0 0 0,0 0 0,-1 0 0,-1-1 0,-9 11 0,12-16 725,-1 1 0,1-2 0,-1 1 0,0 0 0,-8 4 0,5-5 71,-15 11-4180,19-10 533,0 1 0,0-1 0,0 1 0,-5 8 0,-25 43-5729</inkml:trace>
  <inkml:trace contextRef="#ctx0" brushRef="#br0" timeOffset="1">26 693 10408,'0'0'0,"14"0"0,-14 14 0,12 11 1799,-12-11-385,0-2-1,0 27-256,0 2-1,-12-3-256,12 1-386,0-25-129,0-1-128,-14 13 4498,1 1-4755,1-15-6040,12 0-3083,0 80 2312</inkml:trace>
  <inkml:trace contextRef="#ctx0" brushRef="#br0" timeOffset="2">77 222 14392,'0'77'-343,"0"-74"429,0-3 64,2 0 85,0-1-217,-1 1 0,0 0 0,0-1 1,0 1-1,0-1 0,0 0 0,0 1 0,0-1 0,0 0 0,0 0 0,0 1 0,0-1 0,0 0 0,0 0 0,-1 0 0,1 0 0,0 0 0,-1 0 0,1 0 0,-1-1 1,1 1-1,-1 0 0,1 0 0,-1 0 0,0 0 0,0-1 0,1 1 0,-1 0 0,0-2 0,3-43 104,-3 44-122,-1 0 9,1-1 0,-1 1 0,1 0 0,-1-1 0,0 1 0,0 0 0,0 0 0,0 0 0,0 0-1,-1 0 1,1 0 0,0 0 0,-1 1 0,-3-4 0,5 4-6,-1 1 0,0-1-1,1 0 1,-1 0 0,0 1 0,1-1-1,-1 1 1,0-1 0,0 1 0,0-1-1,0 1 1,0 0 0,0-1 0,1 1-1,-1 0 1,0-1 0,0 1 0,0 0-1,0 0 1,0 0 0,0 0 0,0 0-1,0 0 1,0 0 0,0 1 0,0-1-1,0 0 1,0 0 0,0 1 0,0-1-1,1 0 1,-1 1 0,0-1 0,0 1-1,0-1 1,-1 2 0,-2 6 223,1-1-1,0 1 1,0 0 0,1 0 0,-3 12 0,1-4 518,3-12-1035,0 0 1,0 0 0,1 0-1,-1 1 1,1-1 0,0 0-1,1 7 1,0 27-7924,-1 41 2902</inkml:trace>
  <inkml:trace contextRef="#ctx0" brushRef="#br0" timeOffset="3">387 732 4240,'-17'23'2456,"-1"0"0,-35 34 0,13-3 2469,40-53-4844,-1-1 0,1 1 1,-1 0-1,1-1 0,-1 1 0,1-1 0,-1 1 0,1-1 0,-1 1 0,0-1 0,1 1 0,-1-1 0,0 0 0,1 1 0,-1-1 0,0 0 0,0 0 0,0 1 0,-1-19 1325,2 10-1375,2-10 98,0 0-1,1 0 1,1 1-1,1-1 1,1 1-1,11-25 1,-16 39-133,0 1 0,1-1 0,-1 0 0,1 1 1,-1-1-1,1 1 0,0 0 0,0 0 0,0 0 1,0 0-1,1 0 0,-1 0 0,0 0 0,1 0 0,-1 1 1,1 0-1,0-1 0,-1 1 0,1 0 0,0 0 0,0 1 1,0-1-1,-1 0 0,1 1 0,0 0 0,0-1 1,5 2-1,6-2-27,1 1 0,-1 1 0,0 1 0,0 0 0,-1 0 0,1 2 0,0-1 0,24 12 0,-23-7-66,-1-1-1,1-1 1,0 0-1,0-1 0,1 0 1,-1-1-1,1-1 1,32 2-1,-35-5 10,1 0-1,0-1 1,19-4 0,-26 3-120,-1 0-1,1-1 1,-1 1 0,1-1 0,-1 0 0,0-1-1,0 0 1,10-8 0,-3 2-413,-1-2 0,0 1 0,12-16 0,-23 25 550,0 0 0,0 0 1,0 0-1,0 0 0,-1 0 1,1 0-1,-1 0 0,1 0 1,-1 0-1,0 0 0,1 0 1,-1 0-1,0 0 0,-1 0 1,1-4-1,0 5 114,-1 0 1,1 0-1,0 1 1,0-1-1,0 0 0,-1 0 1,1 0-1,0 0 1,-1 0-1,1 1 1,0-1-1,-1 0 0,1 0 1,-1 1-1,0-1 1,1 0-1,-1 1 0,1-1 1,-1 0-1,0 1 1,0-1-1,1 1 1,-1-1-1,0 1 0,0 0 1,0-1-1,1 1 1,-2-1-1,-58 1 2463,56 0-2121,4 0-106,4 3-44,5 0-177,0-1 1,0 0-1,0 0 0,0-1 0,0 0 0,18 0 0,-20-3-58,-5 2 0,-1-1 0,0 1 0,1 0 0,-1 0 0,0 0 0,1 0 0,-1 0 0,0 0 0,1 0 0,-1 0 0,0 1 0,0-1 0,1 1 0,-1-1 0,0 1 0,0-1 0,2 2 0,0-1 3,-1-1-2,0 0 1,-1 1-1,1-1 0,0 1 0,-1-1 0,1 1 0,-1 0 1,1 0-1,-1 0 0,1 0 0,-1 0 0,0 0 0,1 0 1,-1 0-1,0 1 0,0-1 0,0 0 0,0 1 0,0-1 1,0 1-1,0-1 0,0 1 0,-1-1 0,1 1 0,-1 0 1,1-1-1,-1 1 0,0 0 0,1-1 0,-1 1 1,0 0-1,0-1 0,0 4 0,0 68 232,-2 152 733,-19 125 341,19-277-1041,1 3 126,-12 76-1,6-96-195,-17 117 361,17-135-380,-3 0 1,-19 54-1,22-74-92,0 0 0,-2-1 0,0 0 0,-13 18 0,17-28-57,0-1 0,0 0 1,-1-1-1,0 1 0,0-1 0,0 0 1,-1-1-1,1 0 0,-1 0 1,0 0-1,0-1 0,-10 4 1,-7 1 86,0-2 1,-1-1-1,-42 4 1,51-8-75,0 0 0,0-2 0,0 0 0,0-1 0,1 0 0,-29-9 0,37 9-52,0-1 0,0 0 0,1 0 1,-1 0-1,1-1 0,0 0 0,0 0 0,0-1 0,1 0 0,-1 0 0,1 0 0,1 0 1,-1-1-1,1 0 0,-6-10 0,1-2 573,1-1 0,1 0-1,0-1 1,-3-20 0,4 17 1450,-6-12-1908,-3 3-7532,14 28 6138,-1 1-1,0 0 1,1-1 0,0 1-1,0-1 1,0 0 0,0-3-1,-1-53-7682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05.257"/>
    </inkml:context>
    <inkml:brush xml:id="br0">
      <inkml:brushProperty name="width" value="0.05" units="cm"/>
      <inkml:brushProperty name="height" value="0.05" units="cm"/>
    </inkml:brush>
  </inkml:definitions>
  <inkml:trace contextRef="#ctx0" brushRef="#br0">248 26 12079,'-18'-9'501,"13"7"-355,1-1 0,-1 1-1,0 0 1,1 0-1,-1 1 1,0-1 0,0 1-1,-1 0 1,1 1-1,0-1 1,-8 1 0,-122 0 2316,134 0-2418,0 0-1,0 0 0,0 0 0,-1 1 1,1-1-1,0 0 0,0 0 0,0 1 1,0-1-1,0 1 0,0-1 0,0 1 1,0-1-1,0 1 0,1 0 0,-1-1 1,0 1-1,0 0 0,0 0 1,1 0-1,-1 0 0,0-1 0,1 1 1,-1 0-1,1 0 0,-1 0 0,1 0 1,0 0-1,-1 0 0,1 1 0,0-1 1,-1 1-1,0 5 35,1-1 0,-1 0 0,1 1 0,1 8 0,0-4-97,-1-8 5,0 0-1,0 0 1,1 0 0,0 0-1,0 0 1,-1 1-1,2-1 1,-1-1-1,0 1 1,1 0-1,-1 0 1,1 0-1,0-1 1,0 1-1,0-1 1,0 1-1,0-1 1,0 0 0,1 0-1,-1 0 1,1 0-1,0 0 1,-1-1-1,1 1 1,0-1-1,0 0 1,0 0-1,6 2 1,5 0-63,-1 0 1,1 0 0,0-2-1,0 0 1,14 0-1,-25-1 77,1 0 0,-1 0 0,0 0 0,0 0 0,1-1 0,-1 0 0,0 1 0,0-1 0,0 0 0,0-1 0,0 1 0,0 0 0,0-1 0,0 0 0,0 1 0,-1-1 0,1 0 0,4-5 0,-5 4 150,-2 3-21,0 0-1,0 0 22,0 0 86,0 0 21,15 14 128,17 1-251,-27-13-116,0 0-1,1 1 1,-1-1 0,0 1-1,-1 0 1,9 6-1,-8-5-17,-1 0 0,1-1 0,0 0 0,0 0 0,0 0 0,1-1 0,-1 1 0,0-1 0,11 2 0,-4-1 0,-1-1 0,1-1 0,17 1 0,-24-2-7,1-1 1,-1 0-1,1 0 0,-1 0 1,0-1-1,0 0 0,0 0 0,0 0 1,0-1-1,0 1 0,0-1 0,-1 0 1,0-1-1,1 1 0,-1-1 0,0 0 1,-1 0-1,5-5 0,3-3-15,-8 9 2,0 0-1,-1 0 0,0-1 0,1 1 0,-1-1 1,0 1-1,-1-1 0,1 0 0,-1 0 1,0 1-1,2-9 0,-1-1 68,-1-1 1,0-15-1,-2 27-42,1 1-1,0 0 1,0 0 0,0 0-1,0-1 1,0 1 0,0 0-1,0 0 1,1-1-1,-1 1 1,0 0 0,1 0-1,-1 0 1,1 0 0,-1 0-1,1 0 1,0 0-1,0-2 1,1 3-1,0-1-1,0 0 1,0 1-1,0-1 1,0 1-1,0 0 1,0 0-1,0 0 1,0 0-1,3 0 1,8 0-2,-2 1 14,0 0 0,0 1 0,0 0 0,0 0 0,0 1 0,-1 0 0,1 1 0,-1 1 0,0-1 0,0 2 0,0-1 0,-1 1 1,14 12-1,-13-10 6,-1 1 0,0 0 0,-1 0 1,0 0-1,-1 1 0,0 1 0,0-1 0,-1 1 1,0 0-1,-1 0 0,0 1 0,5 20 1,-6-19 28,-3-10-41,0 0 0,0 1-1,0-1 1,0 1-1,0 0 1,-1-1 0,0 8-1,0-10-9,1 0 0,-1 0 0,0 1 0,0-1 0,1 0 0,-1 0 0,1 0 0,-1 1 0,1-1 0,-1 0 1,1 0-1,0 0 0,0 0 0,-1 0 0,1 0 0,0 0 0,0 0 0,0-1 0,0 1 0,0 0 0,0 0 0,0-1 0,0 1 0,0-1 0,1 1 0,-1-1 0,0 1 0,0-1 0,0 0 0,1 1 0,-1-1 0,0 0 0,1 0 0,1 0 0,6 0-4,1 0 1,0 0-1,13-3 0,-17 3-3,9-4-40,-1 1 0,1-2-1,-1 0 1,0-1 0,-1 0 0,0-1 0,0 0 0,0-1 0,17-15 0,-18 14-30,0-1 1,-1 0-1,0-1 1,0 0-1,-1 0 1,11-18-1,-20 26 60,0 0-1,0 0 0,0 1 1,0-1-1,-1 0 0,1 0 1,-1 0-1,1 0 1,-1 0-1,0 0 0,-1 1 1,0-7-1,0-3-10,1 11 28,0 0 0,0 1-1,0-1 1,0 1 0,0-1 0,0 1-1,-1-1 1,1 0 0,0 1-1,-1-1 1,1 1 0,0-1 0,-1 1-1,1 0 1,0-1 0,-1 1-1,1-1 1,-1 1 0,1-1 0,-1 1-1,1 0 1,-1-1 0,1 1-1,-1 0 1,1 0 0,-1 0 0,1-1-1,-1 1 1,1 0 0,-1 0-1,0 0 1,1 0 0,-2 0 0,-24 0 16,16 0 20,9 1-23,0-1 0,0 0 0,0 1 0,0-1 0,1 1 0,-1-1 0,0 1 0,0-1 0,0 1 1,1-1-1,-1 1 0,0 0 0,1 0 0,-1-1 0,1 1 0,-1 0 0,1 0 0,-1 0 0,1-1 0,0 1 0,-1 0 0,1 0 0,0 0 0,-1 0 0,1 0 0,0 0 0,0 0 0,0 0 0,0 0 1,0 1-1,-1 4 53,-1 2-59,0 1-1,0-1 0,1 1 1,0 0-1,1-1 1,0 1-1,0 0 1,1-1-1,0 1 0,1 0 1,0-1-1,0 1 1,1-1-1,0 0 1,0 0-1,1 0 0,0 0 1,0-1-1,8 10 1,-3-7-26,0-1-1,1 0 1,0-1 0,0 0 0,1 0 0,0-1-1,1-1 1,0 0 0,0 0 0,0-2 0,15 5-1,-9-4-35,1-1-1,0-1 0,1 0 0,-1-2 0,0 0 0,37-4 1,-45 2-45,0-2 1,0 1-1,0-1 1,-1-1-1,1 0 1,-1-1 0,0 0-1,0 0 1,12-10-1,0-1-125,-2-1 0,26-26-1,-43 41 207,-1 0-1,0-1 1,1 1-1,-1 0 0,0-1 1,0 1-1,0-1 1,-1 0-1,1 0 1,0 1-1,-1-1 1,0 0-1,0 0 0,0 0 1,0-1-1,0 1 1,-1 0-1,1 0 1,-1 0-1,0-1 1,0 1-1,-1-5 0,1 6 49,-1-1 0,1 1 0,-1 0 0,0 0 0,1 0 0,-1 0 0,0 0 0,-1 0 0,1 0 0,0 0 0,-1 0 0,1 0 0,-1 1 0,1-1 0,-1 0 0,0 1 0,1 0-1,-1-1 1,0 1 0,0 0 0,0 0 0,0 0 0,-3-1 0,-7-3 119,0 0 0,-21-5 0,27 9-66,3 0-2,0 0-1,-1 0 1,1 1 0,0 0-1,-1-1 1,1 1 0,-6 1-1,-4-1 398,12 1-470,0-1 1,-1 0-1,1 0 0,0 0 1,0 1-1,0-1 1,0 1-1,0-1 0,1 1 1,-1-1-1,0 1 1,0-1-1,0 1 0,0 0 1,0 0-1,1-1 1,-1 1-1,0 0 0,1 0 1,-1 0-1,1 0 1,-1 0-1,1 0 0,-1 0 1,1 0-1,-1 0 1,1 0-1,0 0 0,0 0 1,0 0-1,-1 0 1,1 0-1,0 2 0,0-1 3,0 0-1,0 0 0,0 1 0,0-1 0,1 0 0,-1 0 0,0 1 1,1-1-1,0 0 0,-1 0 0,1 0 0,0 0 0,0 0 0,0 0 0,0 0 1,3 3-1,-2-3-11,0 0-1,-1-1 1,1 1 0,0 0 0,0-1 0,1 0 0,-1 1-1,5 1 1,4-4-56,-6 0 7,-3 1 47,1 0 0,-1-1-1,1 1 1,-1-1 0,0 1-1,1-1 1,-1 0 0,0 0-1,1 0 1,1-1 0,5-2 51,4 2 125,-11 2 149,-2 0-21,-2 2 42,-21 32 301,23-34-619,0 1 1,-1 0-1,1-1 1,-1 1 0,1 0-1,0 0 1,0-1-1,-1 1 1,1 0-1,0 0 1,0-1-1,0 1 1,0 0 0,0 0-1,0-1 1,0 1-1,0 1 1,1 5 47,-1 1-40,0-1 0,0 1 0,1 0 0,0 0 0,1-1 1,-1 1-1,1-1 0,1 1 0,0-1 0,0 0 0,0 0 0,1 0 0,0-1 1,0 1-1,8 9 0,8 3-829,15 13 4774,0 0-3119,-13-11-6974,4 4-3178,51 42 1155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06.147"/>
    </inkml:context>
    <inkml:brush xml:id="br0">
      <inkml:brushProperty name="width" value="0.05" units="cm"/>
      <inkml:brushProperty name="height" value="0.05" units="cm"/>
    </inkml:brush>
  </inkml:definitions>
  <inkml:trace contextRef="#ctx0" brushRef="#br0">25 1 17476,'1'0'66,"0"0"0,0 0-1,0 0 1,0 0 0,0 0 0,0 0 0,0 0 0,0 0 0,0 1 0,0-1 0,0 0 0,0 1 0,-1-1-1,2 1 1,14 20 466,-2 3-315,13 24 189,33 73-1,-30-35-148,-4 0 0,28 163 0,-42-152 11,1 187 0,-13-277-260,-1 85 196,-3-1 1,-16 93-1,-10 21 74,15-106-85,-36 128 0,-17 2 42,66-222-172,1-3-12,0 0 0,0 0 1,0-1-1,0 1 0,-1-1 0,1 1 0,-1-1 0,0 1 1,0-1-1,-1 0 0,1 0 0,-5 5 0,-18 24 4082,10-7-5829,5-8-3717,8-15 4136,1 1 235,-1 0-1,1 0 1,-1-1-1,1 1 1,0 0 0,0 0-1,0 4 1,-12 70-7375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06.922"/>
    </inkml:context>
    <inkml:brush xml:id="br0">
      <inkml:brushProperty name="width" value="0.05" units="cm"/>
      <inkml:brushProperty name="height" value="0.05" units="cm"/>
    </inkml:brush>
  </inkml:definitions>
  <inkml:trace contextRef="#ctx0" brushRef="#br0">478 155 14649,'449'-77'707,"-344"68"-204,112 3 0,-162 7-353,624-1 1992,-344-10-1166,-253 6-817,57-3 103,240-13 354,-125 0-338,137 17 108,-212 12-279,-87-6-84,-56-3-23,0 2-1,43 9 0,81 23 1,-127-25 0,0 2 0,52 25 0,-70-28 0,5 0 0,-1 1 0,-1 2 0,1 0 0,-2 0 0,0 2 0,0 0 0,22 23 0,-27-21 13,0 0 0,0 0 0,-2 2 0,0-1-1,-1 1 1,0 0 0,-2 1 0,0 0 0,7 28 0,-3 19 169,5 97 0,-6 405 610,-30-207-256,3 149 235,4-375-489,4-51-72,4 127 304,-5 65-21,10-257-492,0-1-1,-2 1 1,0 0 0,-1 0 0,0-1 0,-2 1-1,-10 25 1,12-36-7,0-1 0,0 1 0,-1-1 0,0 0 0,-1 0-1,1 0 1,-1-1 0,0 0 0,0 0 0,-1 0 0,1 0 0,-1-1-1,0 0 1,-1 0 0,1-1 0,-1 1 0,1-1 0,-1-1 0,0 1-1,0-1 1,-14 2 0,-8-2-29,1 0-1,-35-4 0,-163-13-114,-437-88-267,472 69 342,-78-10-4,-113-21 158,-246-35 178,152 53-50,-463-54 335,774 79-520,135 17-22,2 2 0,0-1 0,0-1 0,1-2 0,-30-10 0,56 17-3,0-1 0,0 1 0,0 0 0,0-1 0,0 1 0,0-1 0,0 1 0,0-1 0,1 1 0,-1-1 0,0 0 0,0 0 0,0 1 0,1-1 0,-1 0 0,0 0 0,1 0 0,-1 0 0,1 0 0,-1 1 0,1-1 0,-1-2 0,-5-9 907,1 5 372,-1 0 0,0 1 0,-10-10 0,-5-4-5464,11 9-1702,0-2-3335,-15-21-156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07.747"/>
    </inkml:context>
    <inkml:brush xml:id="br0">
      <inkml:brushProperty name="width" value="0.05" units="cm"/>
      <inkml:brushProperty name="height" value="0.05" units="cm"/>
    </inkml:brush>
  </inkml:definitions>
  <inkml:trace contextRef="#ctx0" brushRef="#br0">54 1 4883,'-14'422'7239,"9"-339"-6524,-15 158 1675,5 249 2150,16-345-3619,-1 13 156,0 77-2732,5-207-7725,17 50 1220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52.293"/>
    </inkml:context>
    <inkml:brush xml:id="br0">
      <inkml:brushProperty name="width" value="0.05" units="cm"/>
      <inkml:brushProperty name="height" value="0.05" units="cm"/>
    </inkml:brush>
  </inkml:definitions>
  <inkml:trace contextRef="#ctx0" brushRef="#br0">171 149 6682,'0'0'1842,"0"0"-343,0 0-150,0 0-257,0 0-107,0 0-235,0 0-300,0 0-150,0 0-343,0 0-86,0 0 65,0 0 257,0 0 128,0 0 236,0 0-43,0 0-107,0 0-65,0-2-170,0-19-536,0 19-22,0 2-42,0-2-536,0-83-5075,0 84 5970,0-1 0,0 0 0,1 1 0,-1-1 0,1 1 1,-1-1-1,1 1 0,-1-1 0,1 1 0,1-3 0,4-11 184,-6 13 699,0 2 107,0 0 342,0 0-20,0 0 63,0 0-235,-12 0 471,10 0-1465,0 0 1,0 0-1,0 0 0,0 1 1,0-1-1,0 0 0,0 1 1,0 0-1,0-1 0,-2 3 1,2-2 4,0-1 0,0 1 1,0 0-1,0 0 0,0-1 1,0 1-1,0-1 0,0 0 0,0 0 1,-3 1-1,1 0 27,1 0 0,0 0 0,-1 1 0,1-1 0,0 1 0,-1 0 0,1 0 0,0 0 0,0 1 0,1-1 0,-1 1 0,0-1 0,1 1 0,0 0 0,-3 3 0,-4 5 224,-1-1-104,2-3-68,1 0 1,0 1-1,-11 15 1,16-18-146,0-1-1,0 0 1,1 1 0,-1-1 0,1 1 0,0-1 0,0 1 0,1 0 0,-1-1 0,1 9 0,0-11-15,0 0 0,1 0 0,-1 0 0,1 0 0,-1 0 0,1-1 0,0 1 1,0 0-1,0 0 0,0-1 0,0 1 0,0 0 0,0-1 0,0 1 0,1-1 0,-1 0 1,1 1-1,-1-1 0,1 0 0,-1 0 0,1 0 0,0 0 0,3 2 0,5 1-2,1 1 0,0-2 0,12 4 0,-8-3 0,7 0 1,0 0 0,0-1 0,0-1 0,34-2 0,-55 0 0,0 0 5,0 0 1,1 0-1,-1-1 0,0 1 0,0 0 1,0-1-1,0 1 0,0 0 0,0-1 1,-1 1-1,1-1 0,0 0 0,0 1 0,0-1 1,0 0-1,-1 1 0,1-1 0,0 0 1,0 0-1,-1 0 0,1 1 0,-1-1 1,1 0-1,-1 0 0,1-1 0,8-29 251,-6 18-155,-1-2 49,-2 14-148,0 1 1,0-1 0,0 1 0,-1-1-1,1 0 1,0 1 0,0-1 0,0 0-1,-1 1 1,1-1 0,0 1 0,-1-1-1,1 1 1,-1-1 0,1 1 0,0-1-1,-1 1 1,1-1 0,-1 1 0,1 0-1,-1-1 1,1 1 0,-1 0 0,0-1-1,1 1 1,-1 0 0,1 0 0,-1-1-1,0 1 1,1 0 0,-1 0 0,1 0-1,-1 0 1,0 0 0,1 0 0,-1 0-1,0 0 1,1 0 0,-1 0 0,0 0-1,1 0 1,-1 1 0,1-1 0,-1 0-1,0 1 1,-1-1-1,-22 0-2,48 10 750,4-6-236,37 17-226,-44-13-475,1 0 0,0-2-1,0-1 1,0 0 0,33 2-1,-42-7-440,-2 0 785,1 1-1,-1-2 1,0 1-1,0-2 0,1 1 1,-1-2-1,0 1 1,0-2-1,-1 1 0,12-6 1,-12 2-2196,-8 5 1176,0 0 1,0 1-1,1-1 1,-1 1-1,1 0 1,-1-1-1,1 1 1,-1 0 0,1 1-1,0-1 1,-1 0-1,1 1 1,4-1-1,66-1-6461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4.391"/>
    </inkml:context>
    <inkml:brush xml:id="br0">
      <inkml:brushProperty name="width" value="0.05" units="cm"/>
      <inkml:brushProperty name="height" value="0.05" units="cm"/>
    </inkml:brush>
  </inkml:definitions>
  <inkml:trace contextRef="#ctx0" brushRef="#br0">337 169 13878,'-20'65'16,"-77"249"460,79-259-275,-67 214 519,81-257-611,0-1 0,-9 18 0,6-13 185,6-16-288,1 1 0,0 0 0,-1-1-1,1 1 1,0-1 0,-1 1 0,1-1 0,-1 1-1,1-1 1,-1 1 0,1-1 0,-1 0-1,1 1 1,-1-1 0,1 1 0,-1-1 0,1 0-1,-1 0 1,0 1 0,1-1 0,-1 0 0,0 0-1,1 0 1,-1 0 0,0 0 0,1 0-1,-1 0 1,1 0 0,-1 0 0,0 0 0,1 0-1,-1 0 1,0 0 0,0-1 0,-1 1 1,1-1 0,0 0 0,-1 0 0,1 0 0,0 0 0,0 0 0,0 0 0,0 0 0,0 0 0,0 0 0,0-1 0,0 1 0,0 0 0,1 0 0,-1-1 0,1 1 0,-1-1 0,1 1 0,-1-3 0,-15-71-285,3 0-1,-6-137 1,17 38 21,2 132-9,8-60 0,-4 83 115,0-1 0,1 1 1,13-31-1,-14 40 86,0 1 1,1 0 0,0 0-1,0 0 1,1 1-1,0 0 1,1 0 0,0 0-1,0 1 1,13-10-1,-14 13 37,0 0 0,0 0 0,0 1 0,1 0 0,-1 0 0,1 1 0,0-1 0,-1 2 0,1-1 0,0 1 0,0 0 0,0 0 0,0 1 0,0 0 0,11 1 0,-6 0 25,-1 1 0,-1 1-1,1 0 1,0 0 0,-1 1-1,14 7 1,-18-8 3,-1 0 0,1 0 0,-1 1 1,0 0-1,0 0 0,-1 0 0,1 0 0,-1 1 0,0 0 0,0 0 1,0 0-1,4 8 0,-3-2-1,-1-1 1,1 1-1,-2 0 1,0 0-1,4 20 1,-6-25 9,-1 1 0,0-1 0,0 0 1,0 1-1,-1-1 0,0 0 0,0 1 0,-1-1 0,0 0 1,0 0-1,-5 10 0,0-3 73,-1-1-1,0 0 1,-1 0 0,0-1 0,-1 0 0,-1-1-1,1 0 1,-2 0 0,1-2 0,-21 13-1,11-6 351,0 1 1,-21 22-1,36-33-275,0 2 0,0-1 1,1 1-1,-1 0 0,2 0 1,-1 0-1,1 1 0,0-1 1,-5 16-1,7-19-78,2-1 0,-1 1 0,0 0 0,1 0 0,-1 0-1,1 0 1,0 0 0,1 5 0,1 8 89,-2-6-100,1 0 0,0 0 0,1-1 0,1 1-1,0 0 1,0-1 0,1 1 0,7 13 0,0-3 71,1 0 0,27 33 0,-32-45 64,1-1-1,0 0 1,1 0-1,-1 0 1,1-1-1,1-1 1,-1 1-1,1-2 1,0 1-1,13 4 1,-8-5-87,0 0 0,0-1 0,1-1 1,-1 0-1,1-1 0,26 0 0,-30-3-1844,-8 1 338,1 0 0,-1 0-1,1 0 1,0 1 0,-1-1 0,1 1 0,5 2 0,78 19-5378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5.457"/>
    </inkml:context>
    <inkml:brush xml:id="br0">
      <inkml:brushProperty name="width" value="0.05" units="cm"/>
      <inkml:brushProperty name="height" value="0.05" units="cm"/>
    </inkml:brush>
  </inkml:definitions>
  <inkml:trace contextRef="#ctx0" brushRef="#br0">28 820 12079,'0'24'728,"0"-22"-128,2-2 106,16 1 344,-12 0-809,0 0 0,0-1 0,0 0 0,0 0 0,0-1-1,0 1 1,10-4 0,-12 2-250,-1-1 0,1 0 0,-1 0-1,1 0 1,-1-1 0,3-3 0,2-2-162,-6 2-1,-2 3 116,0-19-180,-1 22 227,1 0 0,0 0 0,0 0 0,-1 0-1,1 0 1,0 0 0,-1 0 0,1 0 0,-1 0 0,1 0 0,-1 1 0,0-1 0,1 0 0,-1 0-1,0 0 1,1 1 0,-1-1 0,0 1 0,0-1 0,0 0 0,-1 0 0,-2 0 25,1 0 1,0 0-1,-1 1 1,1-1 0,-1 1-1,1 0 1,-1 0-1,1 0 1,-1 0-1,1 0 1,-1 1-1,1 0 1,-1 0-1,1 0 1,0 0 0,-1 0-1,1 1 1,0-1-1,0 1 1,0 0-1,-4 3 1,-30 32 625,36-36-602,0 1-1,-1-1 1,1 1-1,0 0 0,0 0 1,0 0-1,0 0 1,0 0-1,0-1 0,1 2 1,-1-1-1,1 0 1,-1 0-1,1 0 1,0 0-1,0 0 0,0 0 1,0 0-1,0 4 1,1 0 71,-1-2-47,0 1-1,1 0 1,0 0 0,0-1 0,0 1 0,0-1-1,1 1 1,-1-1 0,1 0 0,1 1 0,-1-1-1,0 0 1,1 0 0,0 0 0,0-1 0,0 1-1,0-1 1,1 0 0,-1 0 0,1 0 0,8 5-1,1-1-18,0 0-1,0-1 1,1-1-1,0 0 1,19 5-1,-2-4-51,1-1 0,0-2 0,0-1 0,-1-1 0,53-6-1,-72 4-89,-1-1 0,0 0 0,1 0 0,-1-1 0,0-1 0,-1 0 0,1 0 0,-1-1 0,0 0 0,0-1 0,0 0 0,-1-1 0,15-14 0,-11 8-218,-1-1 0,0 0 1,-1-1-1,-1-1 0,0 0 1,-1 0-1,13-34 0,-6 3-591,-1-1-1,12-69 1,5-107-2029,-24 130 1924,-4-96 0,-4 172 1063,0 15 30,0 0 0,-1 0 0,1 0 0,-1 0 0,0 0 0,0 0 0,0 0 0,0 0-1,-2-3 1,2 5-23,1 1-45,0-1 0,0 1-1,0 0 1,0 0 0,-1 0 0,1 0 0,0 0 0,0 0-1,0 0 1,0-1 0,0 1 0,-1 0 0,1 0 0,0 0-1,0 0 1,0 0 0,0 0 0,0 0 0,-1 0 0,1 0-1,0 0 1,0 0 0,0 0 0,0 0 0,-1 0 0,1 0-1,0 0 1,0 0 0,0 0 0,0 0 0,-1 0 0,1 0-1,0 0 1,0 0 0,0 1 0,0-1 0,0 0 0,-1 0-1,1 0 1,0 0 0,0 0 0,0 0 0,0 0-1,0 1 1,0-1 0,0 0 0,0 0 0,-1 0 0,-4 8 118,5-8-43,-4 23 404,-35 183 942,25-136-1235,-35 225 885,-11 136 200,-20 26 150,8-156-827,70-292-595,-9 27 76,-1 0 1,-1 0-1,-23 42 1,26-58-41,-3 6 36,-24 36 1,37-61-74,-1 0 1,0 0-1,1 0 0,-1-1 0,0 1 1,0 0-1,0 0 0,1 0 0,-1-1 1,0 1-1,0 0 0,0-1 0,0 1 1,0-1-1,-1 1 0,1-1 1,0 1-1,0-1 0,0 0 0,0 1 1,0-1-1,-1 0 0,1 0 0,0 0 1,0 0-1,0 0 0,-1 0 0,1-1 1,0 1-1,0 0 0,0 0 0,-2-2 1,-1 0 28,0 0 1,0-1 0,0 0 0,1 0-1,-1 0 1,-4-5 0,7 7-32,-8-8 39,1-1-1,0 0 1,0 0 0,1-1-1,1 0 1,-1 0 0,2-1-1,0 0 1,-4-12 0,0-7 10,2-1 0,-6-57 0,1-98 69,11 149-106,1 0-1,2 0 0,2 0 1,14-62-1,-9 61-53,1 1-1,2 0 1,25-53-1,-27 70 14,1 0 1,1 1-1,1 1 1,0 0-1,2 0 1,0 2-1,19-18 1,-11 15-111,1 1 1,33-21-1,-52 37 78,0 1 0,0-1 0,1 1 0,-1 0-1,1 1 1,-1-1 0,1 1 0,-1 0-1,1 0 1,0 1 0,0 0 0,-1 0 0,7 1-1,10-1-323,-21 0 357,1 1 0,-1-1 0,1 0 0,0 1-1,-1-1 1,1 1 0,-1-1 0,1 1 0,-1 0 0,0 0 0,1 0-1,-1-1 1,0 1 0,1 0 0,-1 1 0,0-1 0,0 0 0,0 0-1,0 0 1,0 1 0,0-1 0,-1 1 0,1-1 0,0 0 0,-1 1-1,1-1 1,-1 1 0,1 0 0,-1-1 0,1 3 0,1 6-61,-1 0 0,0 0 0,0 16 0,-1-24 58,0 102-772,0-102 782,0-1 0,0 1 0,1 0-1,-1-1 1,1 1 0,-1 0 0,1-1-1,0 1 1,-1 0 0,1-1 0,0 1-1,0-1 1,0 0 0,0 1 0,1-1-1,-1 0 1,0 0 0,0 1 0,1-1-1,-1 0 1,1 0 0,-1-1 0,1 1-1,-1 0 1,1 0 0,1 0 0,7 2-69,-1 0 1,0-1 0,15 3 0,-14-4 57,-1 1 25,1-1 1,0 0-1,-1-1 1,1 0 0,0 0-1,0-1 1,-1 0-1,1-1 1,-1 0-1,1-1 1,13-5 0,-19 5 93,1 0 1,-1 0-1,0 0 1,0 0-1,-1-1 1,5-4 0,-6 6-22,0 0 1,0-1 0,0 1-1,-1-1 1,1 1-1,-1-1 1,1 1 0,-1-1-1,0 0 1,0 0 0,-1 1-1,1-1 1,0-5 0,-1-50 587,0 57-646,1 0 1,-1-1 0,0 1-1,0 0 1,0 0 0,0 0-1,0 0 1,-1 0 0,1 0-1,0 0 1,0 0 0,-1 0-1,1 0 1,0 0 0,-1 0-1,1 1 1,-1-1 0,1 0-1,-1 0 1,0 0 0,1 0-1,-1 1 1,0-1 0,0 0-1,0 1 1,1-1 0,-1 0-1,0 1 1,0-1 0,0 1-1,0 0 1,0-1 0,0 1-1,0 0 1,0-1 0,0 1-1,0 0 1,-1 0 0,0 0 131,2 0-22,0 0 1,0 0-1,0 0 1,24 0-22,-7 0-279,4 1-400,-7-2-2689,-8 8-3571,27 26 857</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5.785"/>
    </inkml:context>
    <inkml:brush xml:id="br0">
      <inkml:brushProperty name="width" value="0.05" units="cm"/>
      <inkml:brushProperty name="height" value="0.05" units="cm"/>
    </inkml:brush>
  </inkml:definitions>
  <inkml:trace contextRef="#ctx0" brushRef="#br0">142 1 4626,'0'0'1478,"-2"2"-215,-20 20 1157,21-21-2277,1 1-1,-1-1 0,1 0 1,-1 0-1,1 1 0,0-1 1,-1 0-1,1 1 0,0-1 1,0 0-1,0 1 1,0-1-1,0 1 0,0-1 1,1 0-1,-1 2 0,1 2 329,-1 45 1478,2-49-1894,0-1 0,0 1 0,0-1 0,0 1 0,0-1 0,0 0 0,0 0-1,0 0 1,0 0 0,2 0 0,-2 0 5,62 0 326,-63-1-370,1 1 0,-1 0 0,0 0 0,1-1 0,-1 1 0,0 0 0,0-1 0,0 0 0,1 1 0,-1-1 0,0 0 0,0 1 0,0-1 0,0 0 0,0 0 0,0 0 0,-1 0 0,1 0 0,0 0 0,0 0 0,0 0 0,-1 0 0,1 0 0,-1 0 0,1-1 0,-1 1 0,1 0 0,-1 0 0,0 0 0,0-1 0,1 1 0,-1 0 0,0-1 0,0-1 0,0 2-10,0-1 0,0 1 0,0 0 0,0 0 0,0-1-1,-1 1 1,1 0 0,0 0 0,-1-1 0,1 1 0,0 0-1,-1 0 1,1 0 0,-1 0 0,0 0 0,1 0 0,-1 0 0,0 0-1,0 0 1,0 0 0,0 0 0,0 0 0,0 0 0,0 0-1,0 1 1,0-1 0,0 1 0,0-1 0,0 0 0,0 1 0,0 0-1,-1-1 1,1 1 0,0 0 0,-3-1 0,1 1-44,-1 0 1,1-1-1,0 1 1,-1-1-1,1 0 1,0 0-1,-6-3 1,7 3-31,0 0 0,-1 0 0,1 0 0,0 0 1,-1 1-1,1-1 0,0 1 0,-1 0 0,1-1 1,-1 1-1,1 0 0,-1 0 0,1 0 0,0 1 1,-1-1-1,1 1 0,-5 1 0,-1 0 591,-1 1 1,1-1-1,-1-1 0,-15 2 0,-6-3-5195,15 4-1367,-8 17 749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6.208"/>
    </inkml:context>
    <inkml:brush xml:id="br0">
      <inkml:brushProperty name="width" value="0.05" units="cm"/>
      <inkml:brushProperty name="height" value="0.05" units="cm"/>
    </inkml:brush>
  </inkml:definitions>
  <inkml:trace contextRef="#ctx0" brushRef="#br0">222 0 4240,'-2'0'1714,"-3"0"-1359,-7 0 400,1 0 0,-1 1 0,0 0 1,-15 4-1,23-4-590,0 1 1,0-1 0,1 1 0,-1-1 0,1 1 0,-1 0-1,1 0 1,0 0 0,0 1 0,0-1 0,0 1 0,0 0-1,0 0 1,1 0 0,-1 0 0,1 0 0,0 1-1,-2 4 1,-1 2 30,1 0 0,1 0-1,0 0 1,0 1-1,1-1 1,0 1 0,1-1-1,0 1 1,1 0-1,0-1 1,1 1 0,0 0-1,1-1 1,5 20-1,-1-11-45,-1 1 0,0-1 0,-2 1 0,0 0 0,0 28 0,-3-47-163,0 1 0,0-1 1,-1 0-1,1 0 0,0 1 1,-1-1-1,1 0 0,-1 0 1,1 1-1,-1-1 0,1 0 1,-1 0-1,0 0 0,0 0 1,1 0-1,-1 0 0,0 0 1,0 0-1,0 0 0,0 0 1,0-1-1,0 1 0,0 0 1,-1-1-1,1 1 0,0-1 1,0 1-1,0-1 0,-1 1 1,1-1-1,0 0 0,-1 0 1,1 0-1,0 0 0,-1 0 1,1 0-1,0 0 0,0 0 1,-1 0-1,-1-1 0,0 1-11,0 0 0,1-1-1,-1 0 1,0 1 0,1-1-1,-1 0 1,0 0 0,1 0-1,-1 0 1,1-1 0,0 1-1,-1-1 1,1 0-1,0 1 1,0-1 0,0 0-1,0 0 1,0 0 0,-1-3-1,2 2 18,0 0 1,0 0-1,0 0 0,1 0 0,0 0 0,-1 0 0,1 0 1,0 0-1,1 0 0,-1 0 0,0 0 0,2-6 1,0 1-34,-1 3 38,1-1 0,0 0 0,0 0 0,0 1-1,1 0 1,0-1 0,0 1 0,0 0 0,1 0 0,0 1 0,0-1 0,0 1 0,0 0 0,1 0 0,0 0 0,-1 0 0,1 1 0,1 0 0,-1 0 0,8-3-1,-7 3 15,1 0 0,-1 1 0,1 0 0,-1 0 0,1 0 0,0 1 0,0 0 0,-1 1 0,1-1 0,0 1 0,0 1 0,0-1-1,0 1 1,0 0 0,-1 1 0,1-1 0,8 4 0,-10-1 26,0-1-1,1 1 1,-1 0-1,-1 1 0,1-1 1,0 1-1,-1 0 1,0 0-1,0 0 1,-1 0-1,0 1 1,1 0-1,-2-1 1,1 1-1,2 10 1,-3-12 97,-1 1 0,0-1 0,0 1 0,-1-1 0,1 1 1,-1 0-1,0-1 0,0 1 0,-1-1 0,0 1 0,1 0 0,-1-1 1,-1 1-1,1-1 0,-1 0 0,1 1 0,-1-1 0,-5 7 0,-18 19-4651,25-29 4127,-2 0-200,1 0-1,-1 1 0,1 0 1,0-1-1,0 1 0,0-1 1,0 1-1,0 0 1,0 0-1,0 2 0,-12 53-5492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6.588"/>
    </inkml:context>
    <inkml:brush xml:id="br0">
      <inkml:brushProperty name="width" value="0.05" units="cm"/>
      <inkml:brushProperty name="height" value="0.05" units="cm"/>
    </inkml:brush>
  </inkml:definitions>
  <inkml:trace contextRef="#ctx0" brushRef="#br0">51 1 4883,'0'0'2184,"-12"0"-513,0 12-386,12 14-129,-15-13 1543,3 1-2699,12-2-3470,0-12-1798,0 53 1413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6.944"/>
    </inkml:context>
    <inkml:brush xml:id="br0">
      <inkml:brushProperty name="width" value="0.05" units="cm"/>
      <inkml:brushProperty name="height" value="0.05" units="cm"/>
    </inkml:brush>
  </inkml:definitions>
  <inkml:trace contextRef="#ctx0" brushRef="#br0">182 1 11822,'-19'91'1651,"-13"131"0,18-106-584,6-55-478,-35 202 985,38-243-1847,2 0 0,1 0 0,-1 39 0,3-57-498,0-2 730,0 0 1,0-1-1,0 1 1,0 0-1,0 0 1,0-1 0,0 1-1,0 0 1,0 0-1,-1-1 1,1 1-1,0 0 1,0 0-1,0 0 1,0-1 0,-1 1-1,1 0 1,0 0-1,0 0 1,0 0-1,-1-1 1,1 1 0,0 0-1,0 0 1,-1 0-1,1 0 1,0 0-1,0 0 1,-1 0-1,1 0 1,0 0 0,-1 0-14,1-1 0,-1 1 0,1 0 0,-1 0 0,1 0 0,0 0 0,-1 0 0,1-1 0,0 1 0,-1 0 0,1 0 0,0-1 0,-1 1 0,1 0 0,0 0 0,-1-1 0,1 1 0,0 0 0,0-1 0,-1 1 1,1 0-1,0-1 0,0 1 0,0-1 0,0 1 0,-1 0 0,1-1 0,0 1 0,0-1 0,0-2-32,-1 0 0,0 0 0,0 1 0,0-1 0,0 0 0,0 1 0,0-1 1,-1 0-1,1 1 0,-1 0 0,0-1 0,-2-1 0,2 2 131,0-1-1,0 1 1,0-1 0,1 1 0,-1-1-1,1 0 1,-1 0 0,1 0 0,0 0-1,0 0 1,0 0 0,0-4 0,0-11 599,1 13-397,-1 1 1,1-1-1,0 0 0,0 0 1,1 1-1,1-6 0,-2 8-178,1 1 0,-1-1 0,1 1-1,0-1 1,-1 1 0,1 0 0,0 0 0,0-1-1,0 1 1,0 0 0,0 0 0,0 0-1,1 0 1,-1 0 0,0 0 0,0 0-1,1 1 1,-1-1 0,1 0 0,-1 1 0,0-1-1,1 1 1,2-1 0,9-2 73,-1 1 0,1 0 0,0 1 0,0 0 0,0 1 1,-1 0-1,1 1 0,0 1 0,0 0 0,13 4 0,56 23 284,22 5 69,-99-33-398,1 0 1,-1 0-1,1-1 0,-1 0 1,10 0-1,-3-1 176,-8-3-145,-2 1-119,-1 0-10,1 1 0,-1 0 0,0-1 0,0 1 1,0-1-1,0 1 0,-1-1 0,1 1 0,0-6 0,-2 8-11,1-1-1,0 0 1,-1 0 0,1 0-1,-1 0 1,1 1-1,-1-1 1,1 0 0,-1 0-1,1 1 1,-1-1 0,0 0-1,0 1 1,1-1-1,-1 1 1,-1-2 0,-3-1-56,-81-72-789,83 73 774,0 0 0,0 0 0,-1 0 0,1 1 0,0-1-1,-1 1 1,1 0 0,-1 0 0,1 0 0,-1 1 0,0-1 0,1 1 0,-1 0-1,0 0 1,1 0 0,-8 1 0,1-1-89,6 0-277,8 14-1838,-2-13 2492,0 1-1,-1 0 1,1-1-1,0 1 1,0-1-1,0 1 1,0-1-1,3 2 1,20 5 654,-11-6-4892,-3 7-2370,31 35 727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7.351"/>
    </inkml:context>
    <inkml:brush xml:id="br0">
      <inkml:brushProperty name="width" value="0.05" units="cm"/>
      <inkml:brushProperty name="height" value="0.05" units="cm"/>
    </inkml:brush>
  </inkml:definitions>
  <inkml:trace contextRef="#ctx0" brushRef="#br0">66 28 7581,'0'0'129,"0"0"42,0 0 172,0 0 21,0 0-43,0 0 129,0 0-43,0 0-43,0 0-107,0 0-64,0-16 899,0 15-1009,0 1 0,0-1 0,0 1 0,0 0-1,0-1 1,0 1 0,0-1 0,0 1 0,-1-1 0,1 1 0,0 0 0,0-1 0,-1 1 0,1-1 0,0 1-1,0 0 1,-1-1 0,1 1 0,0 0 0,-1 0 0,1-1 0,-1 1 0,1 0 0,0 0 0,-1-1-1,1 1 1,-1 0 0,1 0 0,-1 0 0,-19-1 642,17 1-682,-1 1 0,1-1 0,-1 1 0,1 0-1,-1 0 1,1 0 0,0 1 0,-5 2 0,6-2 107,2-2-22,0 0 22,0 0 64,0 0-64,0 0-21,0 0-44,2-1-944,4 0 2302,0 4-3656,3 5-5217,33 36 1883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8.034"/>
    </inkml:context>
    <inkml:brush xml:id="br0">
      <inkml:brushProperty name="width" value="0.05" units="cm"/>
      <inkml:brushProperty name="height" value="0.05" units="cm"/>
    </inkml:brush>
  </inkml:definitions>
  <inkml:trace contextRef="#ctx0" brushRef="#br0">0 196 5654,'0'2'1478,"1"0"-1301,-1 0 0,1 0 1,-1 0-1,1 0 1,0 0-1,0-1 0,-1 1 1,1 0-1,0-1 0,1 1 1,-1-1-1,0 1 1,0-1-1,1 1 0,1 0 1,-1 0-27,-1-1 1,1 1 0,0 0 0,-1 0 0,1 0-1,-1 0 1,1 0 0,-1 0 0,0 0 0,0 0-1,0 0 1,0 1 0,0-1 0,-1 0-1,1 1 1,-1 2 0,0 135 3467,0-138-3233,1-4 20,-2 1-380,1 0 0,0 0-1,0 0 1,0 0 0,0 0 0,0 0 0,0 0 0,0 0 0,1 0 0,-1 0 0,0 0 0,0 1 0,1-1 0,-1 0 0,1 0 0,-1 0 0,1 0 0,0-1 0,124-160-4,-111 144-311,0 2-1,2-1 1,0 2 0,1 0 0,31-20 0,-33 22-742,-13 12 824,-1-1 1,1 1-1,0 0 1,0-1-1,0 1 1,0 0-1,0 0 1,0 0-1,0 0 1,0 1-1,0-1 1,0 0-1,1 1 1,-1 0-1,0-1 1,0 1-1,0 0 1,1 0-1,2 1 1,-3-1 171,0 0 0,-1 0 0,1 0 0,-1 0 0,1 0 0,-1 0 0,1 1 0,-1-1 0,0 0 0,1 1 0,-1 0 0,1-1 0,-1 1 0,0 0 0,1-1 0,0 3 0,-1-2 63,0 1-1,0-1 1,0 1 0,0-1 0,0 1 0,0 0-1,-1-1 1,1 1 0,-1 0 0,1 0 0,-1 0 0,0-1-1,0 1 1,0 0 0,0 3 0,0-2 22,0 0 0,0 0 0,1 0 0,-1 0 0,1 0 0,-1-1 0,1 1 0,0 0 0,2 4 0,-2-4-10,0-1 0,0 1 0,0 0 0,0-1 0,0 1 0,-1 0 0,1 0-1,-1 0 1,0 4 0,0-5-6,0-1-1,0 0 1,0 0-1,0 0 1,1 0-1,-1 0 1,0 0-1,0 0 1,1 0-1,-1 0 1,1 0-1,-1 0 1,1 0-1,-1 0 0,1 0 1,-1-1-1,1 1 1,0 0-1,0 0 1,-1-1-1,1 1 1,0 0-1,0-1 1,0 1-1,0 0 1,0-1-1,0 0 1,0 1-1,0-1 1,0 1-1,1-1 1,5 1 193,-1 0 1,0-1 0,0 1 0,11-2-1,0 0-38,-3 1-69,0-1 0,0-1 0,0 0 0,-1-1 0,1 0 0,0-1 0,-1-1 0,0 0 0,0 0 0,13-10 0,9-7 169,-2-1-1,35-33 1,-22 19 95,-36 27-255,-9 8-93,1 1-1,-1 0 1,0 0 0,0-1-1,0 1 1,1 0 0,-1 0-1,1 0 1,-1 0 0,1 1-1,-1-1 1,1 0 0,-1 1-1,1-1 1,0 1 0,-1-1-1,4 0 1,-3 1 392,-1 1-374,1-1 1,0 1-1,-1 0 0,1 0 0,-1-1 1,1 1-1,-1 0 0,1 0 0,-1 0 1,0 0-1,1 1 0,-1-1 0,0 0 1,0 1-1,0-1 0,0 0 0,0 1 1,0-1-1,0 1 0,-1-1 0,2 3 1,0 3 19,0 1 0,0-1 0,-1 1 0,1 7 0,-1 11 96,0 1 0,-1-1 1,-6 33-1,-18 79 179,15-94-244,-60 268 612,44-221-508,-49 116 0,-14 4 348,81-188-391,6-20-119,1 0 1,-1 0-1,1 0 1,-1 0-1,0 0 1,0-1-1,-1 1 0,1 0 1,-1-1-1,1 1 1,-1 0-1,0-1 1,0 0-1,-4 4 1,4-4-4,0-1 1,0 1-1,-1-1 1,1 0-1,0 0 1,-1 0 0,1 0-1,-1 0 1,1-1-1,-5 1 1,6-1-34,0 0 0,1 0 0,-1 0 0,0 0 0,1 0 1,-1 0-1,0-1 0,1 1 0,-1 0 0,0 0 0,1-1 0,-1 1 0,1 0 0,-1-1 0,1 1 1,-1-1-1,0 1 0,1-1 0,-1 0 0,0-1-6,0 1-1,0 0 1,1-1-1,-1 0 1,1 1-1,-1-1 1,1 1-1,0-1 1,-1 1-1,1-1 1,0 0-1,0-2 1,0-10 1059,-2-1 0,0 0 0,-6-20 0,2 7-342,1-3-3914,3 9-2177,1-3-3341,1-34 164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8.735"/>
    </inkml:context>
    <inkml:brush xml:id="br0">
      <inkml:brushProperty name="width" value="0.05" units="cm"/>
      <inkml:brushProperty name="height" value="0.05" units="cm"/>
    </inkml:brush>
  </inkml:definitions>
  <inkml:trace contextRef="#ctx0" brushRef="#br0">440 1 7581,'-8'0'-185,"5"0"379,1-1 0,-1 1 0,1 0 0,-1 0 0,0 0 0,1 1-1,-1-1 1,1 1 0,-1-1 0,1 1 0,-5 2 0,-14 9 530,0 1 0,1 1 0,-23 20 0,-56 60 1584,94-90-2200,-28 30 643,2 0-1,-29 40 1,52-63-618,1 1 1,0 0-1,0 0 1,1 0-1,1 1 1,0 0-1,0 0 1,2 0 0,-1 0-1,2 1 1,-2 26-1,4-4 103,0-34-222,0 1 1,1-1 0,-1 0-1,1 1 1,0-1-1,0 0 1,-1 1 0,2-1-1,-1 0 1,0 0-1,0 0 1,1 0 0,-1 0-1,1 0 1,0 0-1,-1 0 1,1 0 0,3 1-1,2 3 11,1-1 0,-1-1 1,10 5-1,-15-8-18,6 2-22,-1 0-1,1-1 1,-1 0-1,1 0 1,0-1-1,0 0 0,0-1 1,0 0-1,-1 0 1,1 0-1,0-1 1,0 0-1,11-3 1,-4 0-53,-1 0 1,0-1 0,0-1 0,0 0-1,23-15 1,-32 18 38,0 0-1,-1-1 0,1 0 1,-1 0-1,0 0 0,0-1 1,0 1-1,-1-1 0,1 0 1,-1 0-1,0 0 0,2-7 1,-5 12 29,1-1 0,-1 1 0,0-1 0,0 1 0,0-1 0,1 0 0,-1 1 0,0-1 0,0 1 0,0-1 0,0 1 0,0-1 0,0 1 0,0-1 0,0 0 0,0 1 0,-1-1 0,1 1 0,0-1 0,0 1 0,-1-2 0,-4 1 43,-1 0-1,1 1 1,-1-1 0,1 1 0,-1 0 0,1 0 0,-1 1-1,-9 1 1,14 0-13,0 0 0,1 0-1,-1 0 1,1 0-1,0 0 1,-1-1 0,1 1-1,0 0 1,0 0 0,0 0-1,1 0 1,-1 0 0,0 0-1,1 0 1,-1-1 0,1 1-1,0 0 1,-1 0 0,1-1-1,0 1 1,0 0 0,0-1-1,0 1 1,1-1 0,1 3-1,11-1 119,3-2-39,7 4-59,0-2 0,34 0 0,-56-3-36,0 0-1,0 0 1,0-1 0,-1 1-1,1 0 1,0-1-1,0 1 1,-1-1 0,1 1-1,0-1 1,-1 0-1,1 0 1,0 0 0,-1 0-1,0 0 1,1 0 0,-1 0-1,1 0 1,-1-1-1,0 1 1,0 0 0,1-3-1,2 0 38,-2 1 78,-2 2-129,0 0 0,0 0-1,0 0 1,0 0 0,0 0 0,-1 0 0,1 0 0,0 0 0,-1 0 0,1 0 0,-1 0 0,1 0 0,-1 0 0,0 0 0,1 0 0,-1 1 0,0-1-1,0 0 1,1 0 0,-1 1 0,0-1 0,0 0 0,-2 0 0,-25-6-597,26 7 515,-1 0 0,0-1 1,1 1-1,-1-1 0,1 1 0,0-1 0,-1 0 0,1 0 0,-1 0 0,-3-3 1,-11-22 3379,2 10-4385,-6-5-11212,18 19 5382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9.251"/>
    </inkml:context>
    <inkml:brush xml:id="br0">
      <inkml:brushProperty name="width" value="0.05" units="cm"/>
      <inkml:brushProperty name="height" value="0.05" units="cm"/>
    </inkml:brush>
  </inkml:definitions>
  <inkml:trace contextRef="#ctx0" brushRef="#br0">311 52 12336,'-9'8'160,"1"-2"1,-1 1-1,-1-1 0,1 0 1,-1-1-1,-19 8 1,-4 2 215,19-8-228,2 0 9,-1-1 0,1 0 1,-1 0-1,-1-2 0,1 1 1,-1-2-1,1 0 0,-23 2 0,32-4-121,1-1 0,0 0 0,0 1 0,0 0 0,0 0 0,0 0 0,0 0 0,1 0 0,-4 2 0,4-2-10,-2 1 124,4-6-131,1 0-1,-1-1 1,1 1 0,0 0 0,0 0-1,1 0 1,-1 1 0,1-1-1,-1 0 1,1 0 0,1 1 0,-1-1-1,0 1 1,5-5 0,5-4-34,-1 1-1,20-14 1,-8 7 37,-18 13-31,1 1-1,0-1 1,0 2 0,0-1 0,0 1 0,1 0 0,0 0-1,-1 0 1,1 1 0,0 0 0,0 1 0,0-1-1,13 1 1,-13 0-22,-7 1 20,1 0 1,-1 0 0,1-1 0,-1 1-1,1 0 1,-1 0 0,1 0-1,0 0 1,-1 0 0,1 0 0,-1 0-1,1 0 1,-1 0 0,1 0 0,0 0-1,-1 0 1,1 1 0,-1-1 0,1 0-1,-1 0 1,1 0 0,-1 1 0,1-1-1,-1 0 1,1 1 0,-1-1 0,1 0-1,-1 1 1,0-1 0,1 1-1,-1-1 1,0 1 0,1-1 0,-1 1-1,0-1 1,1 1 0,-1-1 0,0 1-1,0-1 1,0 1 0,1-1 0,-1 1-1,0-1 1,0 1 0,0 0 0,0 0-1,0 107-96,0-74 364,0-32-43,0-4-42,0-3-94,1 0-1,0 0 1,0 0 0,1 0 0,0 0 0,-1 0 0,2 0 0,-1 1 0,0-1 0,1 0 0,0 1 0,0 0 0,0 0-1,8-7 1,5-5 279,36-26-1,-46 37-288,-2 2 8,1 0 1,0 0 0,-1 0-1,1 1 1,0-1 0,0 1 0,0 0-1,0 1 1,1-1 0,-1 1-1,0 0 1,1 0 0,-1 1 0,1 0-1,7 0 1,-12 0-62,3 0 48,0 1 0,-1 0 1,1-1-1,0 1 1,-1 0-1,1 0 0,-1 1 1,1-1-1,-1 1 0,0 0 1,1 0-1,-1 0 1,4 4-1,3 2 90,-1 2 1,12 12 0,-9-8 18,-9-11-144,0 0 0,-1 0-1,1 0 1,-1 1 0,0-1 0,0 1-1,0 0 1,0-1 0,-1 1 0,3 8-1,-3-2-60,0-1 1,0 1-1,-1 12 0,0-13-119,0-6 520,0 1 0,-1-1 0,1 0 0,-1 0 1,0 1-1,0-1 0,0 0 0,0 0 0,0 0 0,-3 4 1,-3 7 369,2 3-3583,1 16-10021,4 35 5285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52.640"/>
    </inkml:context>
    <inkml:brush xml:id="br0">
      <inkml:brushProperty name="width" value="0.05" units="cm"/>
      <inkml:brushProperty name="height" value="0.05" units="cm"/>
    </inkml:brush>
  </inkml:definitions>
  <inkml:trace contextRef="#ctx0" brushRef="#br0">52 1 17090,'0'2'-28,"0"0"1,0 0-1,0 0 0,-1 0 0,1 0 0,0 0 0,-1 0 1,0 0-1,1 0 0,-1 0 0,-1 2 0,-7 23-152,-2 12 141,4-15 240,-7 45 1,10 24 377,4-80-376,1-1 1,0 0-1,1 0 1,0 0-1,6 17 0,-6-24-170,0 0 1,1-1-1,0 1 0,-1-1 0,1 0 0,1 0 0,-1 0 0,1 0 0,-1 0 0,1-1 1,0 0-1,1 0 0,-1 0 0,0 0 0,1-1 0,-1 1 0,10 2 0,1 0-66,-1-1-1,1-1 1,0 0-1,22 1 1,-27-3 139,1-1 0,0 0 0,0-1 0,-1 0 0,1-1 0,0 0 1,10-4-1,32-14 1780,-17 3-3461,-11 5-1641,12 0-4773,48-1 1050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19.818"/>
    </inkml:context>
    <inkml:brush xml:id="br0">
      <inkml:brushProperty name="width" value="0.05" units="cm"/>
      <inkml:brushProperty name="height" value="0.05" units="cm"/>
    </inkml:brush>
  </inkml:definitions>
  <inkml:trace contextRef="#ctx0" brushRef="#br0">13 40 3855,'0'0'2698,"2"2"-513,20 30 1413,-22-31-3471,1-1 0,-1 1 0,0 0 1,1 0-1,-1-1 0,0 1 0,1 0 0,-1 0 1,0 0-1,0-1 0,0 1 0,0 0 0,0 0 0,0 0 1,0 0-1,0 0 0,0 1 0,-1 5 239,1 78 2119,0-84-2474,0 0 1,0 1-1,-1-1 0,1 0 1,-1 0-1,1 1 0,-1-1 1,1 0-1,-1 0 1,1 0-1,-1 0 0,0 0 1,0 0-1,0 0 0,1 0 1,-1 0-1,0 0 1,-2 1-1,2-1 8,1-1-18,0 0 0,-1 1-1,1-1 1,0 0 0,-1 0 0,1 1-1,-1-1 1,1 0 0,0 0-1,-1 0 1,1 1 0,-1-1 0,1 0-1,0 0 1,-1 0 0,1 0-1,-1 0 1,1 0 0,-1 0 0,1 0-1,-1 0 1,1 0 0,0 0-1,-1 0 1,1 0 0,-1-1 0,1 1-1,-1 0 1,1 0 0,-1-1 2,0 1 0,0-1 1,0 1-1,1-1 1,-1 1-1,0-1 0,0 0 1,1 1-1,-1-1 1,1 0-1,-1 0 0,0 1 1,1-1-1,0 0 0,-1 0 1,1 0-1,-1 0 1,1-1-1,-1 0 24,1 0 0,0 0-1,0 0 1,0 0 0,0 0 0,0-1-1,1 1 1,-1 0 0,1 0 0,-1 0-1,2-3 1,2-4 4,1 0 0,-1 0 0,1 1-1,1 0 1,0 0 0,0 0 0,0 1 0,15-13-1,-10 11 45,0 0 1,1 1-1,-1 1 0,2-1 0,-1 2 0,19-7 0,-20 9-18,-1 1 0,1 0-1,-1 0 1,1 2 0,0-1-1,0 1 1,0 1 0,18 1-1,-22 0-39,0 0-1,0 1 0,0 0 1,0 0-1,0 0 0,0 1 1,0 0-1,-1 0 0,1 1 1,-1 0-1,0 0 0,0 1 1,8 7-1,-10-8-16,-1 0 0,0 1 0,0-1 0,-1 1 0,1-1 0,-1 1 0,0 0 0,0 0 0,0 0 0,-1 0 0,0 0 0,0 0 0,0 0 0,-1 1 0,1-1 0,-1 0 0,-1 11 0,0-12 0,1 1 0,-1 0 0,0-1 0,0 1 0,-1-1 0,1 0 0,-1 1 0,0-1 0,0 0 0,0 0 0,-1 0 0,1-1 0,-1 1 0,0 0 0,0-1 0,0 0 0,0 1 0,-1-1 0,0-1 0,-6 5 0,9-6 10,0-1-1,0 1 0,0-1 1,1 1-1,-1-1 0,0 0 1,0 1-1,0-1 0,0 0 1,-1 0-1,1 0 0,0 0 1,0 1-1,0-2 0,0 1 1,0 0-1,0 0 0,0 0 1,0 0-1,0-1 0,0 1 1,0 0-1,0-1 0,0 1 1,0-1-1,0 1 1,1-1-1,-1 1 0,0-1 1,0 0-1,0 1 0,1-1 1,-1 0-1,0 0 0,1 0 1,-1 0-1,1 1 0,-1-1 1,1 0-1,-1 0 0,1 0 1,-1 0-1,1 0 0,0 0 1,0 0-1,0 0 0,-1 0 1,1 0-1,0 0 0,0 0 1,0-1-1,1 1 1,-1 0-1,0-1 0,2-4 31,-2 3-23,1 0-1,0 1 0,-1-1 1,1 0-1,0 1 0,1-1 0,-1 1 1,0-1-1,1 1 0,-1 0 1,3-3-1,3-1-12,0 0-1,1 0 1,0 1 0,-1 0-1,16-6 1,48-18 4,-57 23 5,-1 1 17,0 0 1,0 1-1,1 0 1,-1 1 0,1 0-1,21-1 1,-31 5-15,1 0 0,-1 0-1,0 0 1,0 0 0,0 1 0,0 0 0,0 0 0,-1 0 0,1 0 0,0 1-1,-1-1 1,0 1 0,1 0 0,-1 0 0,4 6 0,-4-6-13,2 3-1,0 0 1,0 0 0,-1 0-1,0 1 1,-1 0-1,1-1 1,-1 1 0,2 9-1,14 60-6,-12-42 6,-6-32 28,0 1-1,0 0 1,1-1-1,-1 1 1,0-1-1,1 1 1,0-1-1,-1 0 1,1 0-1,0 0 1,0 0-1,0 0 1,1 0 0,-1 0-1,0 0 1,1-1-1,-1 0 1,1 1-1,-1-1 1,1 0-1,0 0 1,-1 0-1,1 0 1,4 0-1,18 8 3131,1 3-3149,-7-4-3886,13 7-7081,47 30 3246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20.166"/>
    </inkml:context>
    <inkml:brush xml:id="br0">
      <inkml:brushProperty name="width" value="0.05" units="cm"/>
      <inkml:brushProperty name="height" value="0.05" units="cm"/>
    </inkml:brush>
  </inkml:definitions>
  <inkml:trace contextRef="#ctx0" brushRef="#br0">1 718 16062,'0'14'0,"0"-2"643,0 2-258,0-2 129,0 1-128,0 1-258,0 12 4370,0-1-4498,0 1-5654,0-11-2827,0 76 2056</inkml:trace>
  <inkml:trace contextRef="#ctx0" brushRef="#br0" timeOffset="1">117 0 9766,'0'0'0,"0"0"1670,0 0-385,0 13-514,0 13-128,-12-14 2826,12 2-3469,0-1-4497,0 1-2057,0 37 1543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20.517"/>
    </inkml:context>
    <inkml:brush xml:id="br0">
      <inkml:brushProperty name="width" value="0.05" units="cm"/>
      <inkml:brushProperty name="height" value="0.05" units="cm"/>
    </inkml:brush>
  </inkml:definitions>
  <inkml:trace contextRef="#ctx0" brushRef="#br0">659 1 6682,'0'0'2698,"-14"14"-642,2-2-514,-27 41 0,0 12-385,-13 27-1,1 0-256,12-2-386,0 15-129,15-66 4241,-3 0-4626,15-13-5911,-1 1-2827,-13 89 2185</inkml:trace>
  <inkml:trace contextRef="#ctx0" brushRef="#br0" timeOffset="1">1 484 8609,'39'-39'3341,"12"0"-771,39 1-899,-51 11 2312,0 1-3983,-14 13-5140,2-1-2441,75-25 1927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21.623"/>
    </inkml:context>
    <inkml:brush xml:id="br0">
      <inkml:brushProperty name="width" value="0.05" units="cm"/>
      <inkml:brushProperty name="height" value="0.05" units="cm"/>
    </inkml:brush>
  </inkml:definitions>
  <inkml:trace contextRef="#ctx0" brushRef="#br0">169 157 8866,'22'-22'1610,"15"-19"1663,-36 40-3106,0-1 0,-1 1 0,1 0 0,-1 0 0,1-1 0,-1 1 0,0 0 0,1-1-1,-1 1 1,0-1 0,0 1 0,0 0 0,0-1 0,0 1 0,0 0 0,0-1 0,-1-1 0,1 2 43,-1 0 0,1 0 1,0 0-1,0 0 1,0-1-1,0 1 0,0 0 1,0 0-1,0 0 1,1-1-1,-1 1 0,1-2 1,-18 3 1224,6 0-1245,2 0-91,-1 0 0,1 0 0,0 1-1,-1 0 1,1 0 0,0 1-1,0 0 1,0 1 0,-9 4 0,-5 6 147,-28 21 0,49-32-224,-1 0 0,1 0 0,0 0 0,0 0 0,0 1 0,0-1 0,0 1-1,1-1 1,-1 1 0,1 0 0,0 0 0,0 0 0,-1-1 0,0 7 0,1 0 35,0-1 0,0 1 0,2 14 0,-1-8 50,0-13-94,0 0 0,1 0 0,-1 0 0,1 0 0,-1 0 0,1 0-1,0 0 1,0 0 0,0 0 0,0-1 0,0 1 0,0 0 0,0-1 0,1 1 0,-1 0 0,0-1-1,1 0 1,-1 1 0,1-1 0,0 0 0,-1 0 0,1 0 0,0 0 0,0 0 0,0 0 0,0 0-1,0-1 1,3 1 0,4 2-10,0-1-1,1-1 0,-1 0 0,18 1 1,-20-2-3,37-3 0,-41 2 0,0 0 0,0 0 0,0 0 0,0 0 0,0-1 0,0 1 0,0-1 0,-1 0 0,1 1 0,-1-1 0,1 0 0,2-3 0,21-22-22,-3 3-213,-22 24 226,-1-1 0,0 1 0,1 0 0,-1-1 1,1 1-1,-1 0 0,1 0 0,-1 0 0,1-1 0,-1 1 1,1 0-1,-1 0 0,1 0 0,-1 0 0,1 0 0,-1 0 1,1 0-1,-1 0 0,1 0 0,-1 0 0,1 0 0,0 0 1,-1 0-1,1 1 0,-1-1 0,1 0 0,-1 0 1,0 0-1,1 1 0,0 0 0,11 9-86,-11-9 78,11 14-111,1 5 21,-11-18 105,0-1 1,1 0 0,-1-1-1,0 1 1,1 0-1,-1-1 1,1 1 0,-1-1-1,1 0 1,-1 0 0,1 0-1,-1 0 1,1 0 0,3-1-1,10 0 1,-6 2-2,-6-1 23,0 1 0,0-1 0,0 1-1,0-1 1,0-1 0,0 1 0,0 0 0,1-1 0,-1 0 0,0 0 0,6-3 0,-2 0-19,0-1 0,-1 0 0,1-1-1,-1 1 1,0-1 0,-1-1 0,1 0 0,-1 0 0,-1 0 0,1 0 0,-1-1 0,0 0 0,-1 0 0,0 0 0,0-1 0,-1 1 0,0-1-1,-1 0 1,0 0 0,0 0 0,0 0 0,-1-10 0,-1 17-1,0 1 1,0-1-1,0 0 0,0 0 1,0 0-1,0 1 0,0-1 1,1 0-1,-1 0 0,1 1 1,-1-1-1,1 0 0,0 1 1,0-1-1,1-2 1,0 2-3,0 1 0,0 0 0,0 0 0,0 0 1,0 1-1,1-1 0,-1 1 0,0-1 0,0 1 1,0-1-1,1 1 0,-1 0 0,0 0 1,4 1-1,2-1-27,-3-1 25,0 1-1,0 0 1,0 0 0,1 0-1,-1 1 1,0-1 0,0 1-1,0 0 1,0 1-1,0-1 1,-1 1 0,1 0-1,0 1 1,-1-1 0,1 1-1,-1-1 1,6 6 0,50 53 4,-59-59-1,1 0 1,0 1 0,0-1 0,-1 0 0,1 1 0,-1 0-1,0-1 1,0 1 0,0 0 0,1 4 0,-2-5 2,1-1 0,-1 1 1,1 0-1,0 0 0,0 0 1,-1 0-1,1-1 0,1 1 1,1 3-1,1-3 84,4-2-43,-3-1-39,0 1 1,-1-1 0,1 0 0,0 0-1,0 0 1,-1 0 0,1-1 0,-1 0 0,0 0-1,1 0 1,-1-1 0,0 1 0,0-1-1,0 0 1,-1 0 0,1 0 0,-1-1-1,0 1 1,4-5 0,12-12-15,-17 17 4,0 0 0,0 0 0,-1 0 0,1 0 1,-1 0-1,0-1 0,0 1 0,0 0 0,0-1 0,-1 1 0,1-1 0,-1 1 0,0-1 0,0 1 0,0-1 0,-2-5 0,2-4 0,0 12 6,0 0 0,0 0 0,0 0 0,0 0 0,0 0 0,0 0 0,0 0 0,0 0 0,0 0 0,0 0 0,-1 0 0,1 0 0,0 0 0,-1 0 0,1 1 0,-1-1 0,1 0 0,-1 0 0,1 0 0,-1 1 0,0-1 0,1 0 0,-1 0 0,0 1 0,0-1 0,1 1 0,-1-1 0,0 1 0,0-1 0,0 1 0,0-1 0,0 1 0,0 0 0,1 0 0,-1-1 0,-1 1 0,1 0 0,0 0 0,0 0 0,0 1 0,0-1 0,0 0 0,0 1 0,0-1 0,0 0 0,1 1 0,-1-1 0,0 1 0,0 0 0,0-1 0,1 1 0,-1-1 0,0 1 0,1 0 0,-1 0 0,1-1 0,-1 1 0,1 0 0,-1 0 0,1 0 0,-1 0 0,1-1 0,0 1 0,0 0 0,-1 0 0,1 0 0,0 0 0,0 0 0,0 0 0,0 0 0,0 1 0,0 3 0,0 0-1,0-1 1,-1 1 0,1-1-1,-1 1 1,0-1 0,-3 7-1,-4 16 26,5-15 17,1-6-8,0 0 1,1 0 0,-1 0-1,1 1 1,1-1 0,-1 9-1,1-12-12,1 0 0,-1-1 1,1 1-1,0 0 0,0-1 0,0 1 0,0-1 0,0 1 0,0-1 0,0 0 0,1 1 1,0-1-1,-1 0 0,1 0 0,0 0 0,0 0 0,0 0 0,0 0 0,0-1 0,1 1 0,2 1 1,6 3 6,2 0 1,-1-1 0,1-1 0,0 0 0,0 0 0,0-1 0,0-1 0,1 0 0,-1-1-1,0-1 1,24-1 0,-5-2 23,-1-2-1,-1 0 1,1-2-1,29-12 1,-34 9-53,-1-2 0,0-1 0,-1-1 0,-1-1 0,37-30 0,-36 26 0,-21 17-15,1-1 0,-1 0 0,0 0 0,0 0 0,0 0 0,-1-1 1,1 1-1,-1-1 0,0 0 0,0 1 0,0-1 0,2-7 0,1-2-70,-5 13 73,0-1 0,0 0 0,0 1 0,0-1 0,0 1 0,0-1 0,0 1-1,0-1 1,0 1 0,0-1 0,-1 1 0,1-1 0,0 0 0,0 1 0,-1 0 0,1-1 0,0 1-1,-1-1 1,1 1 0,0-1 0,-1 1 0,1 0 0,-1-1 0,1 1 0,0 0 0,-1-1 0,1 1-1,-1 0 1,1 0 0,-1-1 0,0 1 0,1 0 0,-1 0 0,1 0 0,-1 0 0,0 0 0,1-1-12,-2 1 9,0 0 0,0-1 0,0 1 0,-1 0 0,1 0 0,0 0 0,0 0 0,0 0 0,-3 1 0,-19 10-92,22-9 131,0-1 0,0 1-1,0 0 1,0 0 0,0 0 0,0 0 0,1 0-1,-1 0 1,1 0 0,-1 1 0,1-1 0,0 1-1,0-1 1,0 1 0,0-1 0,0 1 0,1-1-1,-1 1 1,1 0 0,0 0 0,0-1 0,-1 1-1,2 0 1,-1-1 0,0 1 0,1 0 0,-1-1-1,1 1 1,0 0 0,0-1 0,0 1 0,0-1-1,0 1 1,0-1 0,3 3 0,-3-3 4,1-1 1,0 1 0,0-1-1,0 1 1,0-1-1,0 0 1,0 0 0,0 0-1,0 0 1,0 0 0,0 0-1,1-1 1,-1 1-1,0-1 1,1 0 0,-1 1-1,0-1 1,1 0 0,-1 0-1,0 0 1,1-1-1,2 0 1,6 1 84,-8-1-77,1 0 0,-1 0 0,1-1 0,-1 1 1,0-1-1,1 1 0,-1-1 0,0 0 0,0 0 0,0-1 0,-1 1 1,1-1-1,0 1 0,-1-1 0,0 0 0,4-4 0,4-4 142,-8 9-49,0 4-22,87 96-378,-55-59 1287,9 5 3614,-21-17-5089,-8-8-5262,14 13-6945,49 45 3028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7:37.314"/>
    </inkml:context>
    <inkml:brush xml:id="br0">
      <inkml:brushProperty name="width" value="0.05" units="cm"/>
      <inkml:brushProperty name="height" value="0.05" units="cm"/>
    </inkml:brush>
  </inkml:definitions>
  <inkml:trace contextRef="#ctx0" brushRef="#br0">749 209 7324,'-37'79'-2377,"37"-78"2400,0-1-1,-1 1 0,1 0 1,0 0-1,-1-1 1,1 1-1,0 0 1,-1-1-1,1 1 0,-1-1 1,1 1-1,-1 0 1,0-1-1,1 1 1,-1-1-1,0 0 1,1 1-1,-1-1 0,0 1 1,1-1-1,-1 0 1,0 0-1,0 1 1,1-1-1,-1 0 0,0 0 1,0 0-1,1 0 1,-1 0-1,0 0 1,0 0-1,0 0 0,1 0 1,-2-1-1,-4 1 28,-44 0 1856,48 0-1220,2 0 513,0 0 65,0 0 535,0 0-236,2-2-278,-1 1-1149,0 0 0,0 1 0,0-1 0,0 0 0,0 0 0,0 1 0,0-1 0,0 1 0,0-1 0,1 1 0,-1-1 0,0 1 0,0-1 0,0 1 0,1 0 0,-1 0 0,0 0 0,3 0 0,18-3 1006,343-48 1343,27-9-1933,-234 33-440,29-3 6,72-10 21,-109 21-65,173-27 237,-256 39-42,125 1-1,-139 7-55,-50-1-202,0 0 1,0 1 0,-1 0 0,1 0-1,0 0 1,0 0 0,-1 0-1,1 0 1,0 1 0,-1-1-1,0 1 1,4 2 0,27 27 106,-27-26-88,-3-1-12,0 0 1,-1 0 0,1 0 0,-1 0 0,0 0 0,0 0 0,0 1 0,0-1 0,-1 1 0,0-1 0,0 1 0,0-1 0,0 7 0,1 12 45,-3 35 0,0-23 14,2 61 41,-4 124 62,-19 87 54,18 37-235,5-200 0,11 194 22,-10-214 131,1 0-71,7 139 432,-10-258-456,0 1 0,-1-1 0,1 1-1,-3 9 1,2-14-48,1 1 1,-1 0-1,0-1 0,1 0 0,-1 1 1,0-1-1,0 1 0,0-1 0,1 0 0,-2 1 1,1-1-1,0 0 0,0 0 0,0 0 1,0 0-1,-1 0 0,1 0 0,-1 0 0,1-1 1,0 1-1,-2 0 0,-4 0-10,0 0 0,0-1 0,0 0 0,0 0 0,0-1 0,1 0 0,-1 0 0,-13-4 0,2 1 0,-160-25 0,-125-19 22,237 40 13,0 3 1,-71 4-1,-50-2-13,-130-21 214,-26 9-113,229 16-118,-204-13-5,276 9 0,-80-9 0,-39 0 0,108 11-23,30-1-33,0 2-1,0 0 0,0 2 0,1 0 0,-45 11 0,42-6-223,11-5 2254,1 0 0,-19 0 0,-5-2-3774,15-1-4676,20 1 5463,-1 0 1,1 0 0,-1 1-1,1-1 1,-1 0-1,1 1 1,0 0 0,-1-1-1,1 1 1,-3 2-1,-42 29-8753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53.209"/>
    </inkml:context>
    <inkml:brush xml:id="br0">
      <inkml:brushProperty name="width" value="0.05" units="cm"/>
      <inkml:brushProperty name="height" value="0.05" units="cm"/>
    </inkml:brush>
  </inkml:definitions>
  <inkml:trace contextRef="#ctx0" brushRef="#br0">0 1 13364,'1'16'475,"0"0"-1,2 0 1,6 30 0,1-2 367,-10-42-827,12 60 1027,25 80 0,-32-127-915,41 103 739,-39-103-806,1-1-1,0 0 0,1-1 1,1 0-1,19 22 0,-17-23-71,-9-8-24,1 1 0,0-2 0,0 1 0,0 0 0,0-1 0,0 0 1,1 0-1,-1 0 0,1 0 0,6 1 0,5 6-71,-14-9 86,0 1 0,0-1-1,0 1 1,0-1-1,0 0 1,0 0-1,1 0 1,-1 0-1,1 0 1,-1-1 0,4 2-1,-5-2 34,0 0 1,0 0-1,1 0 0,-1 0 1,0-1-1,0 1 0,0 0 1,0 0-1,0-1 0,0 1 1,0 0-1,0-1 0,0 1 0,0-1 1,-1 1-1,1-1 0,0 1 1,0-1-1,0 0 0,-1 0 1,1 1-1,0-1 0,0 0 1,-1 0-1,1 0 0,-1 0 0,1 0 1,-1 0-1,1 1 0,-1-1 1,0 0-1,1 0 0,-1-1 1,0 1-1,0 0 0,0 0 1,0 0-1,0 0 0,0 0 0,0 0 1,0 0-1,0 0 0,0 0 1,-1-2-1,0-1 55,2 1-31,-1 1 0,0-1 0,1 1 1,0 0-1,-1 0 0,1-1 0,0 1 0,0 0 0,0 0 0,0 0 0,1 0 0,-1 0 0,1 0 0,-1 0 0,1 1 1,-1-1-1,1 0 0,0 1 0,0-1 0,0 1 0,0 0 0,0 0 0,0 0 0,3-1 0,1-1 7,0 1-1,0-1 1,0 2-1,1-1 1,-1 1 0,1-1-1,-1 2 1,8-1-1,155 13 1115,-1-12-258,-166 0-886,0 0 1,0 0-1,-1 1 0,1-1 1,0 0-1,0 1 0,-1 0 0,1-1 1,-1 1-1,1 0 0,0 0 1,-1 0-1,1 0 0,-1 0 1,0 0-1,1 0 0,-1 1 0,0-1 1,0 0-1,0 1 0,0-1 1,0 1-1,0-1 0,0 1 0,0 0 1,-1-1-1,2 3 0,10 16 1,1-9-14,-1-1 0,-11-10-1,-1 1 0,0-1 1,1 0-1,-1 0 0,0 0 1,1 0-1,-1 0 0,1 0 0,-1 0 1,0 0-1,1 0 0,-1 0 1,1 0-1,-1 0 0,0 0 1,1 0-1,-1 0 0,1 0 1,-1 0-1,0 0 0,1 0 0,-1-1 1,0 1-1,1 0 0,-1 0 1,0 0-1,1-1 0,-1 1 1,0 0-1,1-1 0,1-1-83,1-1 0,-1 0 0,0 0-1,0 0 1,0 0 0,0 0 0,0 0-1,-1-1 1,0 1 0,1-1 0,-1 1-1,-1-1 1,1 1 0,0-1 0,-1 1-1,0-1 1,0 0 0,0-4 0,-2-6 677,0-1 0,-1 1 1,-8-21-1,-1-8-1352,6 1-3624,6 11-4333,0-24 1006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53.556"/>
    </inkml:context>
    <inkml:brush xml:id="br0">
      <inkml:brushProperty name="width" value="0.05" units="cm"/>
      <inkml:brushProperty name="height" value="0.05" units="cm"/>
    </inkml:brush>
  </inkml:definitions>
  <inkml:trace contextRef="#ctx0" brushRef="#br0">1 0 8224,'0'0'0,"12"14"2827,-1-3-771,3 1-771,9 1 2313,-11-1-3598,1 1-4498,-1-1-2312,62 38 1798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53.889"/>
    </inkml:context>
    <inkml:brush xml:id="br0">
      <inkml:brushProperty name="width" value="0.05" units="cm"/>
      <inkml:brushProperty name="height" value="0.05" units="cm"/>
    </inkml:brush>
  </inkml:definitions>
  <inkml:trace contextRef="#ctx0" brushRef="#br0">49 349 16833,'-2'0'-187,"0"0"-1,-1 0 1,1 0 0,0 0-1,0 1 1,0-1-1,0 1 1,0-1 0,0 1-1,0 0 1,0-1 0,0 1-1,0 0 1,0 0-1,-2 2 1,4-3 217,0 1 0,0-1 0,0 0 0,-1 0 0,1 1-1,0-1 1,0 0 0,0 0 0,0 1 0,-1-1 0,1 0 0,0 0 0,0 0 0,-1 0 0,1 1 0,0-1 0,0 0-1,-1 0 1,1 0 0,0 0 0,0 0 0,-1 0 0,1 0 0,0 0 0,-1 0 0,1 0 0,0 0 0,0 0 0,-1 0-1,1 0 1,0 0 0,-1 0 0,1 0 0,0 0 0,0 0 0,-1 0 0,1 0 0,0 0 0,0-1 0,-1 1 0,1 0 0,0 0-1,0 0 1,-1-1 0,1 1 0,0 0 0,0 0 0,0 0 0,-1-1 0,1 1 0,0 0 0,0 0 0,0-1 0,0 1-1,0 0 1,0 0 0,0-1 0,-1 1 0,0-20 3141,1 16-3203,0 0 224,0-1-1,1 0 1,-1 1-1,1-1 1,0 1-1,3-9 1,-3 11-211,0 0 0,0 0 0,0 0 0,0 1 0,0-1 0,0 0 0,1 1 0,-1-1 0,1 1 0,-1-1 0,1 1 0,-1 0 0,1-1 0,0 1 0,0 0 0,-1 0 0,1 0 0,0 1 1,0-1-1,3 0 0,7-1-8,0 1 0,0 0 0,0 1 1,0 1-1,-1 0 0,1 0 0,0 1 0,0 1 1,-1 0-1,0 0 0,1 1 0,-1 1 1,-1 0-1,1 0 0,16 11 0,-22-12 121,0-1 0,0 0-1,0 0 1,1-1 0,0 0-1,-1 0 1,1 0 0,0 0-1,0-1 1,0 0 0,0-1-1,0 1 1,0-1 0,0 0-1,0 0 1,11-3 0,0-1-23,1 0 0,-2-1 1,1-1-1,16-9 0,-12 6-42,-1-1-1,-1-2 1,0 0-1,-1-1 1,0 0 0,-1-2-1,0 0 1,17-21-1,-28 28 27,0 0 0,-1 0 0,0 0 0,0 0 1,-1-1-1,0 0 0,-1 0 0,0 0 0,0-1 0,-1 1 0,0 0 0,-1-1 0,1-12 0,-2 21-18,0 0 1,0 0-1,0-1 0,0 1 0,0 0 1,-1 0-1,1 0 0,0 0 0,-1 1 1,1-1-1,0 0 0,-1 0 0,1 0 1,-1 0-1,1 0 0,-1 0 0,0 0 1,1 1-1,-1-1 0,0 0 0,0 1 1,1-1-1,-3-1 0,1 2 3,0-1-1,0 0 1,0 0-1,0 1 1,0-1-1,0 1 1,0 0-1,0 0 1,0 0-1,0 0 1,-3 0-1,-3 1-14,1 0 0,-1 1 0,1 0 0,-1 0 0,1 1-1,-10 5 1,-1 2 3,0 1 0,1 2 0,1-1 0,0 2 0,1 0 0,0 1 0,1 1 0,1 0 0,1 1 0,0 0 0,1 0 0,-12 27 0,21-39 22,0 0 0,0 0 0,1 0 0,-1 0 0,1 0 0,0 1 0,1-1 0,0 0 0,-1 1 0,1-1 0,1 0 0,-1 1 0,1-1 0,0 0 0,0 0 0,1 1 0,0-1 0,0 0 0,4 8 0,-2-7-7,0 0 1,1-1-1,0 0 0,-1 0 0,2 0 0,-1-1 0,0 1 1,1-1-1,0-1 0,0 1 0,0-1 0,0 0 1,1 0-1,-1-1 0,1 0 0,0 0 0,-1 0 0,9 0 1,148 13 1348,-94-12 3051,-33-3-8217,-17-1-2188,10 1-3373,57 0-431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7:03.498"/>
    </inkml:context>
    <inkml:brush xml:id="br0">
      <inkml:brushProperty name="width" value="0.05" units="cm"/>
      <inkml:brushProperty name="height" value="0.05" units="cm"/>
    </inkml:brush>
  </inkml:definitions>
  <inkml:trace contextRef="#ctx0" brushRef="#br0">306 224 17347,'0'0'750,"0"0"-172,0 0-364,0 0-42,0 0 149,0 0-64,0 0 0,0 0 385,0 2 44,-1 13 111,4 28 397,24 123-463,15 124-284,-39-256-425,-3-15-22,2 0 0,7 35 0,-1-23-195,-6-20-112,1 1 1,7 19 0,-8-61-2864,-3 0 1997,-2 0-1,-10-49 1,-24-66-336,29 117 1334,-10-36 1000,-51-121-1,66 180-593,-1 0 0,0 1-1,1-1 1,-2 1 0,-7-7-1,-4-4 292,13 12-457,-1 0 0,0 1 0,0 0 0,-1-1 0,1 2 0,0-1 0,-1 0 0,1 1 1,-9-2-1,6 2-30,-35-4 950,34 3-1070,0-2 1132,34-1 432,757-154 856,-638 112-2101,-96 29-184,0 2 1,65-12-1,-110 27-86,0 0 1,0 0-1,0 0 0,0 1 1,0 0-1,0 0 0,1 0 1,-1 1-1,0-1 0,0 1 0,0 0 1,0 0-1,0 0 0,-1 1 1,1-1-1,0 1 0,6 4 1,0 2-35,1 2 1,-2-1 0,1 1-1,-1 1 1,-1 0-1,0 0 1,0 1 0,10 20-1,-6-6 60,-2 0 1,0 1-1,8 38 0,17 54-354,-33-111 329,-1-1 1,0 1-1,-1 0 1,0 0-1,-1 11 1,0 2 241,1-19-201,0 1 1,0-1 0,-1 1 0,1-1-1,-1 0 1,0 1 0,0-1 0,0 0-1,0 0 1,0 0 0,0 0 0,0 0-1,-1 0 1,1 0 0,-1 0 0,1 0-1,-3 1 1,-4 6 0,-12 13 38,-1 0-1,-1-2 1,-1 0 0,0-1-1,-2-2 1,-30 17 0,-10 1 270,-95 36-1,108-51-44,-1-3 0,-1-2 0,0-3 0,-84 9 0,-81 6 8,159-20 1241,0-1 0,-105-6 0,69-1-2007,66 1-5462,-10 0-6175,-24 0 2744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0.314"/>
    </inkml:context>
    <inkml:brush xml:id="br0">
      <inkml:brushProperty name="width" value="0.05" units="cm"/>
      <inkml:brushProperty name="height" value="0.05" units="cm"/>
    </inkml:brush>
  </inkml:definitions>
  <inkml:trace contextRef="#ctx0" brushRef="#br0">110 0 11565,'-3'0'198,"-1"0"0,1 0 0,0 1 0,-1-1-1,1 1 1,0-1 0,0 1 0,0 0 0,-1 0 0,1 1 0,0-1 0,0 0 0,1 1 0,-1 0 0,0 0 0,0 0 0,1 0 0,-1 0-1,1 0 1,0 1 0,-3 3 0,0-1 138,-2 2 234,4-5-387,1 0 0,-1 0 0,1 1-1,0-1 1,0 0 0,0 1 0,0-1 0,0 1 0,1 0 0,-1 0 0,1 0 0,0-1 0,0 1 0,0 0 0,0 1 0,0-1 0,1 0 0,-1 0 0,1 0 0,0 3 0,0 51 397,0 107 297,28 223 0,51 230-513,-50-382-342,6 47-22,-1 35 150,-30-270 111,-4 64 1,-1-45-1856,-3-63 1123,-10 2-840,-26 0 5968,26-4-5948,0-1-3399,13 0 4238,0 0 1,1 0-1,-1 0 0,0 0 0,0 0 0,1 0 0,-1 0 0,0 0 0,0 1 1,1-1-1,-1 0 0,0 1 0,1-1 0,-1 0 0,0 1 0,1-1 0,-1 1 0,1-1 1,-2 2-1,-20 28-7430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7:04.967"/>
    </inkml:context>
    <inkml:brush xml:id="br0">
      <inkml:brushProperty name="width" value="0.05" units="cm"/>
      <inkml:brushProperty name="height" value="0.05" units="cm"/>
    </inkml:brush>
  </inkml:definitions>
  <inkml:trace contextRef="#ctx0" brushRef="#br0">1 1 12079,'33'71'4326,"-32"-67"-4196,1 0 0,-1-1 0,1 1 0,0-1 0,0 1 0,1-1 0,-1 0 0,1 0 0,0 0 0,-1 0 0,1-1 0,0 1 0,1-1 1,5 4-1,15 12 253,-5 1-142,0 1-1,-1 0 0,-1 1 0,0 1 1,21 40-1,54 131 409,-66-133-432,2 0 0,51 78 0,-72-127-159,1-1 1,0 0 0,0 0 0,1-1 0,0 0 0,1 0 0,15 10 0,-4-4 39,-13-9-49,0-1-1,0 1 1,0-1-1,0-1 1,1 0 0,0 0-1,0 0 1,15 3-1,-13-6-19,0 0 0,0-1 0,1 0 0,-1 0 0,0-1 0,0-1 0,16-4 0,4-3-15,38-18 1,-56 22-19,10-6-6,0 0 1,-1-2-1,30-21 0,57-54-205,-47 37 19,-32 25-312,31-38 5368,-30 30-11653,-5 14-2480,47-24 1134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7:05.311"/>
    </inkml:context>
    <inkml:brush xml:id="br0">
      <inkml:brushProperty name="width" value="0.05" units="cm"/>
      <inkml:brushProperty name="height" value="0.05" units="cm"/>
    </inkml:brush>
  </inkml:definitions>
  <inkml:trace contextRef="#ctx0" brushRef="#br0">208 74 4883,'-6'3'703,"0"1"0,1 0 1,-1 0-1,1 0 0,-7 8 0,10-10-470,0 0 0,0 0-1,0 1 1,0-1 0,0 1-1,1 0 1,-1-1 0,1 1 0,0 0-1,0 0 1,0 0 0,0 0-1,0 0 1,0 5 0,1 5 363,-1-7-311,1 0 0,0 0 0,0 0 0,2 9 0,-2-14-249,0 0 0,1 0 0,-1 0 0,0 0 1,0 0-1,1 0 0,-1-1 0,1 1 0,-1 0 0,1 0 0,-1 0 0,1 0 0,0 0 0,-1-1 1,1 1-1,0 0 0,0-1 0,0 1 0,-1-1 0,1 1 0,0 0 0,0-1 0,0 0 0,0 1 0,0-1 1,0 0-1,0 1 0,0-1 0,0 0 0,0 0 0,0 0 0,1 0 0,5 0 690,30-3 1718,-35 3-2341,-1 0 0,1-1 0,-1 0-1,1 1 1,-1-1 0,1 0 0,-1 0 0,1 0-1,-1 0 1,0 0 0,1 0 0,-1 0-1,0-1 1,0 1 0,0 0 0,0-1 0,0 1-1,0 0 1,1-3 0,1-2-159,-1-1 0,1 0 1,-1 0-1,-1-1 0,1 1 1,-1 0-1,0-1 0,-1 1 1,0-15-1,0 19-16,0 1 0,-1 0 0,1-1 0,-1 1 0,1 0 0,-1 0 0,0 0 0,0-1 0,0 1 1,0 0-1,0 0 0,0 0 0,0 0 0,-1 0 0,1 1 0,-3-4 0,-2-1-118,5 5 164,-2-4-65,-1-1-1,1 1 0,-1 0 0,-1 1 1,1-1-1,-1 1 0,0-1 1,0 2-1,-7-6 0,11 8 43,-1 1 0,0-1 0,1 1 0,-1-1 0,0 1 1,1 0-1,-1-1 0,0 1 0,0 0 0,1 0 0,-1 0 0,-3 1 0,-23-2 21,-24-7 2959,31 7-6375,-3 0-5444,-8 1 2762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7:05.692"/>
    </inkml:context>
    <inkml:brush xml:id="br0">
      <inkml:brushProperty name="width" value="0.05" units="cm"/>
      <inkml:brushProperty name="height" value="0.05" units="cm"/>
    </inkml:brush>
  </inkml:definitions>
  <inkml:trace contextRef="#ctx0" brushRef="#br0">125 727 12336,'-2'0'166,"1"0"0,-1 0 0,1 1-1,-1-1 1,1 1 0,-1-1 0,1 1 0,-1 0 0,1 0 0,0-1 0,0 1 0,-1 0 0,1 0 0,0 0 0,0 0 0,0 1-1,0-1 1,-1 2 0,-17 26 444,16-22-432,-10 17-82,2 0 0,1 1-1,0 0 1,2 0-1,1 1 1,2 0-1,0 0 1,1 1-1,2-1 1,1 1-1,1 0 1,4 31 0,-2-45 14,0 0 0,1 0 0,0-1 0,9 20 0,-9-26-66,0 0-1,0 0 1,0 0-1,1 0 1,0-1-1,0 0 0,0 0 1,1 0-1,9 9 1,-13-14-37,0 1 0,1-1 0,-1 1 0,0-1 0,0 1 1,0-1-1,0 0 0,1 1 0,-1-1 0,0 0 0,0 0 0,1 0 1,-1 0-1,2 0 0,16-1-35,-1-1 1,0 0-1,0-1 1,-1-1-1,1-1 1,-1-1-1,0 0 1,0-1-1,0-1 0,-1 0 1,-1-1-1,1-1 1,21-18-1,-18 13 20,-1-1 0,0-1 0,-2-1 0,1-1 0,-2 0 0,-1-1 0,15-25 0,-28 43 76,0-1 0,0 1 0,-1-1-1,1 1 1,0-1 0,-1 1 0,1-1 0,-1 0-1,0 1 1,0-1 0,-1-4 0,1 6-47,0 0 1,0 0-1,0 1 1,0-1-1,0 0 0,-1 0 1,1 1-1,0-1 1,0 0-1,-1 1 0,1-1 1,-1 0-1,1 1 1,0-1-1,-1 0 1,1 1-1,-1-1 0,0 1 1,1-1-1,-1 1 1,1-1-1,-1 1 0,0 0 1,1-1-1,-1 1 1,0 0-1,1-1 1,-1 1-1,0 0 0,0 0 1,0-1-1,-6 1-23,5 0-6,-1 0 1,1 0 0,-1 0-1,0 0 1,1 1-1,-1-1 1,1 1 0,-1-1-1,1 1 1,0 0-1,-1 0 1,1 0-1,0 0 1,0 1 0,-1-1-1,-2 3 1,-1 1-21,-6 3-22,1 1 0,0 0 0,0 1-1,-15 19 1,22-14-57,4-15 99,0 0 1,-1 1-1,1-1 0,0 1 0,0-1 0,0 1 0,0-1 1,0 1-1,1-1 0,-1 1 0,0-1 0,0 1 0,0-1 1,0 0-1,0 1 0,1-1 0,-1 1 0,0-1 0,0 1 1,1-1-1,-1 0 0,0 1 0,1-1 0,-1 0 0,0 1 1,1-1-1,-1 0 0,0 0 0,1 1 0,-1-1 0,1 0 1,-1 0-1,1 0 0,-1 1 0,0-1 0,1 0 0,-1 0 1,1 0-1,-1 0 0,1 0 0,-1 0 0,1 0 0,-1 0 1,1 0-1,-1 0 0,1 0 0,0-1 0,1 1 7,1-1 0,-1 0 0,0 0 0,0 0 1,0-1-1,0 1 0,0 0 0,0-1 0,3-2 0,40-42 1,-43 42 22,1 1 0,-1-1 0,0 0 0,0 1-1,0-1 1,-1 0 0,1 0 0,-1-1 0,0 1 0,0 0 0,0-8 0,3-7 100,-2 6-36,-2 11-172,0 2-42,0 0-1,0 0 1,2-2-1,11-8 60,-11 9 64,1-1-1,-1 1 1,0-1-1,0 0 1,0 0 0,0 0-1,-1 0 1,1 0-1,0 0 1,2-4 0,11-11 48,-2 3 65,0-1 1,-1 0-1,-1 0 1,0-1 0,-1-1-1,0 0 1,-2 0-1,0-1 1,-1 0 0,0-1-1,-2 1 1,0-1 0,3-33-1,-5 0 403,-5-89 0,0 120-355,-1-1 0,0 1 0,-2 0 0,-1 0 0,0 0 0,-2 1 0,-11-24 0,-7 3 230,-1 0-1,-2 2 1,-52-56-1,80 94-359,0 0-1,-1 0 0,1-1 1,0 1-1,-1 0 1,1 0-1,-1 0 0,1 1 1,-1-1-1,1 0 1,-1 0-1,-3 0 0,5 1-13,-1 0-1,0 0 0,0 0 0,1 0 0,-1 0 0,0 0 1,1 0-1,-1 0 0,0 1 0,0-1 0,1 0 1,-1 0-1,1 1 0,-1-1 0,0 0 0,1 1 0,-1-1 1,1 1-1,-1-1 0,0 1 0,1-1 0,-1 2 1,-1 1 3,0 0 1,1 0 0,-1 1 0,1-1-1,0 1 1,0-1 0,0 1 0,0 0 0,1-1-1,0 1 1,-1 0 0,2 4 0,-1 5 5,2 0 0,0 0 1,0 0-1,1 0 1,1-1-1,6 15 1,7 17 85,43 72 0,-53-105-86,0 1 1,1-1-1,0-1 0,1 1 1,1-2-1,14 13 1,-5-6 3,2-1 0,0-1 0,1 0 1,42 18-1,15-2 4732,-57-22-3802,-2 0-4111,38 22-12655,38 23 6581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7:06.901"/>
    </inkml:context>
    <inkml:brush xml:id="br0">
      <inkml:brushProperty name="width" value="0.05" units="cm"/>
      <inkml:brushProperty name="height" value="0.05" units="cm"/>
    </inkml:brush>
  </inkml:definitions>
  <inkml:trace contextRef="#ctx0" brushRef="#br0">306 24 15163,'-4'0'-1,"-4"0"-47,0-1 1,0 1 0,0 1-1,0-1 1,0 1 0,0 1-1,0-1 1,0 1 0,1 1-1,-1 0 1,1 0 0,-1 0-1,-8 6 1,-15 14 371,2 2 0,1 0 0,-31 36 0,37-38 436,21-22-608,-1 1 0,1 0 0,0 0 0,0 0 0,-1-1 0,1 1 0,0 1 0,1-1 0,-1 0 0,0 0 0,0 0 0,1 0 0,0 0 0,-1 1 0,1-1 0,0 0 1,0 0-1,0 5 0,1-1 278,0-5-302,1 0 0,0-1-1,-1 1 1,1-1 0,0 0-1,-1 0 1,1 1 0,0-1-1,0 0 1,-1-1 0,4 1-1,3 0 140,11-2-199,0 0 0,0-1 0,0 0 0,0-2-1,-1 0 1,1-1 0,-1-1 0,-1-1 0,1-1 0,-1 0-1,-1-1 1,0-1 0,0 0 0,-1-1 0,0-1-1,-1 0 1,23-30 0,-34 39-37,-1-1-1,0 1 1,0-1-1,0 0 1,0 1-1,-1-1 1,0 0-1,0 0 1,1-7-1,-2 10-16,0 0-1,0 1 1,0-1-1,0 0 1,0 1-1,-1-1 1,1 0-1,-1 0 1,1 1-1,-1-1 1,1 1-1,-1-1 0,-1-2 1,1 3-11,0 0 0,1 1 1,-1-1-1,0 0 0,0 1 0,0-1 1,0 1-1,1-1 0,-1 1 0,0 0 1,0-1-1,0 1 0,0 0 0,0-1 1,0 1-1,0 0 0,0 0 0,0 0 1,0 0-1,0 0 0,0 0 0,0 0 1,0 1-1,0-1 0,-2 1 0,-84 25 2119,24-5 361,30-9-2351,2-1-7224,25-9 4776,-18 6-5220,-32 33-1031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31.641"/>
    </inkml:context>
    <inkml:brush xml:id="br0">
      <inkml:brushProperty name="width" value="0.05" units="cm"/>
      <inkml:brushProperty name="height" value="0.05" units="cm"/>
    </inkml:brush>
  </inkml:definitions>
  <inkml:trace contextRef="#ctx0" brushRef="#br0">83 0 19403,'-35'23'429,"35"-23"-406,0 1 0,-1-1 1,1 0-1,0 1 1,0-1-1,-1 1 1,1-1-1,0 0 1,0 1-1,-1-1 0,1 1 1,0-1-1,0 1 1,0-1-1,0 1 1,0-1-1,0 1 1,0-1-1,0 0 1,0 1-1,0 0 0,-1 3 83,-6 15 59,0 0 0,2 0 0,0 0-1,1 1 1,-2 21 0,6-37-148,-6 43 73,3 0-1,2 1 1,8 77-1,-4-95-61,2 24 15,3 0 0,14 54 0,6 26-44,-14-50 0,35 174-105,-39-213 91,51 196-98,29 80 91,-24-52 22,-30-115 0,-28-118 59,-1 1 0,-2-1 0,1 68 0,-6-97-61,-1 5-31,1 0 0,0 0-1,1 0 1,1 0-1,0 0 1,5 19-1,-5-27-308,0-6-301,8-12-1320,-8 11 2218,-1 1 1,1-1-1,-1 0 1,0 0-1,0 0 1,0 0-1,0 0 1,-1 0-1,1-3 1,0-21-5474,-1 26 4917,0 1 1,0-1-1,0 0 0,0 1 1,0-1-1,0 0 0,0 1 1,1-1-1,-1 1 0,0-1 1,0 0-1,1 1 0,-1-1 0,0 1 1,1-1-1,-1 1 0,0-1 1,1 1-1,-1-1 0,1 1 1,-1-1-1,1 1 0,-1 0 1,2-1-1,38-22-6231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33.423"/>
    </inkml:context>
    <inkml:brush xml:id="br0">
      <inkml:brushProperty name="width" value="0.05" units="cm"/>
      <inkml:brushProperty name="height" value="0.05" units="cm"/>
    </inkml:brush>
  </inkml:definitions>
  <inkml:trace contextRef="#ctx0" brushRef="#br0">1 0 5911,'0'0'1114,"0"0"-258,0 0-406,0 0-172,0 0-21,0 0-21,0 0-86,0 0 0,0 0 64,0 0-193,0 0-492,0 0 471,0 0 921,0 0-3127,4 4-1520,17 16 470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34.184"/>
    </inkml:context>
    <inkml:brush xml:id="br0">
      <inkml:brushProperty name="width" value="0.05" units="cm"/>
      <inkml:brushProperty name="height" value="0.05" units="cm"/>
    </inkml:brush>
  </inkml:definitions>
  <inkml:trace contextRef="#ctx0" brushRef="#br0">1 187 4626,'0'0'257,"0"0"-64,0 0-258,0 0 87,0 0 577,0 0 108,0 0 107,0 0-107,0 0 0,0 0-151,0 0-63,0 0-129,0 0-193,0 0-42,0 0-1,0 0 22,0 0 86,0 0 21,0 0 0,0 0 21,0 0 65,0 0-43,14 0 728,-10 0-872,0 0 0,0 0 1,1-1-1,-1 0 0,0 1 1,0-1-1,0-1 0,0 1 1,6-4-1,23-7 872,-12 8 86,9-5-670,-7 2-199,0 1-1,32-5 1,-27 9-78,64-11 308,25-1 100,-24 3-165,237-28 640,-241 29-801,-44 4-63,51-1 0,148-4 349,396 11 236,-571-3-664,5-8-85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35.662"/>
    </inkml:context>
    <inkml:brush xml:id="br0">
      <inkml:brushProperty name="width" value="0.05" units="cm"/>
      <inkml:brushProperty name="height" value="0.05" units="cm"/>
    </inkml:brush>
  </inkml:definitions>
  <inkml:trace contextRef="#ctx0" brushRef="#br0">2749 236 23258,'538'-112'0,"-476"102"0,-43 7 0,-1 0 0,19-5 0,95-30 0,-110 32 38,-1 1 1,25-2-1,-24 4-24,31 1-14,-41 2 0,0 0 0,20-3 0,-13 0 0,31-5 0,-43 8 0,-1 0 0,1-1 0,-1 0 0,0 0 0,0-1 0,1 0 0,8-4 0,-9 4 0,-1 0 0,1 0 0,-1 0 0,1 1 0,0 0 0,0 0 0,9 0 0,70 1 257,-82 0-257,0 1 0,0-1 0,0 1 0,-1-1 0,1 1 0,0 0 0,0 0 0,-1 0 0,1 0 0,-1 1 0,1-1 0,-1 1 0,0-1 0,1 1 0,-1 0 0,3 3 0,2 3 0,0 1 0,11 18 0,-11-18 0,2 7 0,-1-1 0,-1 1 0,0 1 0,-1-1 0,5 22 0,16 43 0,31 78 13,-32-82 81,25 78-84,32 168 1,-63-231-11,5 19 0,14 159 0,-26 249 0,1-336 0,7-83 0,-17-71 9,1 1 40,0 48 0,-5-75-40,0 0-1,0-1 1,0 1-1,1 0 1,-1-1-1,1 1 0,0 0 1,0-1-1,2 5 1,-2-4 8,0-1 0,0 1 1,0-1-1,0 1 0,-1 0 0,1-1 0,-1 1 1,0 0-1,0 4 0,0-5-9,1-1-1,-1 1 1,0-1 0,0 1-1,0-1 1,1 1-1,-1-1 1,1 0 0,-1 1-1,1-1 1,1 2-1,6 19 181,-5-10-156,0-1 0,1 0 0,8 17 0,-2-3-32,-2 0 0,-1 1 0,0 0 0,3 33 0,-4-26 0,-3-7-1,-1 1-1,-4 50 1,1-22-102,2-37 17,0 0 1,7 29-1,-7-42 83,0 0 0,0 0 0,-1 0 1,1 0-1,-1 0 0,-1 9 0,0 18-20,1-31 15,0 0 0,0 1-1,0-1 1,0 0 0,1 1-1,-1-1 1,0 0 0,1 1 0,-1-1-1,1 0 1,-1 0 0,2 2-1,2 6 10,-3-6-7,0 1 0,0 0 0,-1-1-1,1 1 1,-1 0 0,0 0 0,0-1 0,-1 6-1,0-8-2,1 1 1,-1-1-1,1 1 0,-1-1 0,0 1 0,1-1 0,-1 0 0,0 0 0,0 1 0,0-1 0,0 0 0,0 0 1,0 0-1,-1 0 0,1 0 0,0 0 0,0-1 0,-1 1 0,1 0 0,-1 0 0,1-1 0,0 1 1,-1-1-1,-1 1 0,-38 7-50,0-2 0,0-2 0,-50 0 0,13-1 59,-447 6-128,228-20 128,-129 11 0,133 0 0,215 0 0,-36 1 0,-118-14 0,-340-47 257,482 56-257,-55-7 0,7-7 64,-199-1 0,-275 19 964,581 3-1071,0 0 1,1 3-1,-1 0 0,-43 16 1,41-12-2,-9 5-101,33-11 58,-1 0 1,1-1 0,-1 0-1,1 0 1,-1-1 0,-15 1 0,19-3 536,0 1 1,-1 0 0,1 0 0,0 0 0,0 1 0,0 0 0,0 0 0,0 0 0,-10 7 0,-7 6-5235,1 5-7342,-21 22 3431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36.920"/>
    </inkml:context>
    <inkml:brush xml:id="br0">
      <inkml:brushProperty name="width" value="0.05" units="cm"/>
      <inkml:brushProperty name="height" value="0.05" units="cm"/>
    </inkml:brush>
  </inkml:definitions>
  <inkml:trace contextRef="#ctx0" brushRef="#br0">245 1 7967,'0'0'492,"0"0"-106,0 0-129,0 0-107,-2 0 21,-1 1-52,-1 0-1,1 0 1,0 0-1,0 0 1,0 1 0,0-1-1,1 1 1,-1 0-1,0 0 1,-3 4-1,-18 10 763,17-11-658,-1 0 0,1 0-1,0 0 1,0 1 0,0 0 0,1 0 0,0 1 0,-10 13 0,2 2-91,-21 40 0,22-33-28,2 1 0,-13 51 0,21-70-138,-2 17 59,1 1 1,2 0-1,1 45 0,1-53-19,1-2 56,0 0-1,2 1 0,0-1 0,1 0 1,1-1-1,1 1 0,0-1 0,11 22 1,-6-18 35,2 0 0,0-1 1,1-1-1,1 0 0,30 31 0,-43-50-64,0 1 0,0 0 0,1-1 0,-1 1-1,0-1 1,1 0 0,-1 0 0,0 0 0,1 0-1,0 0 1,-1-1 0,1 1 0,4 0 0,33-2 284,-23 0-173,-13 1-99,0 0 0,-1 0-1,1 0 1,-1-1 0,1 1-1,-1-1 1,0 0 0,7-2 0,1-1 45,-6 2-90,-1 0 0,1 0 0,-1 0 0,1 0 0,-1-1 0,0 1 0,0-1 0,0-1 0,-1 1 0,1 0 0,-1-1 0,1 0 0,-1 1 0,0-1 0,2-5 0,-4 4-31,0 1 1,0-1 0,0 0-1,-1 0 1,0 1 0,1-1-1,-2 0 1,1 0 0,-1 1-1,1-1 1,-3-5 0,-1 4 30,0 1 0,0 0 0,0 0 0,-1 0 0,0 0 0,-5-4 0,-14-13 0,24 22 0,-1-2-10,0 0-1,-1 0 1,0 1 0,1-1 0,-1 0-1,0 1 1,1-1 0,-1 1 0,0 0-1,0-1 1,0 1 0,0 0 0,-1 0-1,1 0 1,0 1 0,0-1 0,-1 0-1,1 1 1,0 0 0,0-1 0,-1 1-1,-2 0 1,4 1 8,0-1 0,0 0-1,-1 0 1,1 0 0,0 0 0,0 0 0,0 0-1,0 0 1,0 0 0,0 0 0,0 0-1,0-1 1,0 1 0,0 0 0,0-1-1,0 1 1,0-1 0,0 1 0,0-1-1,0 1 1,0-1 0,-1-1 0,1 2 19,1-1 0,-1 0 0,0 1 0,0-1 0,1 1 1,-1-1-1,0 1 0,0-1 0,0 1 0,0 0 0,0-1 0,0 1 0,0 0 1,1 0-1,-1 0 0,0 0 0,0 0 0,0 0 0,0 0 0,0 0 1,0 0-1,-2 1 0,14-2 155,0 0 0,0 0 1,0-1-1,14-5 0,28-4 145,-44 9-276,41-4 260,62-2-1,-111 8-304,1 1-1,-1-1 1,0 0-1,0 1 1,0-1-1,0 1 1,1-1 0,-1 1-1,0 0 1,0-1-1,0 1 1,0 0-1,0 0 1,-1 0-1,1-1 1,0 1-1,0 0 1,0 0-1,-1 0 1,1 0 0,-1 1-1,1-1 1,-1 0-1,2 2 1,9 14-13,96 92-26,-104-107 10,-1 1 0,1-1 0,0 0 0,0 0 0,0 0 0,0 0 0,0 0 0,0-1 0,0 1 0,0-1 0,7 2 0,-1-2-504,0 0 1,0 0-1,12-1 0,-10 0-432,-7 0 1230,0-1 1,0 1-1,-1-1 1,1 0-1,7-2 1,-7 2-181,0-1 0,-1 2 0,1-1 0,0 0 0,8 0 1,7 1-3547,10 0-3008,45 0 1205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37.278"/>
    </inkml:context>
    <inkml:brush xml:id="br0">
      <inkml:brushProperty name="width" value="0.05" units="cm"/>
      <inkml:brushProperty name="height" value="0.05" units="cm"/>
    </inkml:brush>
  </inkml:definitions>
  <inkml:trace contextRef="#ctx0" brushRef="#br0">12 582 11822,'0'0'385,"0"13"-128,0-1 0,0-1-642,0 3 128,0-3-257,0-11 128,12 25-128,-12-13 3084,0 1-2570,0-1-3341,0 1-1670,36 36 1284</inkml:trace>
  <inkml:trace contextRef="#ctx0" brushRef="#br0" timeOffset="1">0 1 11308,'0'0'0,"0"0"-257,0 0 2955,0 0-2698,0 0-3469,0 0-1671,0 25 1285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1.767"/>
    </inkml:context>
    <inkml:brush xml:id="br0">
      <inkml:brushProperty name="width" value="0.05" units="cm"/>
      <inkml:brushProperty name="height" value="0.05" units="cm"/>
    </inkml:brush>
  </inkml:definitions>
  <inkml:trace contextRef="#ctx0" brushRef="#br0">257 186 8609,'-33'2'5976,"38"2"-5557,-3-3-310,0 0 0,0 0 0,0 0 0,0 0 0,0 0 0,0-1 0,0 1 0,1-1 0,-1 1 0,0-1 0,0 0 0,0 0 0,1 0 0,-1 0 0,4 0 0,185 1 1904,-116 3-1646,184 0 808,214-28 52,-286 13-805,-95 6-239,440-15 683,3 8 34,-195-12-386,-66-15-86,-202 26-342,-9 2-8,4-3 60,1 4 0,90-2 0,-121 12-131,0-1 0,48-9 1,-46 7 111,42 3 1,-44 1 283,-33 12-274,0-9-129,0-1 0,10 29 0,61 195 0,-3 55-22,55 178-78,-102-375 93,91 318 243,-73-279-144,0 0 94,-13-15-75,-1 1-102,57 139 0,-71-211-10,7 13 23,-22-50-15,1 0-1,-1 0 1,1 0 0,-1 0 0,0 0-1,0 0 1,1 0 0,-1 0 0,0 0-1,0 0 1,0 0 0,0 0 0,0 0-1,0 1 1,0-1 0,-1 0 0,1 0-1,-1 1 1,1 1 11,-1 0 0,1 0 1,-1 0-1,1-1 0,0 1 0,0 0 0,0 0 0,1 0 0,-1 0 1,1 0-1,-1 0 0,3 4 0,-1 1-18,-1-7 0,0 1 0,0 0 0,0 0 0,-1-1 0,1 1 0,0 0 0,-1 0 0,0 0 0,1 0 0,-1 0 0,0 0 0,0 0 0,0 0 0,0 0 0,-1 0 0,1-1 0,0 1 0,-1 0 0,0 0 0,1 0 0,-1 0 0,0-1 0,0 1 0,0 0 0,0-1 0,0 1 0,-1 1 0,2-3 0,-1 1 0,0 0 0,-1 0 0,1 0 0,0 0 0,0 0 0,-1 0 0,1 0 0,0 0 0,-1-1 0,1 1 0,-2 0 0,-28 5 0,-58 5 0,3-2 0,-217 20 0,178-20 0,17-4 0,-93 6 0,-303 32 107,168-24-85,146-11-22,-201 14 0,78-22 0,4-19 0,134 10-1,-61 2 23,-87-7 363,-93-45 108,284 24-286,46 10-28,75 23-93,0 1 1,-1 0-1,1 0 1,-1 1-1,-13 2 1,-7-1 36,18-3-123,2-6 0,10 6 0,0 1 0,-1-1 0,1 1 0,0-1 0,0 1 0,-1 0 0,1 0 0,-1 0 0,1 0 0,-1 1 0,1-1 0,-1 1 0,0-1 0,1 1 0,-1 0 0,-5 0 0,-16 0 0,23 0-5,0 0 0,0 0-1,0-1 1,0 1 0,1 0 0,-1 0-1,0 0 1,0 0 0,0 0 0,1 1 0,-1-1-1,0 0 1,0 0 0,0 1 0,1-1-1,-1 0 1,0 1 0,0-1 0,1 0-1,-1 1 1,0-1 0,1 1 0,-1-1 0,1 1-1,-1 0 1,1-1 0,-1 1 0,1 0-1,-2 0 1,1 2-74,-1-2 283,1 1 0,0-1 0,-1 0 0,1 0 0,-1 0-1,0 0 1,1 0 0,-1 0 0,0-1 0,0 1 0,1-1-1,-1 1 1,0-1 0,0 0 0,-3 1 0,-10-1-5121,10 0 1497,5 0 3007,-1 0 1,1 0-1,-1 0 1,1 0-1,-1 0 1,1 0 0,-1 0-1,1 0 1,-1 1-1,1-1 1,-1 0-1,1 0 1,-1 0-1,1 1 1,-1-1-1,1 0 1,-1 0-1,1 1 1,0-1 0,-1 0-1,1 1 1,0-1-1,-1 1 1,1-1-1,0 0 1,-1 1-1,-11 30-9353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37.640"/>
    </inkml:context>
    <inkml:brush xml:id="br0">
      <inkml:brushProperty name="width" value="0.05" units="cm"/>
      <inkml:brushProperty name="height" value="0.05" units="cm"/>
    </inkml:brush>
  </inkml:definitions>
  <inkml:trace contextRef="#ctx0" brushRef="#br0">1 1 13107,'0'3'46,"0"1"-1,0 0 1,1 0 0,-1 0 0,1-1-1,0 1 1,0 0 0,2 4-1,4 10 165,92 303 667,-65-209-705,2-18 16,-26-70-153,14 45-1,-22-46-266,0-3 464,0-16-22,5 20 2150,-4-4-6857,-3-19 4088,0 1 1,0-1 0,0 1-1,1-1 1,-1 0 0,0 1-1,1-1 1,-1 0 0,1 0-1,0 1 1,-1-1 0,1 0-1,0 0 1,1 1 0,38 52-4904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38.011"/>
    </inkml:context>
    <inkml:brush xml:id="br0">
      <inkml:brushProperty name="width" value="0.05" units="cm"/>
      <inkml:brushProperty name="height" value="0.05" units="cm"/>
    </inkml:brush>
  </inkml:definitions>
  <inkml:trace contextRef="#ctx0" brushRef="#br0">1 51 11822,'23'0'514,"-9"0"-129,21 0-128,15-13-642,-15 1 3469,-9-2-3084,-1 3-3984,-2 11-1927,76 0 1542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38.673"/>
    </inkml:context>
    <inkml:brush xml:id="br0">
      <inkml:brushProperty name="width" value="0.05" units="cm"/>
      <inkml:brushProperty name="height" value="0.05" units="cm"/>
    </inkml:brush>
  </inkml:definitions>
  <inkml:trace contextRef="#ctx0" brushRef="#br0">1 1 10023,'9'213'2548,"-5"44"-1371,-6-147-919,8-23 66,2 28 102,-8-88-503,0-25 75,0-3 47,0-18 267,-1 5-140,0 10-125,1 0 0,-1-1 0,1 1 0,0 0 0,0 0 0,1 0 1,0 0-1,-1 0 0,3-5 0,-2 6 2,0 0 1,1 0 0,-1-1-1,1 1 1,0 0 0,0 0 0,0 0-1,5-5 1,-5 7-21,-1 0-1,0 1 1,1-1 0,-1 0-1,1 0 1,0 1 0,-1-1-1,1 1 1,-1 0 0,1-1-1,0 1 1,-1 0 0,1 0-1,0 0 1,-1 0 0,1 0-1,-1 0 1,1 0 0,0 1-1,-1-1 1,1 1 0,0-1-1,1 2 1,40 19 356,-43-21-375,1 0-1,-1 1 1,0-1-1,1 0 1,-1 1-1,0-1 0,1 0 1,-1 1-1,0-1 1,1 1-1,-1-1 1,0 1-1,0-1 1,1 1-1,-1-1 0,0 1 1,0-1-1,0 1 1,0-1-1,0 1 1,1-1-1,-1 1 1,0-1-1,-1 2 0,2 1 34,9 12 82,-9-14-102,1 1 0,-1-1 0,0 1 0,0-1 0,0 1-1,0 0 1,0 0 0,0 0 0,-1-1 0,1 1 0,-1 0 0,1 0-1,-1 0 1,1 0 0,-1 0 0,0 4 0,0-4-23,-1 1-58,1 0 0,0 1 0,0-1 0,1 1 0,-1-1 0,1 0 0,-1 1 0,3 5 0,-2-8 10,0 0 0,0 0 0,0 0 0,0 0 0,1 0 0,-1 0 0,0-1-1,0 1 1,1 0 0,-1-1 0,0 1 0,1-1 0,-1 1 0,0-1 0,1 1 0,-1-1 0,1 0 0,-1 0-1,0 0 1,1 0 0,-1 0 0,4 0 0,0 0-192,0 0-1,-1 0 1,1 1-1,0 0 1,6 2-1,-5-1 25,-1-1-1,1 0 1,0 0 0,0 0-1,7-1 1,51 0-2161,-60 0 2199,-1-1 1,1 0 0,-1-1-1,1 1 1,-1 0 0,0-1-1,0 0 1,1 0 0,-1 0-1,-1 0 1,1 0 0,0 0-1,0-1 1,-1 1 0,0-1-1,1 0 1,-1 0 0,0 0-1,0 0 1,-1 0 0,1 0-1,0-1 1,-1 1 0,1-5-1,-2-52 3241,0 58-2549,0 2-21,0 0 277,0 0-106,0 2-64,0 16 692,-1-14-1184,0 0 0,1 0 0,0-1 0,0 1 0,0 0 0,0 0 0,1 0 0,-1 0 0,1 0 0,0-1 0,0 1 0,0 0 0,1-1 0,-1 1 0,5 6 0,11 4 293,-11-14-431,-4-1 66,36 7 76,-33-5-110,0 0 0,-1 0 0,1 0 0,0-1 0,0 0 0,0 1 0,9-2 0,32-13 140,-24 7-48,-17 5-63,-1 0 1,1 0-1,-1-1 1,0 1-1,1-1 1,-1 0-1,-1 0 1,1 0-1,6-7 1,-8 7-6,1 0 1,-1 1 0,0-1 0,1 1 0,0 0 0,0 0-1,-1 0 1,1 0 0,0 0 0,1 1 0,-1-1 0,0 1-1,0 0 1,1 0 0,-1 0 0,6 0 0,-9 1-23,1-1 0,0 1 0,0 0 0,0 0 0,-1 0 0,1 0-1,0 0 1,0 0 0,0 0 0,0 1 0,-1-1 0,1 0 0,0 0 0,0 1 0,0-1 0,-1 0 0,1 1 0,0-1 0,-1 1 0,1-1 0,0 1 0,-1-1 0,1 1 0,0-1 0,-1 1 0,1 0 0,-1-1 0,1 1 0,-1 0 0,1 0 0,0 2 1,15 15-185,-14-15 128,-1-1 1,1 0-1,-1 0 1,1 0-1,0 0 1,0 0-1,-1 0 1,1-1-1,1 1 1,-1 0-1,0-1 1,0 0-1,1 1 1,-1-1-1,0 0 0,1 0 1,-1-1-1,1 1 1,-1 0-1,1-1 1,0 1-1,-1-1 1,1 0-1,0 0 1,-1 0-1,1 0 1,-1-1-1,1 1 1,0-1-1,3 0 1,14-5 1013,1 0-1,21-11 1,-9-1-5818,-31 16 4122,0 1 255,0 0-1,-1 0 0,1 0 1,0 0-1,0 0 1,0 1-1,0-1 1,0 0-1,0 1 0,0 0 1,2-1-1,70-1-5217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39.072"/>
    </inkml:context>
    <inkml:brush xml:id="br0">
      <inkml:brushProperty name="width" value="0.05" units="cm"/>
      <inkml:brushProperty name="height" value="0.05" units="cm"/>
    </inkml:brush>
  </inkml:definitions>
  <inkml:trace contextRef="#ctx0" brushRef="#br0">575 88 3084,'-4'-8'205,"1"1"319,0 0 0,0 0-1,-1 1 1,0 0 0,0 0-1,-1 0 1,1 0 0,-1 1-1,0-1 1,-1 1-1,-6-5 1,12 10-460,-1 0 0,1-1 0,-1 1 0,1 0 0,-1 0-1,1 0 1,-1-1 0,1 1 0,0 0 0,-1 0 0,1 0 0,-1 0 0,1 0 0,-1 0-1,0 0 1,1 0 0,-1 0 0,1 0 0,-1 0 0,1 0 0,0 0 0,-1 0 0,1 1 0,-1-1-1,1 0 1,-1 0 0,1 1 0,-1-1 0,1 0 0,0 0 0,-1 1 0,1-1 0,-1 0-1,1 1 1,0-1 0,-1 1 0,-1 2 180,1 0-1,0 1 1,0-1-1,0 0 1,0 0 0,-1 6-1,-8 51 378,3 1 0,3-1 0,2 1 1,3 0-1,3 0 0,2-1 0,20 85 0,-22-130-364,-1 1 0,-1 0 0,1 26 0,-3-40 0,2-31-236,2 13-1,1 1 0,1 0 0,1 0-1,0 0 1,0 1 0,1 0 0,1 1-1,1-1 1,0 2 0,0-1 0,1 2-1,15-13 1,7-1-20,-31 23 0,1 0 0,0 0 0,-1 0 0,1 1 0,0-1 0,0 1 0,0 0-1,0 0 1,0 0 0,1 0 0,-1 0 0,0 1 0,0-1 0,1 1 0,-1 0 0,0 0 0,0 0 0,1 1-1,-1-1 1,6 2 0,-5 0 2,1 0 0,0 0 0,0 0 0,-1 1 0,0-1 0,1 1 0,-1 0 0,0 1 0,0-1 0,-1 1 0,6 6 0,-5-6 18,-1 0 1,0 0 0,0 1 0,0 0-1,-1-1 1,0 1 0,0 0-1,0 0 1,0 0 0,-1 0 0,1 1-1,-2-1 1,1 0 0,0 1 0,-1-1-1,0 0 1,-1 9 0,-1-4 29,-1-1 1,1 1-1,-2-1 1,1 1-1,-2-1 1,1-1-1,-1 1 1,0 0-1,-8 8 1,-3 3 56,-1 0 0,0-1 0,-2-1 0,0-1 0,-1 0 0,-41 25 0,54-37-84,-55 35 148,-1-2 0,-72 32 0,52-37 678,20-15 3035,22-9-3783,-1-5-6927,38-4 5875,1 0 0,0 0 0,-1 1 0,1-1 1,0 1-1,-1 0 0,1 0 0,0 0 0,-5 2 0,-67 37-7337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7:07.976"/>
    </inkml:context>
    <inkml:brush xml:id="br0">
      <inkml:brushProperty name="width" value="0.05" units="cm"/>
      <inkml:brushProperty name="height" value="0.05" units="cm"/>
    </inkml:brush>
  </inkml:definitions>
  <inkml:trace contextRef="#ctx0" brushRef="#br0">12 829 14649,'6'11'473,"-4"-5"-158,1 1 1,1-1 0,-1 0 0,1 1-1,0-2 1,0 1 0,1 0 0,0-1-1,0 0 1,0 0 0,7 4 0,-11-8-298,0 0 0,0-1 0,1 1 0,-1-1 0,0 1 0,0-1 1,1 1-1,-1-1 0,0 0 0,0 0 0,1 0 0,-1 1 0,0-1 0,1-1 1,-1 1-1,0 0 0,1 0 0,-1 0 0,0-1 0,0 1 0,1-1 0,-1 1 1,0-1-1,0 1 0,0-1 0,0 0 0,0 1 0,0-1 0,0 0 0,0 0 1,0 0-1,2-2 0,0-1-20,-1 0-1,1 0 1,-1 0 0,0-1 0,0 1 0,0-1-1,-1 1 1,2-7 0,1-13 190,-1-1 0,0 0-1,-2 0 1,-1 0 0,-1 0 0,-4-26 0,-5-13 579,-22-74-1,21 107-462,9 25-253,-1-1 1,1 1-1,1-1 1,-1 1-1,1-1 1,-1-11-1,2 17-51,0-1 0,0 1 0,0-1 0,-1 1 0,1 0 0,0-1 1,-1 1-1,1 0 0,-1-1 0,0 1 0,1 0 0,-1-1 0,0 1 0,0 0 0,0 0 0,0 0 0,0 0 0,0 0 0,-1-2 0,-28-13-959,26 15 819,0-1 0,0 0-1,1 0 1,-1 0 0,-6-5 0,9 5-202,1 2 170,3 0 108,5-1 134,-4 1-19,0-1 0,0 1-1,0 0 1,0 0 0,0 1 0,0-1 0,0 1 0,0 0-1,5 2 1,39 12 159,91 32 70,-111-36-280,-1 2 1,0 0 0,26 19 0,93 78 20,-143-108-2,1-1 0,-1 1 1,0 0-1,1-1 0,-1 0 0,1 0 0,0 0 0,-1 0 0,1 0 0,4 0 0,39-1 42,-31 0-75,-13 0 14,-1 0-1,0 0 1,1-1 0,-1 1-1,0 0 1,1-1 0,-1 0-1,0 1 1,0-1 0,0 0-1,1 0 1,-1 0 0,0 0-1,0 0 1,0-1-1,-1 1 1,4-4 0,6-3-15,-2 1-7,0 0 1,-1 0 0,0 0 0,0-1-1,-1 0 1,0-1 0,0 0 0,-1 0-1,0 0 1,5-12 0,4-12-56,17-61 0,-18 50 101,-13 42-35,2-6 34,-1-1 0,0 1-1,0 0 1,-1-1 0,0 1 0,0-1-1,-2-15 1,-3 20-430,0 2 312,-1 0-1,0 0 1,1 1-1,-1 0 1,-5-1-1,8 1 82,0 1 0,1 0 0,-1 0 1,1 0-1,-1 0 0,1 0 0,-1 0 0,1 0 0,-1 1 0,1-1 0,-1 1 0,1-1 0,-1 1 0,1-1 0,0 1 0,-1 0 1,1 0-1,0 0 0,0-1 0,-1 1 0,1 0 0,0 1 0,0-1 0,-1 2 0,0 1 53,0-1 0,0 1 0,1 0 0,0 0 0,-1 0-1,2 0 1,-1 1 0,0-1 0,1 0 0,0 0 0,0 0 0,0 0-1,0 1 1,1-1 0,0 0 0,-1 0 0,2 0 0,-1 0 0,0 0 0,1 0-1,0 0 1,0 0 0,0-1 0,0 1 0,0-1 0,4 4 0,-2-4 9,0 1 0,0-1 1,1 1-1,0-1 1,0-1-1,0 1 1,0-1-1,0 0 1,0 0-1,1 0 0,-1-1 1,1 1-1,-1-1 1,1-1-1,-1 1 1,10-1-1,-5-1-54,0 0 0,0 0 1,0-1-1,-1 0 0,1-1 0,-1 0 0,1 0 0,8-6 1,2-2-28,0-2 0,-1 0 1,0-1-1,-1-1 0,-1-1 1,18-20-1,-31 32 5,17-20-212,26-38 0,-32 41 120,-13 19 135,-1 0-1,1 0 1,-1 0-1,0-1 1,1 1 0,-1-1-1,0 1 1,0-1 0,-1 1-1,1-1 1,-1 1 0,1-1-1,-1 0 1,0 1-1,0-1 1,0-4 0,0 0 57,0 6-68,0 0 0,0-1 0,0 1 0,1 0-1,-1 0 1,0 0 0,0 0 0,1 0 0,-1 0 0,1 0-1,-1 0 1,1 0 0,-1 1 0,1-1 0,0 0 0,-1 0 0,1 0-1,0 1 1,0-1 0,0 0 0,0 1 0,-1-1 0,1 0-1,0 1 1,0-1 0,0 1 0,0 0 0,0-1 0,0 1 0,0 0-1,0 0 1,0-1 0,1 1 0,-1 0 0,0 0 0,0 0-1,0 0 1,0 0 0,1 1 0,2-1-58,0 0 0,0 1 0,0 0 0,-1 0 0,1 0 0,0 0 0,-1 0 1,1 1-1,3 1 0,3 5 13,-1 0 1,-1 1 0,1-1-1,-2 2 1,1-1 0,-1 1-1,-1 0 1,0 0 0,6 14-1,-5-12 45,0 1-1,0-1 1,1 0 0,15 17-1,-18-25-38,-2-1 62,0 1 0,0-1-1,1 0 1,0 0 0,6 3 0,-9-5 15,0-1 0,1 1 0,-1-1 0,0 1 0,0-1 0,1 0 0,-1 0 0,1 0 0,-1 1 0,0-1 0,1-1 0,-1 1 1,0 0-1,1 0 0,-1 0 0,0-1 0,1 1 0,-1-1 0,0 1 0,1-1 0,-1 1 0,0-1 0,2-1 0,20-19 365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7:09.059"/>
    </inkml:context>
    <inkml:brush xml:id="br0">
      <inkml:brushProperty name="width" value="0.05" units="cm"/>
      <inkml:brushProperty name="height" value="0.05" units="cm"/>
    </inkml:brush>
  </inkml:definitions>
  <inkml:trace contextRef="#ctx0" brushRef="#br0">0 1215 22744,'0'-1'-21,"0"0"0,1-1 0,-1 1 0,0 0 0,0 0-1,1 0 1,-1 0 0,1-1 0,-1 1 0,1 0 0,-1 0 0,1 0 0,0 0-1,-1 0 1,1 0 0,0 0 0,0 1 0,0-1 0,-1 0 0,1 0 0,0 1 0,0-1-1,0 0 1,1 1 0,-1-1 0,0 1 0,0-1 0,0 1 0,0 0 0,0-1-1,0 1 1,1 0 0,-1 0 0,0 0 0,0 0 0,0 0 0,1 0 0,-1 0 0,2 1-1,3-1-93,0 1 1,-1 0-1,1 0 0,0 1 0,-1-1 0,11 6 0,13 7 196,-25-13-11,0-3-7,61 2 473,78 0 106,-121-1-911,-1-1 0,1-1-1,-1-1 1,0-1 0,0 0 0,34-15 0,-31 10 54,-1 0 1,0-1 0,-1-2 0,-1 0 0,0-1 0,0-2-1,18-17 1,-38 32 215,0 0 0,0 0 0,0 0 0,0 0-1,1 0 1,-1 0 0,0 1 0,1-1 0,-1 0 0,0 1-1,1-1 1,-1 1 0,1-1 0,-1 1 0,1 0 0,-1 0-1,1 0 1,-1-1 0,3 2 0,-2-1 19,0 0 0,-1 0 0,1 0 0,0-1 0,-1 1 0,1 0 0,-1-1 0,1 1 0,0-1 0,-1 1 0,3-2 0,7-7 87,-10 9-106,-1 0 0,0 0 0,1-1-1,-1 1 1,0 0 0,0 0-1,1 0 1,-1 0 0,0 0 0,1 0-1,-1 0 1,0 0 0,1 0 0,-1 0-1,0 0 1,1 0 0,-1 0 0,0 0-1,1 0 1,-1 0 0,0 0 0,1 0-1,-1 0 1,0 0 0,1 0-1,-1 1 1,0-1 0,1 0 0,0 2-15,0 0 1,-1 1 0,1-1-1,-1 0 1,0 0 0,0 0 0,0 1-1,0-1 1,0 0 0,0 4-1,-1 2-75,1 77-232,0-83 728,0-2-22,0 0-42,0 0 214,0 0-43,0 0-129,0 0-128,-2-11-85,-17-1-1050,17 10 107,2 2 107,0 0 0,0 0-429,1 0 873,62 3-4670,-57-2 4798,0 0 1,-1 1 0,1 0 0,-1 0-1,1 0 1,-1 0 0,0 1-1,7 4 1,-9-5 272,1 0 0,0-1 0,0 1 0,0-1 0,0 1 0,0-1 0,0-1 0,0 1 0,0 0 0,0-1 0,0 0 0,0 0 0,6-1-1,2 1 435,-11 0-604,-1 0-1,0 0 1,0 0-1,0 0 1,1 0-1,-1 0 0,0-1 1,0 1-1,0 0 1,1 0-1,-1 0 1,0 0-1,0 0 0,0 0 1,0-1-1,1 1 1,-1 0-1,0 0 1,0 0-1,0 0 0,0-1 1,0 1-1,0 0 1,0 0-1,1 0 1,-1 0-1,0-1 0,0 1 1,0 0-1,0 0 1,0-1-1,0 1 1,0 0-1,0 0 1,0 0-1,0-1 0,0 1 1,0 0-1,18-68 283,-2-1 0,8-85-1,-16 94 16,-1 11 103,-2-1 1,-2-77-1,-73-422 3573,69 531-3732,1 17-251,0 1 0,0-1-1,0 1 1,0-1 0,0 1 0,0 0 0,0-1 0,0 1 0,0-1 0,0 1 0,0-1 0,0 1 0,0-1 0,0 1 0,0-1 0,-1 1 0,1 0 0,0-1 0,0 1-1,-1-1 1,1 1 0,0 0 0,0-1 0,-1 1 0,1 0 0,0-1 0,-1 1 0,1 0 0,0-1 0,-1 1 0,1 0 0,-1 0 0,1 0 0,0-1 0,-1 1-1,1 0 1,-1 0 0,1 0 0,-1 0 0,1 0 0,-1 0 0,1 0 0,-1 0 0,1 0 0,0 0 0,-1 0 0,1 0 0,-1 0 0,1 0 0,-2 0 0,-3 0-16,-7 2 10,11-1 3,1 0 0,-1 0 1,0 0-1,0 1 1,1-1-1,-1 0 0,1 0 1,-1 1-1,1-1 0,-1 0 1,1 1-1,0-1 0,0 3 1,-10 54-85,3 0 0,3 1 1,4 71-1,11 55 65,-10-157 21,3 0 0,0-1 0,2 0 0,0 0 0,16 38 0,-13-46 0,0-1 0,1 0 0,1-1 0,1 0 0,1 0 0,28 28 0,-32-36-3,1 0 1,1-1 0,0 0-1,0 0 1,0-1 0,1-1-1,0 0 1,0-1 0,0 0-1,1 0 1,18 3 0,-22-6-18,1-1 0,-1 0 0,0 0 0,1-1 0,-1 0 0,0-1 1,1 0-1,-1 0 0,0-1 0,0 0 0,0-1 0,0 0 0,0 0 1,0-1-1,-1 0 0,0-1 0,9-5 0,-1-3 2,0-1-1,-1 0 1,0-1 0,-1 0-1,-1-2 1,20-30 0,-28 40-2,0 0 0,-1 0 0,0 0 1,-1-1-1,1 0 0,-1 1 0,-1-1 1,1-1-1,-1 1 0,-1 0 0,0 0 0,1-10 1,-3 16 11,1 1 1,0-1-1,0 1 0,0-1 1,0 1-1,0-1 1,0 1-1,0-1 1,0 1-1,1-1 1,-1 1-1,0-1 1,1 1-1,-1 0 0,1-1 1,0 1-1,-1 0 1,1-1-1,0 1 1,1-1-1,1-1-47,-1-2-352,-2 5 21,0 3 108,-2 11 66,2-11 227,-1 1-1,1-1 1,0 1 0,0 0-1,0-1 1,0 1 0,1-1-1,-1 1 1,1 0-1,0-1 1,0 0 0,2 5-1,0-1 38,2 1-1,-1-1 0,1 0 1,0 0-1,0 0 1,1-1-1,0 0 0,0 0 1,0 0-1,1-1 1,0 1-1,0-2 0,0 1 1,9 3-1,11 4 104,1-2-1,0-1 0,1-1 1,0-1-1,0-1 0,0-2 1,51 1-1,-65-5-176,-1-1 0,0 0 0,1-1-1,-1 0 1,0-2 0,0 1 0,0-2 0,-1 0-1,1 0 1,-1-1 0,0-1 0,-1 0 0,0-1-1,0 0 1,0-1 0,-1 0 0,16-18 0,-16 14 523,0 0 1,-1-1 0,0-1 0,-1 0-1,0 0 1,8-23 0,-14 30-1591,-1 3-140,0 0 1,0 1-1,0-1 0,0 1 0,1 0 0,-1 0 0,1 0 0,0 0 1,0 0-1,5-3 0,54-49-6481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8:04.657"/>
    </inkml:context>
    <inkml:brush xml:id="br0">
      <inkml:brushProperty name="width" value="0.05" units="cm"/>
      <inkml:brushProperty name="height" value="0.05" units="cm"/>
    </inkml:brush>
  </inkml:definitions>
  <inkml:trace contextRef="#ctx0" brushRef="#br0">1541 152 4240,'0'-74'2699,"0"73"-2680,0 0 1,0 0-1,0 0 1,0 0-1,0 0 1,-1 0-1,1 0 1,0 1-1,-1-1 1,1 0-1,-1 0 1,1 0-1,-1 0 1,1 0-1,-1 0 1,1 1-1,-1-1 1,0 0-1,1 0 1,-1 1-1,0-1 1,0 1-1,0-1 1,0 0-1,1 1 1,-1 0-1,0-1 1,0 1-1,0-1 1,0 1-1,0 0 0,-1 0 1,-5-1 84,1 0-1,-1 1 1,1-1-1,-9 2 1,0 0-109,-620-1 5274,593-3-5060,-1-1 0,-59-14 0,60 9-26,0 2 1,-61-2 0,48 7 43,35 1-189,0 0 0,0 1 0,0 1 0,0 1 0,0 1-1,-27 8 1,17 0-38,18-6 0,0-1 0,0 0 0,0 0 0,0-1 0,-1-1 0,-19 2 0,28-4 39,0 0 0,0 0 0,1 0 0,-1 1 0,0 0 0,1 0-1,-1 0 1,0 0 0,1 0 0,-1 1 0,1 0 0,0 0 0,-1 0 0,1 0 0,0 0-1,0 0 1,0 1 0,1-1 0,-1 1 0,1 0 0,-1 0 0,1 0 0,0 0-1,0 1 1,0-1 0,0 0 0,1 1 0,0-1 0,-2 5 0,0 4 85,0 0 1,1 1-1,1-1 1,0 1 0,0-1-1,1 1 1,3 20-1,13 43 104,-10-58-215,-2 1-1,0 0 1,1 36 0,-5 364-270,0-413 298,1 0 0,0-1 0,0 1 0,2 8 1,-1-8-6,-1 0-1,0-1 1,0 1 0,0 9 0,-1-13-10,1 0-1,-1 0 1,1 0-1,-1 0 0,1 0 1,0 0-1,0 0 1,0 0-1,0-1 1,0 1-1,0 0 1,1 0-1,-1-1 1,1 1-1,-1-1 0,1 1 1,-1-1-1,1 0 1,0 0-1,0 1 1,-1-1-1,1 0 1,0-1-1,0 1 0,2 1 1,10 2 68,-1 1 0,24 4 0,-24-7-10,25 5 33,-1-3-1,1-1 1,63-4-1,-36 0-68,-21 1-48,399-14 0,-393 8 53,0-3 0,-1-2 0,68-25-1,137-67 231,-188 74-263,-34 17 49,-26 10-24,1 0-1,-1-1 1,1 0-1,-1 0 1,0 0-1,0-1 1,-1 1-1,1-2 1,6-6-1,-9 9 25,-1 0 0,0 0 0,0-1-1,0 1 1,0-1 0,0 0 0,0 1 0,-1-1 0,1 0-1,0-4 1,0 0 61,-2 0-1,1 0 1,0-1 0,-2-6-1,1 11-120,-1-20 41,-1 1 1,-1 0-1,-1 0 1,-1 0-1,-1 0 1,-12-28-1,-5-4 95,-37-62-1,56 108-167,-1 1 0,-1 0-1,1-1 1,-1 2 0,-1-1-1,1 1 1,-12-8 0,-5-2-123,-27-14 1,44 26 130,-23-10-135,-1 0 0,-58-17 1,41 15 62,4 2 87,0 1 0,-1 3 0,-1 1 0,1 2 0,-79-1 0,20 8 493,60 0-2678,41 34 772,-7-32 3297,7-2-6124,2 9-3084,0 32 834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8:06.322"/>
    </inkml:context>
    <inkml:brush xml:id="br0">
      <inkml:brushProperty name="width" value="0.05" units="cm"/>
      <inkml:brushProperty name="height" value="0.05" units="cm"/>
    </inkml:brush>
  </inkml:definitions>
  <inkml:trace contextRef="#ctx0" brushRef="#br0">379 13 5911,'-16'-2'3662,"13"0"-4063,-8-3 3344,10 3-1028,9 1-846,-7 1-991,0 0 1,0 0 0,0 0 0,0 0 0,0 1 0,0-1 0,0 0 0,0 0 0,0 1 0,0-1 0,0 1 0,0-1 0,0 1 0,1 0 0,13 8 428,173 100 1057,164 149-772,-313-228-754,5 6 35,-1 2 0,46 52 0,103 162 57,-169-218-131,100 123 22,53 122 416,-108-167-253,176 287 973,-216-348-1066,-2 2 0,-3 1 0,20 68 0,-27-63-86,-3 0 1,-2 1-1,3 69 1,-5-41 15,28 248 321,-31-280-336,-3 0-1,-2-1 0,-11 98 1,-86 325 229,77-416-225,-36 84 0,41-114-8,-91 195 255,-23 21 257,103-197-374,-93 202 234,32-67-117,8-16-61,32-64-135,13-33-28,-86 171 394,94-199-312,-2-1 0,-2-2 0,-45 52 1,-181 203 890,93-119-683,31-37-239,89-95 34,-86 73 0,102-93-24,1 0 1,2 2 0,1 0 0,-31 51 0,4-4 73,40-62-117,1 0 1,1 1-1,0 0 1,-7 23-1,6-13-51,7-21 0,0 0 0,0-1 0,0 1 0,1 0 0,-1-1 0,1 1 0,-1 0 0,1 4 0,0-5 7,0 0-1,0 0 0,0 0 1,0 0-1,0 0 1,-1 0-1,1 0 0,-1 0 1,1 0-1,-1 0 1,0-1-1,0 1 1,0 0-1,0 0 0,0-1 1,0 1-1,0 0 1,0-1-1,-1 1 1,1-1-1,-1 0 0,1 1 1,-1-1-1,0 0 1,1 0-1,-1 0 1,0 0-1,0 0 0,0-1 1,1 1-1,-1 0 1,0-1-1,0 0 1,0 1-1,0-1 0,0 0 1,0 0-1,0 0 1,-3 0-1,-8-1 3171,-1 0-2466,0 1-4278,4 1-2352,0 2-3646,-13 6-201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8:06.684"/>
    </inkml:context>
    <inkml:brush xml:id="br0">
      <inkml:brushProperty name="width" value="0.05" units="cm"/>
      <inkml:brushProperty name="height" value="0.05" units="cm"/>
    </inkml:brush>
  </inkml:definitions>
  <inkml:trace contextRef="#ctx0" brushRef="#br0">63 25 16448,'-2'0'97,"1"0"0,-1 0 0,1 0 0,-1-1 0,1 1 0,0-1 1,-1 1-1,1-1 0,-1 1 0,1-1 0,-2-1 0,2 2 51,0-1-1,0 0 0,-1 1 1,1-1-1,-1 0 0,1 1 1,0 0-1,-1-1 1,1 1-1,-1 0 0,-1 0 1,2 0-36,-1-1 1,1 1-1,0 0 0,-1 0 1,1-1-1,0 1 0,0-1 1,-1 1-1,1-1 0,0 1 1,0-1-1,0 0 1,0 1-1,0-1 0,0 0 1,0 0-1,-2-1 0,3 1-100,-2-1 652,2 4-150,0 10-279,1 0 1,0-1-1,6 22 0,-1-8-126,57 247 360,-40-190-254,47 110 0,-47-140-44,1 0 1,39 59-1,-50-92-128,8 13 64,31 37 0,-27-40-42,19 22 120,1-3 1,75 62-1,-101-95-168,109 80-23,-104-79 41,0-2-1,1 0 1,47 17 0,-45-22 115,0-1-1,46 8 1,-60-14-94,1-1 1,-1-1-1,1 0 0,-1 0 1,0-2-1,1 0 0,23-6 1,-11 0 1,-1-1 0,0-1 0,-1-1 0,-1-2 0,1 0 0,26-20 1,-7 5 7,27-17 93,85-72 1,183-189 954,-267 233 2509,-49 44-6010,-5 7-3882,-13 16 3794,18-19-6187,51-31-1104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2:42.925"/>
    </inkml:context>
    <inkml:brush xml:id="br0">
      <inkml:brushProperty name="width" value="0.05" units="cm"/>
      <inkml:brushProperty name="height" value="0.05" units="cm"/>
    </inkml:brush>
  </inkml:definitions>
  <inkml:trace contextRef="#ctx0" brushRef="#br0">115 0 2441,'-39'65'0,"2"13"514,10-13-128,15 0 128,12-12-129,0-14 258,12 1-129,15-1 128,10 0-128,29-13-128,11-13-1,26 1-128,-52-14 1542,-12 0-1799,-12 0-2441,-2 0-1029,104 12 772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3.739"/>
    </inkml:context>
    <inkml:brush xml:id="br0">
      <inkml:brushProperty name="width" value="0.05" units="cm"/>
      <inkml:brushProperty name="height" value="0.05" units="cm"/>
    </inkml:brush>
  </inkml:definitions>
  <inkml:trace contextRef="#ctx0" brushRef="#br0">465 0 16062,'-4'2'213,"1"0"-1,-1 0 0,1-1 1,-1 0-1,1 0 1,-1 0-1,0 0 0,0-1 1,1 1-1,-1-1 0,-5 0 1,3 1-57,1-1 0,-1 1 0,0 0 0,1 1-1,-1 0 1,1 0 0,-1 0 0,-5 3 0,-42 27 472,30-18-346,-27 14 132,17-10-176,-47 34 1,71-44-219,-1 0 0,1 0 0,0 1 0,1 1 0,0-1 0,1 1 0,0 1 0,-9 16 0,10-16-22,0 1 1,1 0 0,1 0 0,0 0 0,0 0-1,2 0 1,-1 1 0,2 0 0,-1-1 0,2 1 0,0 0-1,0-1 1,1 1 0,1 0 0,0-1 0,0 1-1,6 13 1,-3-14 6,1-1 0,0 1 0,1-1 0,0 0 0,0 0 0,2-1 0,-1 0 0,1 0 0,1-1 0,-1 0 0,2-1-1,12 8 1,-11-8 1,0-1-1,1 0 0,-1-1 1,2 0-1,-1-1 1,1-1-1,-1 0 0,1-1 1,0 0-1,1-1 0,17 0 1,-25-2-14,-4 0 0,-1 1 0,1-1 0,0 0 1,0 0-1,-1 0 0,1 0 0,0-1 0,-1 1 0,1-1 0,0 0 0,-1 0 0,1 0 0,-1 0 0,1 0 1,-1 0-1,0-1 0,3-1 0,15-16-159,-17 17 144,0-1 1,0 1-1,0-1 0,0 0 0,0 0 0,0 0 1,-1 0-1,1-1 0,-1 1 0,0-1 0,0 1 1,-1-1-1,1 0 0,-1 1 0,1-1 0,-1 0 1,0 0-1,0-5 0,-1-50-641,-1 56 639,1 0 1,-1 1-1,1-1 0,-1 1 1,0-1-1,0 1 0,0 0 0,-1-1 1,1 1-1,0 0 0,-1 0 0,0 0 1,1 0-1,-1 0 0,0 0 0,-4-3 1,-2-3-70,6 5-34,2 3-22,0 0-64,0 0 149,0 0 365,13-11 578,-9 8-763,1 1 0,-1 0 0,0 0-1,1 1 1,-1-1 0,1 1 0,-1 0-1,1 0 1,0 1 0,5-1 0,56 2 429,-29 0-402,-26-1-102,1 1 0,0-1-1,0 2 1,0 0 0,0 0 0,12 5 0,0 4 32,0 1 1,0 1 0,-1 1 0,41 34 0,-31-18-96,-22-19-5,0-2 0,19 14 0,-17-15 3,-8-4-8,0-1 1,1 1-1,-1-1 0,1 0 0,0-1 1,0 1-1,0-1 0,0 0 1,0-1-1,0 1 0,1-1 1,9 0-1,-11-1 412,0 0 0,-1-1 0,1 0 0,-1 0 0,1 0 0,-1 0 0,1-1 0,-1 0 1,0 1-1,0-2 0,0 1 0,6-4 0,1-1-2390,1 0-3369,12 5-4129,51 2 1221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2:50.774"/>
    </inkml:context>
    <inkml:brush xml:id="br0">
      <inkml:brushProperty name="width" value="0.05" units="cm"/>
      <inkml:brushProperty name="height" value="0.05" units="cm"/>
    </inkml:brush>
  </inkml:definitions>
  <inkml:trace contextRef="#ctx0" brushRef="#br0">53 331 8609,'-5'3'164,"0"-1"0,1 1-1,-1-1 1,1 1 0,-1 1-1,-5 4 1,9-6-78,-1 0 1,1-1-1,-1 1 0,1 0 1,0 0-1,0 0 0,0 0 1,0 0-1,0 1 0,0-1 0,1 0 1,-1 0-1,1 0 0,0 1 1,-1-1-1,1 3 0,0-5-73,0 1-1,0-1 1,0 0-1,0 0 0,0 0 1,0 0-1,0 0 1,0 0-1,0 0 1,0 1-1,0-1 1,0 0-1,0 0 1,1 0-1,-1 0 1,0 0-1,0 0 0,0 0 1,0 0-1,0 1 1,0-1-1,0 0 1,0 0-1,0 0 1,0 0-1,0 0 1,1 0-1,-1 0 1,0 0-1,0 0 0,0 0 1,0 0-1,0 0 1,0 0-1,0 0 1,1 0-1,-1 0 1,0 0-1,0 0 1,0 0-1,0 0 1,0 0-1,0 0 0,1 0 1,-1 0-1,0 0 1,0 0-1,0 0 1,0 0-1,0 0 1,0 0-1,0 0 1,0 0-1,1 0 0,7 0 329,1 0-1,0-1 0,-1 0 1,1 0-1,0-1 0,-1 0 0,0-1 1,11-3-1,60-42 1127,13-6-343,-24 22-138,128-41-1,-117 47-489,49-13 293,104-33 1048,-177 52-1383,-36 15-283,1 1 0,0 1 0,-1 1 0,1 0 0,0 2 0,28 2 0,8-1 67,-44-2-187,-6 0-40,0 1 0,1 0 0,-1 0 0,0 0 0,1 1 1,9 2-1,-5 0-7,0 1 1,1 0 0,-1 0 0,-1 2-1,13 6 1,-18-8 14,0-1 1,0 1-1,0 1 0,0-1 0,-1 1 0,1 0 1,-1 0-1,0 0 0,-1 0 0,0 1 1,1 0-1,3 9 0,-1 5-5,0 0 0,-1 0 0,-2 0 0,0 0 0,0 0 0,-2 1 0,-1-1 0,-2 21-1,-5 23 42,-19 75-1,21-118-52,0 6-2,-2 0 0,-1 0 0,-1-1 0,-15 30 0,-58 141 0,19-34 1049,56-146 497,-1 0 0,-12 20 0,8-15-2265,4-10-1967,0 2-3231,-2 15-3448,-3 60 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2:55.831"/>
    </inkml:context>
    <inkml:brush xml:id="br0">
      <inkml:brushProperty name="width" value="0.05" units="cm"/>
      <inkml:brushProperty name="height" value="0.05" units="cm"/>
    </inkml:brush>
  </inkml:definitions>
  <inkml:trace contextRef="#ctx0" brushRef="#br0">0 234 7324,'273'-97'172,"49"2"1455,-272 81-954,70-9-1,-102 21-519,1 0 0,1 2 1,-1 0-1,0 1 0,0 0 0,0 2 0,23 6 0,-37-8-129,-1 1-1,1 0 1,0 0-1,0 0 1,-1 1-1,1 0 1,-1 0-1,0 0 1,0 0-1,0 1 1,0-1-1,0 1 1,-1 0-1,0 0 1,0 0-1,3 5 1,-1 1 20,-1 0-1,0 0 1,0 0 0,-1 0 0,0 1-1,-1-1 1,1 15 0,0 18 95,-4 54 0,0-58-74,0 16 5,-3 0-1,-2 0 1,-25 98-1,-95 264 274,119-399 180,-1-1 1,0-1 0,-11 17 0,2-3-2997,3 17-4388,0 45 2106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3:00.139"/>
    </inkml:context>
    <inkml:brush xml:id="br0">
      <inkml:brushProperty name="width" value="0.05" units="cm"/>
      <inkml:brushProperty name="height" value="0.05" units="cm"/>
    </inkml:brush>
  </inkml:definitions>
  <inkml:trace contextRef="#ctx0" brushRef="#br0">0 184 5654,'78'-66'1156,"39"13"-256,88-12-258,-115 65 258,27 27-129,-14 38-129,-13 12-128,27 107-128,-92-80-1,-11 171-128,-92 24-128,-103 3-129,143-249 3084,-1-15-3084,14 1-3855,-2-12-1928,-24 115 1414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3:05.488"/>
    </inkml:context>
    <inkml:brush xml:id="br0">
      <inkml:brushProperty name="width" value="0.05" units="cm"/>
      <inkml:brushProperty name="height" value="0.05" units="cm"/>
    </inkml:brush>
  </inkml:definitions>
  <inkml:trace contextRef="#ctx0" brushRef="#br0">8245 0 23258,'142'171'386,"-91"-40"-129,0 142 128,-37-24-128,-79 38 0,-38 65-128,-52 68-1,116-343 6040,14-11-6168,-2-13-7838,15-15-3856,-39 131 2828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3:10.334"/>
    </inkml:context>
    <inkml:brush xml:id="br0">
      <inkml:brushProperty name="width" value="0.05" units="cm"/>
      <inkml:brushProperty name="height" value="0.05" units="cm"/>
    </inkml:brush>
  </inkml:definitions>
  <inkml:trace contextRef="#ctx0" brushRef="#br0">18 747 3855,'-17'-225'2955,"16"215"-2746,2-1 0,-1 0 0,1 1 0,1-1-1,0 1 1,0 0 0,1-1 0,1 1 0,-1 0-1,2 1 1,10-19 0,0 3 209,2 1-1,1 0 1,1 1 0,1 2-1,26-23 1,-14 18-59,0 2-1,2 2 1,1 1 0,0 1 0,2 2 0,0 2 0,1 1-1,0 2 1,1 2 0,1 1 0,66-7 0,-71 13-185,-1 2 0,1 1 0,0 2 0,-1 1 0,1 2 0,-1 2 1,0 0-1,-1 3 0,1 0 0,-2 3 0,1 0 0,-2 2 0,0 2 0,37 23 0,-43-21-93,0 1 0,-1 1-1,-2 1 1,0 1 0,-1 1 0,-1 0-1,-1 2 1,-1 0 0,-2 2 0,0-1-1,-2 2 1,18 48 0,-21-39-13,-2 1 1,-1 0-1,-2 0 1,1 71-1,-7-49-25,-2 0 0,-4 0 0,-17 82 0,-3-37-22,-4-1 1,-47 107-1,-126 232 664,117-270 2613,44-104-3129,4-7-4713,-9 35-5644,-33 97 2714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29.446"/>
    </inkml:context>
    <inkml:brush xml:id="br0">
      <inkml:brushProperty name="width" value="0.05" units="cm"/>
      <inkml:brushProperty name="height" value="0.05" units="cm"/>
    </inkml:brush>
  </inkml:definitions>
  <inkml:trace contextRef="#ctx0" brushRef="#br0">52 104 7581,'0'0'493,"0"-2"-43,0-45 2034,0 45-1542,0 2 408,0 0-108,0 0-43,-2 2-214,-3 4-712,0 1 1,0-1-1,0 1 0,1 0 0,0 0 0,1 0 1,-1 0-1,1 1 0,1-1 0,-1 1 0,1 0 1,-1 9-1,2-14-209,1 1-1,0-1 1,-1 0 0,1 1-1,0-1 1,0 0 0,1 1-1,-1-1 1,1 0 0,-1 1-1,1-1 1,0 0 0,1 0-1,-1 0 1,0 0 0,1 0 0,0 0-1,-1 0 1,1 0 0,0-1-1,0 1 1,1-1 0,-1 1-1,1-1 1,-1 0 0,1 0-1,0 0 1,-1 0 0,1-1-1,0 1 1,4 1 0,-4-2-44,-1 0 0,1-1 0,0 1 0,0 0 0,0-1-1,0 0 1,0 1 0,0-1 0,0 0 0,-1-1 0,5 0 0,11 0 19,14-1-60,-1-2-1,1-1 1,-1-1 0,0-2-1,53-20 1,-80 27 12,-1 0 1,0-1 0,1 1-1,-1-1 1,0 0-1,0 0 1,0 0-1,0 0 1,-1 0 0,1-1-1,0 1 1,3-5-1,-5 3 11,1 0 0,0 1 0,-1-1 0,0 0 0,0 0 0,0 0 0,0 0 0,0 0 0,-1 0 0,0-1 0,0-4 0,1-8 17,0 9 107,0 0-1,-1-1 1,0 1 0,-1-1 0,1 1 0,-5-14 0,-4 2 88,7 15-64,-11 20 107,11-10-217,0 0-1,0 0 1,0 0 0,0 0 0,1 1 0,0-1 0,0 1 0,0-1 0,1 0 0,-1 1 0,2-1 0,0 7 0,1 10 21,9 36 1,26 60 4693,-37-105-7549,0-1-1892,11 15-5225,32 51 831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35.119"/>
    </inkml:context>
    <inkml:brush xml:id="br0">
      <inkml:brushProperty name="width" value="0.05" units="cm"/>
      <inkml:brushProperty name="height" value="0.05" units="cm"/>
    </inkml:brush>
  </inkml:definitions>
  <inkml:trace contextRef="#ctx0" brushRef="#br0">1 1 17347,'78'299'0,"-15"-89"0,-49-118 0,-1 12-257,13 0 0,-13-12 129,-1-15 128,2-12-386,-1-12 129,-1-14 4241,-12-13-3984,0 1-5012,0-15-2569,51 94 1927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35.800"/>
    </inkml:context>
    <inkml:brush xml:id="br0">
      <inkml:brushProperty name="width" value="0.05" units="cm"/>
      <inkml:brushProperty name="height" value="0.05" units="cm"/>
    </inkml:brush>
  </inkml:definitions>
  <inkml:trace contextRef="#ctx0" brushRef="#br0">658 418 16705,'72'-6'102,"132"7"1,-120 2-73,300-7 55,-236 0-20,-75 2-33,159-5 65,14-13 1,-139 10-46,1094-74 462,-745 62-279,532-7 151,435-32-343,-1270 55-165,528-32-549,-333 3 393,-60 6 42,80-9 86,-314 32 152,228-15 1003,-262 22-897,0 0 1,1 2 0,-1 0-1,0 1 1,0 1-1,28 11 1,-36-11-74,0 0 0,0 1-1,0 0 1,-1 1 0,0 0 0,-1 1 0,1 0-1,-2 1 1,1 0 0,-1 0 0,10 14 0,-3 3-7,-2 1 0,-1 0 0,-1 0 0,-1 1 0,-2 1 1,6 29-1,27 171 111,-35-181-111,5 26-14,-4 0 0,-1 103 0,-7-175-13,-1 51 82,-12 80 1,3-50-16,4-22-27,-27 192 47,13-167-3,-3-2 1,-45 105 0,65-181-78,-7 19 28,0 0-1,-2 0 1,-1-2-1,-2 1 1,0-2-1,-31 39 1,19-31-10,-2-1 0,-1-1 0,-2-2 0,0-1 1,-2-1-1,-1-2 0,-1-1 0,-57 26 0,26-22-20,-1-2-1,-2-3 0,0-4 1,-73 10-1,-292 9-10,45-35 5,-50-18-43,-59-23-171,-45-24-43,-146-21-45,-401-52-17,-1018-110 833,1386 182-196,675 60-315,-254-24-89,-76-21-278,370 48 350,-42-5-54,-60-14 0,105 19 68,-1-1 0,1 0 0,-1 0 0,-8-4 0,13 5 6,1 1-1,0 0 0,-1-1 1,1 1-1,0 0 0,-1-1 1,1 1-1,0-1 1,-1 1-1,1-1 0,0 1 1,0-1-1,0 1 0,-1 0 1,1-1-1,0 1 1,0-1-1,0 1 0,0-1 1,0 1-1,0-1 0,0 1 1,0-1-1,0 0 1,0 1-1,0-1 0,0 1 1,0 0-1,0-1 1,1 1-1,-1-1 0,0 1 1,0-1-1,1 1 0,-1-1 1,0 1-1,0-1 1,1 1-1,16-18 2470,-14 15-1091,7-9-1329,-6-1-6085,-3 11 1883,7 2-80,35 0-3097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36.136"/>
    </inkml:context>
    <inkml:brush xml:id="br0">
      <inkml:brushProperty name="width" value="0.05" units="cm"/>
      <inkml:brushProperty name="height" value="0.05" units="cm"/>
    </inkml:brush>
  </inkml:definitions>
  <inkml:trace contextRef="#ctx0" brushRef="#br0">1 92 12336,'0'0'-257,"12"0"0,2 0 899,23-12-256,41-14-1,25-1 643,1 15-257,-1-2 0,14 14-257,-27 0-385,-12 0-129,-15 0-1157,-24 0 4884,-14 0-3727,2 0-4755,-1 0-2441,77 26 1799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36.726"/>
    </inkml:context>
    <inkml:brush xml:id="br0">
      <inkml:brushProperty name="width" value="0.05" units="cm"/>
      <inkml:brushProperty name="height" value="0.05" units="cm"/>
    </inkml:brush>
  </inkml:definitions>
  <inkml:trace contextRef="#ctx0" brushRef="#br0">0 65 15420,'117'-12'0,"0"-2"-129,-66 1 3856,-12 13-3727,0 0-4755,-15 0-2441,106 0 1799</inkml:trace>
  <inkml:trace contextRef="#ctx0" brushRef="#br0" timeOffset="1">1653 0 18504,'24'0'4626,"-10"0"-4626,-1 0-5783,-1 0-2955,54 39 2185</inkml:trace>
  <inkml:trace contextRef="#ctx0" brushRef="#br0" timeOffset="2">3316 26 18247,'39'13'4497,"-13"1"-4497,-1-14-5782,-11 0-2699,76 53 2056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4.087"/>
    </inkml:context>
    <inkml:brush xml:id="br0">
      <inkml:brushProperty name="width" value="0.05" units="cm"/>
      <inkml:brushProperty name="height" value="0.05" units="cm"/>
    </inkml:brush>
  </inkml:definitions>
  <inkml:trace contextRef="#ctx0" brushRef="#br0">37 1 4883,'0'0'2463,"0"0"-364,0 2 42,1 14-230,-1-10-1324,1-1-1,-1 1 1,0-1 0,-1 0 0,1 1-1,-3 9 1,-1-2 134,1 1 0,-1 26 0,3-34-504,1 0 0,0 0 0,-1-1 0,0 1 0,-3 7 0,3-8-102,0 0 0,0 0 0,0 0 0,0 0 0,1 6 0,0-8 399,-1 1-1,1-1 1,0 1-1,-1 0 1,0-1 0,-2 7-1,-2 6-405,4-2-6081,1 9-3086,0 41 1070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37.256"/>
    </inkml:context>
    <inkml:brush xml:id="br0">
      <inkml:brushProperty name="width" value="0.05" units="cm"/>
      <inkml:brushProperty name="height" value="0.05" units="cm"/>
    </inkml:brush>
  </inkml:definitions>
  <inkml:trace contextRef="#ctx0" brushRef="#br0">2762 0 16062,'52'0'0,"11"0"900,-11 0-258,-13 0-642,-25 0 0,11 13-899,-25 1 256,-13-2 4627,1 2-3984,12-14-5012,0 0-2569,0 51 1927</inkml:trace>
  <inkml:trace contextRef="#ctx0" brushRef="#br0" timeOffset="1">1 275 12079,'65'39'0,"11"-12"642,14-3-128,-51-10 2699,0-1-3213,-12 1-4112,-3-14-2056,81 51 1542</inkml:trace>
  <inkml:trace contextRef="#ctx0" brushRef="#br0" timeOffset="2">1200 510 8609,'66'12'0,"10"2"1542,-37-14 900,0 0-2442,-13 0-3213,-1 0-1541,92 51 1284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37.617"/>
    </inkml:context>
    <inkml:brush xml:id="br0">
      <inkml:brushProperty name="width" value="0.05" units="cm"/>
      <inkml:brushProperty name="height" value="0.05" units="cm"/>
    </inkml:brush>
  </inkml:definitions>
  <inkml:trace contextRef="#ctx0" brushRef="#br0">5148 1 18761,'102'12'642,"-12"2"-128,-24 11-1156,-54-11 256,15-2 5012,-2 2-4626,1-14-5911,-13 0-2955,77 52 2312</inkml:trace>
  <inkml:trace contextRef="#ctx0" brushRef="#br0" timeOffset="1">1 288 20046,'102'-39'5011,"-24"13"-5011,-14-1-6296,-13 1-3085,169-27 2314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11.224"/>
    </inkml:context>
    <inkml:brush xml:id="br0">
      <inkml:brushProperty name="width" value="0.05" units="cm"/>
      <inkml:brushProperty name="height" value="0.05" units="cm"/>
    </inkml:brush>
  </inkml:definitions>
  <inkml:trace contextRef="#ctx0" brushRef="#br0">0 0 10023,'12'0'1520,"99"0"2592,-109 1-4055,1-1-1,-1 1 0,1 0 0,-1 0 0,0 0 0,1 0 0,-1 0 1,0 1-1,0-1 0,0 1 0,0-1 0,0 1 0,0 0 1,0 0-1,0 0 0,2 4 0,19 16 424,-14-17-372,17 15 170,-14-12-162,-11-7-109,0-1 1,0 1-1,0 0 1,-1-1-1,1 1 0,0 0 1,0-1-1,0 1 0,0 0 1,-1 0-1,1 0 1,0-1-1,-1 1 0,1 0 1,-1 0-1,1 0 0,-1 0 1,1 0-1,-1 0 0,0 0 1,1 3-1,9 34 110,-3-11 6,8 54 1,-1 313 883,-9-298-607,22 127 0,0 0-1,-20-153-202,1 47 227,-6-81-199,2-1 0,2 0 0,19 68 0,-21-84-161,5 37 1,1 5-66,-6-47 3,-1-1-1,-1 1 1,0 0-1,-1 0 1,-1 0-1,-1 17 1,-2-4 44,-2 0 1,-9 31-1,-33 89 168,20-49-155,3-11 32,16-64-69,1 0-1,1 0 0,1 1 1,0 0-1,0 33 1,5 277-1029,0-329 1433,-1 0 0,1 0 1,-1 0-1,0-1 0,-3 9 0,2-8-288,1 0 0,0-1-1,0 1 1,0 0 0,0 8 0,1 8-6028,0 8-3040,0 45 1198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13.029"/>
    </inkml:context>
    <inkml:brush xml:id="br0">
      <inkml:brushProperty name="width" value="0.05" units="cm"/>
      <inkml:brushProperty name="height" value="0.05" units="cm"/>
    </inkml:brush>
  </inkml:definitions>
  <inkml:trace contextRef="#ctx0" brushRef="#br0">294 1 8609,'0'27'3962,"0"-27"-3918,1 1-1,-1 0 1,1-1-1,-1 1 1,1 0-1,-1-1 0,1 1 1,-1-1-1,1 1 1,-1-1-1,1 1 1,0-1-1,-1 1 0,1-1 1,0 0-1,-1 1 1,1-1-1,0 0 1,0 0-1,0 1 0,23 6 360,-13-3-240,-8-3-106,-1-1 0,1 1 0,0 0 0,0-1 0,-1 1 0,1-1 1,0 0-1,0 0 0,-1 0 0,1 0 0,4-1 0,11 0 115,50 1 342,81 12 0,-75-5-44,77-2-1,-29-2-145,-76-2-270,407 19 835,-24 18-33,-352-32-777,135 12 249,-139-9-159,170 18 283,278 22 448,-155-24-365,-294-24-449,181 13 214,68 8-172,-189-19-128,-43 0 0,114 18 0,432 77-257,-382-35 257,-183-38-5,-53-18 24,1 0 0,0-1 0,1-1 1,-1-1-1,1-1 0,25 2 0,43-3-19,-26 0 0,80-8 0,-103 0 0,57-18 0,-30 6 0,81-9-107,-32 4 83,-76 14 25,41-5 0,135 10-1,-123 6-107,82-2-428,-168 0 510,-1 1 0,1 0 0,-1 0 0,1 0-1,-1 0 1,1 1 0,-1 0 0,0 0 0,1 0 0,-1 0 0,0 1 0,0-1 0,-1 1 0,1 0 0,-1 1 0,1-1 0,-1 0 0,5 8 0,4 5-46,-2 1-1,0-1 1,8 20 0,-16-31 61,10 21-106,-2 1 0,-1 0 0,-1 0 0,7 49 0,3 112-204,-17 16 105,-2-117 248,15 142-1,47 192 504,-45-282-291,-10-70-105,-3-20-9,-3 51 0,-1-37 378,1-61-503,0-1 0,0 1-1,1-1 1,-1 1 0,0-1 0,-1 1-1,1-1 1,0 1 0,0-1 0,-1 1-1,1-1 1,0 0 0,-1 1 0,0-1-1,1 1 1,-1-1 0,0 0 0,0 0-1,1 1 1,-3 0 0,0 2 2,2-2-14,0 1 1,-1-1 0,1 1-1,-1-1 1,1 0 0,-1 0-1,0 0 1,0 0-1,0 0 1,0 0 0,0 0-1,0 0 1,0-1 0,-1 1-1,1-1 1,-1 0 0,1 0-1,-1 0 1,1 0 0,-1 0-1,0-1 1,0 1 0,-4 0-1,-436 24-1279,186-13 879,169-10 320,-159 8-80,-190 3-75,-61-1 112,478-11 129,-219 6 0,-22-11 22,-412 21 220,-4 0 629,386-12-440,-117-1 166,301-8-442,-129-1 226,201 5-331,-49 0 118,-115-16-1,-72-18 90,-360-40 643,364 51-520,263 23-375,-49-1 48,-53 6 0,-12 1-30,-65 7-23,22-1-65,124-6 2382,1 0-757,28-7-3188,-7 0-3409,13 1 4303,1 1-1,0-1 1,-1 1 0,1-1-1,0 1 1,0-1-1,-1 1 1,1 0-1,0-1 1,0 1-1,0 0 1,-2 2 0,-30 39-7683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14.265"/>
    </inkml:context>
    <inkml:brush xml:id="br0">
      <inkml:brushProperty name="width" value="0.05" units="cm"/>
      <inkml:brushProperty name="height" value="0.05" units="cm"/>
    </inkml:brush>
  </inkml:definitions>
  <inkml:trace contextRef="#ctx0" brushRef="#br0">682 1 7581,'0'4'174,"0"-1"-33,0 0 1,1-1 0,-1 1 0,-1-1-1,1 1 1,0 0 0,-1-1 0,1 1-1,-1-1 1,1 1 0,-1-1 0,0 1 0,0-1-1,-1 1 1,-1 2 0,-8-1 613,1-2-632,-142 68 155,-54 29 151,188-87-286,1 1 0,0 0 0,1 1 1,1 0-1,-16 20 0,-4 2 90,22-23-141,0 2 0,2-1 1,-1 1-1,2 1 0,0 0 0,1 1 1,1 0-1,0 0 0,1 0 0,1 1 1,1 0-1,-5 30 0,0 13 201,3 1 0,2 109-1,8-125-131,2 0 0,2 1-1,24 83 1,-23-104-68,1 0-1,1-1 1,1 0 0,1-1 0,24 36 0,-25-46 17,1 1 0,0-2 0,0 1 0,2-2 0,-1 0 1,2 0-1,18 11 0,-25-18-45,1 0 1,1-1-1,-1 0 1,1 0-1,-1-1 1,1-1-1,0 1 1,0-2-1,1 1 1,-1-1-1,0-1 0,0 0 1,0 0-1,13-3 1,-15 2-48,-1 0 0,0-1 0,0 0 0,0-1 0,-1 1 0,1-1 0,-1 0 0,1-1 1,-1 0-1,0 0 0,0 0 0,-1-1 0,1 0 0,-1 0 0,7-9 0,-7 7-20,0 0-1,-1 0 1,0-1 0,0 1 0,-1-1-1,0 0 1,0-1 0,-1 1-1,0 0 1,-1-1 0,0 1-1,0-1 1,-1-9 0,1 11-33,-2 0 1,1 0-1,-1 0 1,0-1-1,0 2 1,-1-1-1,0 0 1,0 0-1,-1 0 1,0 1-1,0 0 1,0-1-1,-1 1 1,0 0-1,0 1 1,0-1-1,-7-6 1,-7-6-40,10 9-11,0 0 0,-16-12 0,21 19 90,0 0 1,-1 0 0,1 0-1,0 0 1,-1 1-1,0-1 1,1 1-1,-1 0 1,0 0-1,1 1 1,-1-1-1,-6 0 1,5 1 6,-29-3 75,32 3-85,1-1 0,-1 0 0,1 0 0,-1 0 0,0 0 0,1 0 0,0 0 0,-1 0 0,1-1 0,0 1-1,-1-1 1,1 1 0,0-1 0,-1-2 0,-8-7 20,8 9 85,2-12 257,0 13-363,0 0 0,0 1 0,0-1 0,0 0-1,0 0 1,0 1 0,0-1 0,0 0 0,0 1 0,0-1 0,0 0 0,0 1 0,0-1 0,1 0 0,-1 1 0,0-1-1,1 0 1,-1 1 0,0-1 0,1 1 0,-1-1 0,1 0 0,-1 1 0,1-1 0,-1 1 0,1-1 0,-1 1 0,2-1 0,5-1-2,-1 1 0,1 0 0,0 1 0,0-1 0,9 2 0,28-2 1,-27 0 0,-1 0 0,1 1 0,0 1 0,0 1 0,-1 1 0,25 6 0,-26-4 2,-10-4-4,1 0 0,-1 1 0,-1 0 0,1 0-1,0 0 1,0 1 0,-1 0 0,1 0 0,-1 0 0,7 7 0,-4-3-42,-5-6 34,-1 0-1,1 0 0,-1 1 1,0-1-1,0 0 0,1 1 1,-1-1-1,0 1 0,0-1 1,0 1-1,-1 0 0,1-1 1,0 1-1,-1 0 0,1 0 1,-1 0-1,1 2 0,0 1 10,0 0 0,0-1 0,1 0 0,-1 1 0,1-1-1,0 0 1,0 1 0,0-1 0,1 0 0,0-1 0,0 1-1,0 0 1,5 5 0,-3-4-22,0 1 1,0 0-1,6 12 0,-7-11-16,-1 0 1,1-1-1,0 0 0,1 0 1,9 11-1,-12-15 13,1 1 1,-1-1-1,1 0 0,-1 0 1,1 0-1,0-1 0,0 1 1,0 0-1,0-1 1,0 0-1,0 0 0,0 0 1,0 0-1,1-1 0,5 2 1,-6-2 316,0 0 0,0 1 0,0-1 0,0 1 0,0 0 0,0 0 0,0 0 0,0 0 0,0 1 0,3 2 0,15 6-556,-4-7-4513,-16-3 4241,1 0 0,0 0 0,-1 1 0,1-1 0,-1 0 0,1 1-1,0 0 1,-1-1 0,1 1 0,-1 0 0,1 0 0,1 1 0,60 40-5567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14.630"/>
    </inkml:context>
    <inkml:brush xml:id="br0">
      <inkml:brushProperty name="width" value="0.05" units="cm"/>
      <inkml:brushProperty name="height" value="0.05" units="cm"/>
    </inkml:brush>
  </inkml:definitions>
  <inkml:trace contextRef="#ctx0" brushRef="#br0">0 0 8866,'0'4'277,"1"-1"-1,0 0 1,0 1-1,0-1 1,0 0-1,0 0 0,0 0 1,1 0-1,0 0 1,-1 0-1,1 0 1,0-1-1,0 1 1,1-1-1,-1 1 1,0-1-1,5 3 0,-3-2-157,-1 1-1,1-1 0,-1 1 0,0 0 1,0 0-1,3 6 0,-4 6-503,-1-5 211,0-5 101,-1-1 0,0 0 0,0 0-1,-1 0 1,1 0 0,-3 5 0,-17 65-556,-4 17-262,23-88 866,0 1-1,1-1 1,-1 0 0,1 0 0,0 0 0,0 1-1,0-1 1,0 0 0,1 0 0,0 0 0,0 0-1,0 0 1,0 0 0,1 0 0,-1 0 0,5 6-1,18 34 1714,-4-3-9650,22 32 3871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14.951"/>
    </inkml:context>
    <inkml:brush xml:id="br0">
      <inkml:brushProperty name="width" value="0.05" units="cm"/>
      <inkml:brushProperty name="height" value="0.05" units="cm"/>
    </inkml:brush>
  </inkml:definitions>
  <inkml:trace contextRef="#ctx0" brushRef="#br0">38 0 10922,'0'0'129,"0"12"-1,-12-12 2571,0 0-2699,-1 0-3470,13 0-1798,0 50 1413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15.297"/>
    </inkml:context>
    <inkml:brush xml:id="br0">
      <inkml:brushProperty name="width" value="0.05" units="cm"/>
      <inkml:brushProperty name="height" value="0.05" units="cm"/>
    </inkml:brush>
  </inkml:definitions>
  <inkml:trace contextRef="#ctx0" brushRef="#br0">75 0 10922,'11'50'0,"-11"12"900,14 11-258,-14 27 129,0-1-257,0-1 0,0-11-128,0-13-258,0-11-128,0-1 0,0-25-514,0-26 129,0 3-515,0 9 4113,0-10-3213,0-1-4112,0 1-1928,37 61 1414</inkml:trace>
  <inkml:trace contextRef="#ctx0" brushRef="#br0" timeOffset="1">1 569 10665,'13'12'1028,"-1"-12"-257,25 0-128,11-12-129,14 1-1028,10-14 128,-35-1 3470,-12 15-3084,-1-3-3983,1 3-1928,72-14 1413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15.645"/>
    </inkml:context>
    <inkml:brush xml:id="br0">
      <inkml:brushProperty name="width" value="0.05" units="cm"/>
      <inkml:brushProperty name="height" value="0.05" units="cm"/>
    </inkml:brush>
  </inkml:definitions>
  <inkml:trace contextRef="#ctx0" brushRef="#br0">1 0 6682,'1'18'627,"0"-1"1,2 0-1,4 19 1,4 23 160,-8 150 1504,-4-117-1736,1 500-513,0-590-38,0 1-1,-1-1 1,1 0 0,0 1-1,-1-1 1,1 0 0,-1 1-1,0-1 1,-1 3-1,1-3 15,0 0 0,0 0 0,0 0 0,1-1 0,-1 1 0,1 0 0,0 0 0,-1 0 0,1 3 0,0-3 131,0-2 85,0-38 1778,0 37-1998,0-1-3,0 1 0,-1-1 0,1 0 0,0 0-1,1 1 1,-1-1 0,0 0 0,0 0-1,1 1 1,-1-1 0,1 0 0,0 1-1,-1-1 1,1 0 0,0 1 0,0-1 0,0 1-1,0-1 1,0 1 0,0 0 0,0-1-1,1 1 1,-1 0 0,2-1 0,13-16 21,-15 17-19,-1 0 0,1 1 0,0 0 0,-1-1 0,1 1 0,-1-1 0,1 1 0,0 0 0,0 0 0,-1-1 0,1 1 0,0 0 0,-1 0 0,1 0 0,0 0 0,0-1 0,-1 1 0,1 0 0,0 1 0,0-1 0,-1 0 0,1 0 0,0 0 0,0 0 0,-1 0 0,1 1 0,0-1 0,-1 0 0,1 1 0,1 0 0,12 11 23,-10 12-144,-2-20 62,-1-2 13,0-1 0,-1 1 0,1-1 0,0 1 0,0-1 0,0 1 0,0-1 0,1 0 0,-1 1 0,0-1 0,0 0 0,1 0 0,-1 0 0,1 0 0,-1 0 0,1 0 0,1 0 0,20 13 2559,-9-1-3877,16 15-8201,24 15 4004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15.993"/>
    </inkml:context>
    <inkml:brush xml:id="br0">
      <inkml:brushProperty name="width" value="0.05" units="cm"/>
      <inkml:brushProperty name="height" value="0.05" units="cm"/>
    </inkml:brush>
  </inkml:definitions>
  <inkml:trace contextRef="#ctx0" brushRef="#br0">12 1 10408,'0'13'771,"0"-1"-128,-12 25-1,12-1-256,0-22-1,0-3-128,0 3 0,0-3-128,0 1-1,0-12 1,12 0-1</inkml:trace>
  <inkml:trace contextRef="#ctx0" brushRef="#br0" timeOffset="1">196 124 12336,'0'-11'0,"0"11"128,12-25 1,-12 25-1,0 0-128,0 0 257,12 11-128,-12 3 256,25 11-128,0-2 0,-2-10 0,14-1-257,0-12 0,0 0 3470,-14 0-3470,3 0-4498,-15 0-2184,88 25 1671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4.437"/>
    </inkml:context>
    <inkml:brush xml:id="br0">
      <inkml:brushProperty name="width" value="0.05" units="cm"/>
      <inkml:brushProperty name="height" value="0.05" units="cm"/>
    </inkml:brush>
  </inkml:definitions>
  <inkml:trace contextRef="#ctx0" brushRef="#br0">0 1 20431,'25'86'386,"-1"0"-1,1-11-128,-13-14 0,1 26 0,-13 12-128,0-13-1,0-12 129,-13-24 0,13-37-128,0-1-1,0 0-1413,0 1 6682,0-13-5397,0 0-6810,0 0-3342,0 48 2442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16.340"/>
    </inkml:context>
    <inkml:brush xml:id="br0">
      <inkml:brushProperty name="width" value="0.05" units="cm"/>
      <inkml:brushProperty name="height" value="0.05" units="cm"/>
    </inkml:brush>
  </inkml:definitions>
  <inkml:trace contextRef="#ctx0" brushRef="#br0">75 60 4883,'5'-18'717,"-3"13"-244,-1 0 0,0-1 0,0 1 0,0 0 0,0-11 0,-3 39-122,0 0 1,-9 40-1,1-13-56,-5 41 266,-19 101 634,30-175-759,1 1-1,0-1 1,1 1-1,1 0 1,2 31-1,13-61 422,-7 9-718,1-1 0,-1 1 0,1 0 1,0 1-1,0-1 0,0 2 0,0-1 1,0 1-1,0 0 0,0 1 0,16 1 0,-11 1-111,0 1-1,0 0 1,-1 1-1,0 1 1,0 0-1,0 1 1,0 0-1,-1 0 1,0 1-1,0 1 1,-1 0-1,0 0 1,0 1-1,13 17 1,-13-14-9,-1 1 0,-1-1 1,0 2-1,-1-1 0,0 1 1,-1 0-1,-1 0 0,0 1 1,-1 0-1,0 0 1,-1 0-1,1 20 0,-3-13 352,-1 1 1,0 0-1,-2 0 0,-1 0 0,0-1 1,-2 1-1,-1-1 0,-11 30 0,14-44-1187,1-4-225,0 1-1,1-1 1,-1 1 0,1 0-1,0 0 1,1-1-1,-1 1 1,1 0-1,0 0 1,1 6 0,-1 86-5449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6.842"/>
    </inkml:context>
    <inkml:brush xml:id="br0">
      <inkml:brushProperty name="width" value="0.05" units="cm"/>
      <inkml:brushProperty name="height" value="0.05" units="cm"/>
    </inkml:brush>
  </inkml:definitions>
  <inkml:trace contextRef="#ctx0" brushRef="#br0">1 0 10922,'2'21'2913,"9"14"-2210,1 0-80,14 70 0,1 27 210,-3-18-253,-8-37-264,-9-46-165,-1 0 1,-1 0-1,0 37 0,-5-34 804,0-2-3537,7-9-5085,25 46 899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7.805"/>
    </inkml:context>
    <inkml:brush xml:id="br0">
      <inkml:brushProperty name="width" value="0.05" units="cm"/>
      <inkml:brushProperty name="height" value="0.05" units="cm"/>
    </inkml:brush>
  </inkml:definitions>
  <inkml:trace contextRef="#ctx0" brushRef="#br0">386 238 5268,'-1'-1'189,"-1"-1"-1,1 0 1,0 0-1,0 1 1,0-1-1,0 0 1,0 0-1,0 0 1,1 0-1,-1 0 1,1 0-1,-1-1 0,1 1 1,0 0-1,0 0 1,0 0-1,0 0 1,0 0-1,0 0 1,1-1-1,-1 1 1,1 0-1,-1 0 1,1 0-1,0 0 0,0 0 1,0 0-1,0 1 1,2-5-1,-2 6-101,-1 0 0,1-1 0,-1 1 0,1-1 0,-1 1 0,1 0 0,0-1-1,-1 1 1,1 0 0,-1 0 0,1 0 0,0 0 0,-1-1 0,1 1 0,0 0 0,-1 0 0,1 0-1,0 0 1,0 0 0,6 0 210,373-89 2701,-158 23-2270,-203 62-798,1 0-1,1 0 0,-1 2 0,0 1 1,0 0-1,27 4 0,5-2 309,129-1 1454,-178 0-1692,0 1 0,0 0 0,0 0 0,0 0 0,0 0 0,0 0 0,0 0 0,-1 1 0,1 0 0,0-1 0,2 4 0,10 4 0,-5-3 0,0 1 0,-1 0 0,1 0 0,-2 1 0,11 11 0,-8-8 0,-9-9 0,1 0 0,-1-1 0,1 1 0,-1-1 0,1 0 0,0 0 0,0 0 0,-1 0 0,1 0 0,0-1 0,0 1 0,0-1 0,0 0 0,0 0 0,0 0 0,0 0 0,3-1 0,6 1 0,-12 0-1,1 0 0,0 0 0,-1 0 0,1-1 0,-1 1 0,1 1 0,-1-1 0,1 0 0,-1 0 0,1 0 0,-1 0 0,1 0 0,-1 0 0,1 1 0,-1-1 0,1 0 0,-1 0 0,1 1 0,-1-1 0,1 0 0,-1 1 0,0-1 0,1 0 0,-1 1 0,1 0 0,-2 6-77,1-7 54,1 9-2,-1-1 0,2 0 1,-1 0-1,1 0 0,0 0 1,0 0-1,1 0 0,0 0 0,8 11 1,-1 5 25,31 125 128,-35-115-91,-1 0 1,-2 0-1,-1 1 0,-4 46 0,1-16 34,1 51 615,0-114-494,0-2-42,2 5-21,0 1-82,0-2-9,0 0-1,1 0 1,0 0-1,-1 0 1,1 0 0,0-1-1,1 1 1,6 5-1,-8-7 92,-26-2 278,20 0-362,0 0 1,-1 1-1,1-1 1,0 1 0,0 0-1,-7 3 1,-13 2-1,-45 5 212,-1-3 0,-82-1 0,83-6-41,-112 16 1,-23 5 99,128-17-244,-143 16 135,-84 5-79,285-27-154,0 2 1,-1 0-1,1 1 0,-25 6 1,35-6 750,0 0 1,1-1 0,-1-1-1,0 1 1,0-1 0,-14-2 0,-2 1-1566,9 1-1697,-28 2-10688,-4 8 4958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8.503"/>
    </inkml:context>
    <inkml:brush xml:id="br0">
      <inkml:brushProperty name="width" value="0.05" units="cm"/>
      <inkml:brushProperty name="height" value="0.05" units="cm"/>
    </inkml:brush>
  </inkml:definitions>
  <inkml:trace contextRef="#ctx0" brushRef="#br0">1 119 5268,'0'-14'0,"0"1"771,0-1-128,0 2 385,0-1-257,0-1 257,0-12-257,0 14 128,0 12-256,0 0-129,0 0-257,12 0-129,-12 0 2956,0 0-3084,0 0-3983,0 0-1928,52 0 1413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8.869"/>
    </inkml:context>
    <inkml:brush xml:id="br0">
      <inkml:brushProperty name="width" value="0.05" units="cm"/>
      <inkml:brushProperty name="height" value="0.05" units="cm"/>
    </inkml:brush>
  </inkml:definitions>
  <inkml:trace contextRef="#ctx0" brushRef="#br0">0 1425 13107,'10'-29'271,"1"1"0,2 1 1,0 0-1,2 0 0,26-36 0,-13 23-103,4-9 90,3 2 0,79-84 1,120-88 329,-69 67-298,121-134-77,-242 240-255,88-87-215,-113 116-1010,-16 16 1444,-1-1 1,0 0-1,0 1 1,-1-1-1,1 0 1,0 0-1,0 0 1,-1 0-1,0 0 1,3-4-1,-2 0 371,13-19-2850,-12 22 1078,0 0 0,0-1 0,0 1 0,1 1 0,-1-1 0,6-3 0,36-18-4066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9.251"/>
    </inkml:context>
    <inkml:brush xml:id="br0">
      <inkml:brushProperty name="width" value="0.05" units="cm"/>
      <inkml:brushProperty name="height" value="0.05" units="cm"/>
    </inkml:brush>
  </inkml:definitions>
  <inkml:trace contextRef="#ctx0" brushRef="#br0">0 15 3084,'0'0'0,"13"0"2056,-1 0-514,41-14 257,-2 14-386,-12 0-128,-1 14-385,-12-2-129,-14 2-257,3 11-257,-3 16-129,0-17 3213,1 3-3341,-13-1-4369,0-13-2056,53 78 1671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50.371"/>
    </inkml:context>
    <inkml:brush xml:id="br0">
      <inkml:brushProperty name="width" value="0.05" units="cm"/>
      <inkml:brushProperty name="height" value="0.05" units="cm"/>
    </inkml:brush>
  </inkml:definitions>
  <inkml:trace contextRef="#ctx0" brushRef="#br0">26 224 12079,'0'2'63,"0"-1"0,0 1 1,1 0-1,-1-1 0,0 1 0,0 0 1,1-1-1,-1 1 0,1 0 0,0-1 1,-1 1-1,1-1 0,1 2 0,-1-1 47,0 0-1,0 0 1,0 0 0,0 0-1,-1 0 1,1 0 0,0 0-1,-1 0 1,0 0-1,1 1 1,-1-1 0,0 0-1,0 3 1,0 50 949,-2 118 784,-1-136-1569,0-1 1,-16 61 0,16-84-432,0-1 0,0 1 0,2 0 0,-1 0 0,2 17 0,-1-143-1249,2 49 1227,-1 21 94,3 0-1,1 1 0,2-1 1,2 1-1,2 0 0,2 1 1,1 0-1,21-41 0,-27 67 61,0 2-1,2-1 0,-1 1 1,2 0-1,0 1 0,0 0 1,1 0-1,1 2 1,13-12-1,-18 17 46,0 1 0,1-1 1,0 1-1,0 0 0,0 1 0,0 0 0,1 0 0,-1 0 1,1 1-1,0 1 0,-1 0 0,1 0 0,0 0 1,0 1-1,0 1 0,0-1 0,9 3 0,-15-2-10,1 0 0,-1 0 0,1 1 1,-1-1-1,0 1 0,0 0 0,0 0 0,1 0 0,-2 0 0,1 1 0,0-1 0,0 1 0,-1 0 0,0-1 0,1 1 0,-1 0 0,3 7 0,-2-4 11,0 0-1,0 0 1,-1 0-1,0 0 1,0 1-1,0-1 0,-1 1 1,0-1-1,0 10 1,-2-6 1,0 0 0,-1-1 0,1 1 1,-2 0-1,0 0 0,0-1 0,0 0 0,-1 1 1,-1-1-1,0-1 0,0 1 0,-8 10 0,1-4-2,-1 0 0,0-1 0,-1 0-1,0-1 1,-22 15 0,3-4 33,-86 56 279,116-78-311,1-1 16,-1 1-1,1-1 0,0 1 0,-1-1 1,0 0-1,1 0 0,-1 0 0,0 0 1,1-1-1,-1 1 0,0-1 1,-4 1-1,6-1-24,0 0 0,0 0 0,0 0 1,0 0-1,0 0 0,0 0 0,0 1 1,0-1-1,0 0 0,0 1 0,0-1 1,0 0-1,0 1 0,0 0 0,0-1 1,0 1-1,0-1 0,1 1 0,-1 0 1,0 0-1,0-1 0,1 1 0,-1 0 0,-1 2 1,2-1 11,-1 0 0,0 1 0,0-1 0,1 1 0,-1-1 0,1 1 0,0-1 0,0 1 0,0-1 1,0 4-1,2 4 88,-1 0 1,2 0 0,-1-1 0,7 16 0,-1-10-61,0 0 0,0-1 1,1 0-1,1-1 0,0 0 0,1 0 1,1-1-1,0-1 0,0 0 0,1 0 1,0-2-1,1 1 0,0-2 0,1 0 1,0 0-1,0-2 0,0 0 0,1 0 1,0-2-1,0 0 0,0 0 0,1-2 1,-1 0-1,19 0 0,30-2-1401,-63-1 1239,0 1 0,-1 0 0,1-1 0,0 1 0,0-1 1,0 0-1,0 1 0,-1-1 0,1 0 0,0 0 0,-1 0 0,1-1 0,-1 1 0,1 0 0,-1 0 0,0-1 1,1 1-1,1-4 0,3-1-158,8-12-154,-15 13 488,0 4-74,1-1 201,0 2-22,0-1-156,0 1-1,-1-1 1,1 1-1,0-1 0,0 1 1,0-1-1,0 1 1,0-1-1,0 1 1,0-1-1,0 1 1,0-1-1,0 0 0,0 1 1,0-1-1,0 1 1,1-1-1,-1 1 1,0-1-1,0 1 1,0-1-1,1 1 0,-1 0 1,0-1-1,1 1 1,-1-1-1,1 0 1,9-10 73,65-65 40,-72 71-128,1 1 0,-2-1 0,1 1 0,-1-1 0,1 0 0,-1 0 0,-1-1 0,1 1 0,1-7 0,-2 5 0,0 3 0,0 0 0,0 0 0,-1-1 0,1 1 0,-1 0 0,-1-5 0,1-2 0,0 11 3,0 0 0,0-1 0,0 1 0,1-1 0,-1 1 0,0-1 0,0 1 1,0 0-1,0-1 0,0 1 0,0-1 0,0 1 0,0 0 0,0-1 0,0 1 0,0-1 0,-1 1 0,1 0 0,0-1 0,0 1 0,0-1 0,0 1 0,-1 0 0,1-1 0,0 1 0,0 0 0,-1-1 0,1 1 0,0 0 0,-1-1 0,1 1 0,0 0 0,-1 0 0,1-1 0,0 1 0,-1 0 0,1 0 1,-1 0-1,1 0 0,0 0 0,-1-1 0,1 1 0,-1 0 0,1 0 0,0 0 0,-1 0 0,1 0 0,-1 0 0,1 0 0,-1 0 0,1 0 0,0 1 0,-1-1 0,0 0 0,-2 1 87,-4-1 75,4-1-105,0 1 0,0 0 1,-1 0-1,1 1 0,0-1 0,0 1 0,-4 1 1,6-2-39,1 1 0,-1-1 0,0 1 0,0-1 0,0 1 0,0 0 0,0-1 0,1 1 0,-1 0 0,0 0 0,1 0 0,-1-1 0,1 1 0,-1 0 0,1 0 0,-1 0 0,1 0 0,-1 0 0,1 0 0,0 0 0,0 0 1,-1 0-1,1 0 0,0 0 0,0 1 0,0-1 0,0 1 0,0 3-8,0-3 58,-1 1 1,1-1-1,0 0 1,0 0-1,0 1 0,0-1 1,1 0-1,-1 0 1,0 1-1,1-1 1,0 0-1,0 0 0,1 3 1,3 1-39,0 1-1,0-2 1,1 1 0,0-1 0,0 0 0,1 0-1,-1-1 1,1 1 0,0-1 0,0-1 0,0 0-1,1 0 1,-1 0 0,1-1 0,9 2 0,-6-2-46,1 0-1,-1-1 1,1 0 0,0-1 0,0 0 0,-1-1-1,1 0 1,-1-1 0,1 0 0,12-5 0,-11 3 27,0 0-230,-1-1 0,23-11 0,-31 14 140,-1 0 0,0 0-1,0 0 1,0-1 0,0 0 0,0 1 0,0-1 0,-1 0 0,1 0 0,-1-1 0,0 1 0,0 0 0,0-1 0,1-4 0,-2 3 21,0-1 1,0 1-1,0-1 1,-1 1-1,0-1 1,0 1-1,-1-7 1,0-3 95,1 13 172,0 2 22,3 2-200,-1-1 0,-1 0 0,1 1 1,0-1-1,0 1 0,0 0 0,-1 0 0,3 3 1,3 2 44,-1-1-60,1-1 1,0 0-1,0 0 1,0-1 0,10 4-1,-8-3 0,-8-4-10,1-1 1,-1 1 0,0-1 0,0 1-1,0-1 1,1 1 0,-1-1 0,0 0-1,1 0 1,-1 0 0,0 0 0,0 0-1,1 0 1,-1 0 0,2 0-1,9-1 37,-4 0-40,0 0 0,-1 0 0,1 0 0,0-1 0,-1 0 0,1-1 0,-1 0 0,0 0 1,0 0-1,0-1 0,0 0 0,-1 0 0,1-1 0,-1 0 0,9-8 0,64-77 506,-77 89-501,-1 0 1,0 0-1,0 0 1,0 0-1,0 0 1,-1 0-1,1-1 1,0 1-1,0 0 1,-1-1 0,1 1-1,-1 0 1,1-1-1,-1 1 1,0-1-1,1 1 1,-1-1-1,0-1 1,0 1-4,0 1 0,1 0 0,-1 0 0,1-1 0,-1 1 0,1 0 0,0-1-1,-1 1 1,1 0 0,0 0 0,0 0 0,0 0 0,0 0 0,0 0 0,0 0 0,0 0 0,0 0 0,0 1 0,0-1 0,0 0 0,1 1 0,-1-1 0,0 0 0,0 1 0,1 0 0,-1-1 0,0 1 0,1 0 0,1 0 0,1-1 19,0 0 0,0 1 1,1-1-1,-1 1 0,0 0 0,0 0 1,0 1-1,1-1 0,-1 1 1,4 1-1,1 2-24,-1 1 0,0-1-1,0 1 1,15 12 0,-1-1-8,-19-14 1,0 0 0,0 0-1,1 0 1,-1-1 0,0 1 0,1-1-1,0 0 1,-1 0 0,1 0 0,0-1-1,-1 1 1,1-1 0,0 0-1,-1 0 1,1 0 0,0-1 0,0 1-1,-1-1 1,1 0 0,0 0 0,-1 0-1,1 0 1,-1-1 0,0 1 0,5-4-1,6-4-15,0-1 0,-1 0 0,0-1-1,15-16 1,-26 25-8,-1 1 0,1-1 0,0 1-1,0 0 1,0 0 0,0 0 0,0 0-1,0 0 1,0 0 0,0 0-1,0 1 1,0-1 0,0 1 0,0 0-1,1-1 1,-1 1 0,0 0 0,0 0-1,0 1 1,3-1 0,4 2-103,-1 0-1,0 1 1,15 6 0,-2-1 62,-18-7 58,-1 0-1,0 0 0,0 0 1,0 0-1,1 0 1,-1 0-1,-1 1 1,1-1-1,0 0 0,2 3 1,11 7-14,-6-6 111,-1-1-1,1 0 1,0-1 0,0 0 0,0 0 0,1-1-1,-1 0 1,1-1 0,10 1 0,-19-2-78,0 0 1,0 0-1,-1 0 1,1 0-1,0 0 1,0 0 0,0 0-1,0 0 1,0 0-1,0 0 1,-1 0-1,1-1 1,0 1-1,0 0 1,0-1-1,-1 1 1,1-1-1,0 1 1,0-1 0,-1 1-1,1-1 1,0 1-1,-1-1 1,1 0-1,-1 1 1,1-1-1,-1 0 1,1 1-1,-1-1 1,1 0-1,-1 0 1,0 0 0,0 1-1,1-1 1,-1 0-1,0 0 1,0 0-1,0 0 1,0 0-1,0 1 1,0-1-1,0 0 1,0 0-1,0 0 1,0 0 0,0 0-1,0 1 1,-1-1-1,1 0 1,0 0-1,-1 0 1,1 1-1,-1-1 1,1 0-1,-1 0 1,1 1-1,-1-1 1,1 0 0,-1 1-1,0-1 1,1 1-1,-2-2 1,-3 0 20,1 0 0,-1 0 1,1 1-1,-1-1 1,-6 0-1,-9-3-27,4 1-192,0 1 0,-1 1-1,1 0 1,-33 1-1,25-3-1565,-7-11 5480,-3-1-4763,5 12-10370,5 4 4896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50.718"/>
    </inkml:context>
    <inkml:brush xml:id="br0">
      <inkml:brushProperty name="width" value="0.05" units="cm"/>
      <inkml:brushProperty name="height" value="0.05" units="cm"/>
    </inkml:brush>
  </inkml:definitions>
  <inkml:trace contextRef="#ctx0" brushRef="#br0">27 0 6682,'-1'16'1864,"0"-1"-1,-4 17 1,0-1-1202,-3 39 888,2 0-1,7 138 0,2-190-1437,0-1-1,1 0 1,1 0 0,1-1 0,0 1 0,1-1 0,0-1 0,14 21-1,-20-34-134,1 0-1,0 0 1,0 1-1,1-1 1,-1 0-1,0-1 1,1 1-1,-1 0 0,1-1 1,-1 1-1,1-1 1,0 0-1,0 0 1,0 0-1,2 1 1,4-1-69,-1 0 0,0-1 0,15 0 0,-7 0-256,-15 0 292,0 0-1,0 0 1,0 0-1,1 0 1,-1 0-1,0 0 1,0 0 0,1 0-1,-1 0 1,0-1-1,0 1 1,0-1-1,1 1 1,-1-1-1,0 1 1,0-1-1,0 1 1,1-2-1,-1 0-14,0 1 0,-1-1-1,1 0 1,-1 1-1,0-1 1,0 1-1,1-1 1,-1 0-1,0 1 1,0-1-1,-1-2 1,1-7-55,0-38-109,0 47 427,0 3-173,0 0 0,0 0 0,0 0-1,1 0 1,-1-1 0,0 1 0,0 0-1,1 0 1,-1 0 0,0 0 0,1 0-1,-1-1 1,1 1 0,-1 0-1,1 0 1,0-1 0,-1 1 0,1 0-1,0-1 1,-1 1 0,1-1 0,0 1-1,0-1 1,-1 1 0,1-1 0,0 1-1,0-1 1,0 0 0,0 0 0,0 1-1,-1-1 1,3 0 0,21 8 283,15 7-1140,-14-7 2186,1 0 1,27 4-1,-35-10-3605,34 2 1,-52-4 2256,4 0-776,-1 0 0,1 0 1,0 1-1,0-1 0,-1 1 0,1 0 1,0 1-1,5 1 0,81 41-5328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51.053"/>
    </inkml:context>
    <inkml:brush xml:id="br0">
      <inkml:brushProperty name="width" value="0.05" units="cm"/>
      <inkml:brushProperty name="height" value="0.05" units="cm"/>
    </inkml:brush>
  </inkml:definitions>
  <inkml:trace contextRef="#ctx0" brushRef="#br0">1 249 14392,'24'-12'2056,"105"-41"-514,130-12-514,-27 39-257,26-13-514,-219 25 4754,0 1-5011,-13 1-6296,-1-2-3085,92 14 2314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52.164"/>
    </inkml:context>
    <inkml:brush xml:id="br0">
      <inkml:brushProperty name="width" value="0.05" units="cm"/>
      <inkml:brushProperty name="height" value="0.05" units="cm"/>
    </inkml:brush>
  </inkml:definitions>
  <inkml:trace contextRef="#ctx0" brushRef="#br0">2 1072 11565,'0'0'492,"5"-2"-106,4-3-285,-1 0 0,0 0-1,1-1 1,-2-1 0,1 1 0,11-15 0,40-52-53,-49 59-53,9-13-177,-1-1 0,-1 0 0,17-44 0,-30 64 105,-1-1-1,0 0 1,-1 0 0,0-1-1,0 1 1,-1 0-1,0-1 1,-1 1-1,0-1 1,0 1 0,-1-1-1,-2-9 1,2 15 64,-1 0 1,0 0 0,0 0-1,0 0 1,0 0-1,0 0 1,-1 1-1,1-1 1,-1 1 0,0 0-1,-4-3 1,3 2 11,0 0 20,0 1 1,0 0 0,0 0-1,0 1 1,-1-1 0,1 1-1,-1 0 1,0 0 0,1 1-1,-1 0 1,0-1 0,0 1-1,0 1 1,0-1-1,0 1 1,0 0 0,0 0-1,-6 1 1,2-1 35,-5 1 102,1 0 0,0 0 0,-21 6 0,33-7-142,-1 1 48,1-1-1,-1 0 1,1 1 0,-1-1 0,1 1 0,-1 0 0,1-1 0,-1 1 0,1 0 0,0 0 0,-1 0 0,1 0-1,0 0 1,0 0 0,0 0 0,0 0 0,0 1 0,0-1 0,0 0 0,0 1 0,0-1 0,0 1-1,1-1 1,-1 1 0,1-1 0,-1 3 0,0 2 224,1 0 0,0 1 0,0-1-1,0 0 1,2 10 0,-1-9-194,2 5 105,0 1 0,1-1 1,0 0-1,1 0 0,1 0 0,0 0 1,0-1-1,1 0 0,12 15 0,11 11 300,41 37-1,-5-7-219,-65-66-284,1 1 0,-1-1-1,0 0 1,0 0 0,1 0 0,-1 0 0,0 0-1,1-1 1,-1 1 0,4 1 0,22-1-130,-6-1 83,38 0-996,-56 0 986,-1 0 0,1 0 0,-1 0 0,1-1 1,-1 1-1,1-1 0,-1 1 0,1-1 0,-1 0 1,4-2-1,-4 2 26,0 0 1,0 1-1,0-1 1,0 0-1,0 1 1,0-1-1,0 1 1,0 0 0,0-1-1,3 1 1,-4 1 33,-1-1 1,1 0-1,0 0 1,0-1 0,-1 1-1,1 0 1,0 0 0,-1 0-1,1 0 1,0-1-1,0 1 1,-1 0 0,1 0-1,0-1 1,-1 1 0,1-1-1,0 0 1,0 0 2,0 0 0,0 0 0,0 0 0,0-1 0,-1 1 0,1 0 0,0 0 0,-1-1 0,1 1 0,-1 0 0,1-4 0,-2 5 38,1-1 1,-1 1-1,1-1 1,-1 1-1,0 0 1,1-1 0,-1 1-1,0 0 1,0-1-1,1 1 1,-1 0-1,0 0 1,0-1-1,0 1 1,1 0 0,-1 0-1,0 0 1,0 0-1,0 0 1,-2 1 527,19-1-233,16 0-156,-12 1-111,1-1 1,-1 0-1,1-2 1,-1-1 0,0 0-1,25-8 1,-23 4-57,0-2-1,-1 0 1,-1-1 0,1-1 0,-2-1 0,1 0 0,-2-2 0,0 0 0,0-1 0,-2-1-1,0-1 1,27-35 0,-16 10 17,-2-1 0,-2-2 0,-1 0-1,-3-1 1,-2-1 0,-2 0 0,14-74-1,-19 58-68,-1 0-1,-1-98 0,-8 159-150,0 4 43,-1 17 107,0 0 0,-3 20 0,-5 28 44,1 9-15,-72 586 392,-57 3-357,124-611 15,-2-1 0,-35 85-1,-24 30-13,66-148-22,-2 0 0,-1 0 0,0-1 0,-1-1 0,-1 0 0,-1-1 0,0 0 0,-20 17 0,28-28 0,5-5 8,0 1 1,0-1-1,0 0 1,-1 1 0,1-1-1,0 0 1,-1 0-1,1 0 1,-1 0-1,1 0 1,-1 0-1,1 0 1,-1-1 0,1 1-1,-1-1 1,0 1-1,0-1 1,1 0-1,-1 1 1,0-1 0,0 0-1,1 0 1,-1 0-1,0 0 1,0-1-1,1 1 1,-1 0 0,0-1-1,-2 0 1,0-2 10,1 1 1,0-1 0,1 0 0,-1 1 0,0-1-1,1 0 1,0 0 0,0-1 0,0 1-1,0 0 1,0-1 0,-1-3 0,-4-13-20,1 0 0,0 0 0,2 0 0,0-1 0,1 1 0,1-1 0,1 0 0,3-33 0,5-19-16,2 1 0,4 1 0,37-118-1,-40 161-84,0 2-1,2 0 1,1 0-1,31-45 0,-23 38 32,-20 31 66,104-150-375,-91 134 324,0 1-1,1 0 1,1 2 0,1 0-1,0 0 1,25-15-1,-37 28 36,0-1-1,0 1 0,0 0 0,0 0 1,0 1-1,1-1 0,-1 1 0,1 1 1,-1-1-1,9 1 0,-13 0 21,1-1 0,-1 2 0,1-1 0,0 0-1,-1 0 1,1 0 0,-1 1 0,1-1 0,-1 1-1,1-1 1,-1 1 0,1 0 0,-1 0 0,0-1-1,1 1 1,-1 0 0,0 0 0,0 0-1,1 1 1,-1-1 0,0 0 0,0 0 0,0 0-1,0 1 1,-1-1 0,1 1 0,0-1 0,-1 1-1,1-1 1,0 1 0,-1-1 0,0 1 0,1-1-1,-1 1 1,0-1 0,0 1 0,0 1 0,0 9 42,-1-11-56,1 1 0,0-1 1,0 1-1,-1-1 0,1 0 0,0 1 0,0-1 0,0 1 0,1-1 0,-1 1 0,0-1 0,1 0 0,-1 1 0,0-1 1,1 0-1,0 1 0,-1-1 0,1 0 0,0 0 0,-1 0 0,1 1 0,0-1 0,0 0 0,0 0 0,0 0 0,0 0 1,0 0-1,0-1 0,1 1 0,-1 0 0,0 0 0,0-1 0,1 1 0,-1-1 0,0 1 0,1-1 0,-1 0 1,1 1-1,1-1 0,7 3-154,-1-1 0,1 0 0,0-1-1,0 0 1,0-1 0,-1 0 0,1 0 0,0-1 0,0 0 0,0-1 0,-1 0 0,15-5 0,-4 1-245,-1 0 0,0-2-1,0 0 1,0-2 0,-1 1-1,0-2 1,-1-1 0,-1 0-1,25-23 1,-40 33 148,7-3 1336,-8 5-1033,0 0 1,0 0-1,0 0 0,1 0 0,-1 0 0,0 0 0,0 0 0,0 1 0,0-1 0,1 0 0,-1 0 0,0 0 0,0 0 0,0 1 1,0-1-1,0 0 0,1 0 0,-1 0 0,0 1 0,0-1 0,0 0 0,0 0 0,0 0 0,0 1 0,0-1 0,0 0 0,0 0 1,0 1-1,0-1 0,0 0 0,0 0 0,0 0 0,0 1 0,0-1 0,0 0 0,0 0 0,0 1 0,0-1 0,0 2 391,12 9 534,-10-10-866,0-1 0,1 1 0,-1-1-1,1 1 1,-1-1 0,0 0-1,1 1 1,-1-1 0,1-1-1,-1 1 1,0 0 0,1 0-1,-1-1 1,0 0 0,5-1 0,30-16 543,-30 15-450,-7 2-147,1 0 0,0 0 0,-1-1 1,1 1-1,0 0 0,-1 0 0,0 0 1,1 0-1,-1-1 0,0 1 0,1 0 1,-1 0-1,0-1 0,0 1 0,0 0 0,0 0 1,0-1-1,-1 1 0,1 0 0,0 0 1,-1 0-1,1-1 0,-1-1 0,0 1 12,-3-13-50,0 0 0,-2 0 1,-6-14-1,9 23-33,0 0 0,-1 0 0,1 0 1,-1 1-1,0-1 0,-1 1 0,0 0 0,1 0 1,-8-5-1,9 8-43,1 1 1,-1 0-1,1 0 1,-1 1-1,1-1 1,-1 1-1,1-1 1,-1 1-1,1 0 1,-1 0-1,0 0 1,1 0-1,-1 0 1,-3 1-1,-8 0-242,6-1 2027,6 0-5655,2 0-2891,0 0 857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4.780"/>
    </inkml:context>
    <inkml:brush xml:id="br0">
      <inkml:brushProperty name="width" value="0.05" units="cm"/>
      <inkml:brushProperty name="height" value="0.05" units="cm"/>
    </inkml:brush>
  </inkml:definitions>
  <inkml:trace contextRef="#ctx0" brushRef="#br0">1 12 7967,'11'12'0,"14"1"0,-13-13 0,25-13 3469,0 1-642,-14 0-2827,2 12-3598,-13 0-1799,85 0 1414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52.549"/>
    </inkml:context>
    <inkml:brush xml:id="br0">
      <inkml:brushProperty name="width" value="0.05" units="cm"/>
      <inkml:brushProperty name="height" value="0.05" units="cm"/>
    </inkml:brush>
  </inkml:definitions>
  <inkml:trace contextRef="#ctx0" brushRef="#br0">116 14 5654,'-5'-3'383,"0"1"0,0 0 0,0 0 0,0 1-1,0 0 1,-5-1 0,8 1-293,1 1 0,-1 0 0,1 0 0,-1 0 0,0 0 0,1 0 0,-1 1 0,1-1 0,-1 0 0,0 1 0,1-1 0,-1 1 0,1 0 0,-1-1 0,1 1 0,0 0 0,-1 0 0,1 0 0,0 0 0,0 0 0,-1 0 0,1 0 0,-2 3 0,-8 16 595,8-10-64,4 26 22,2-1-1,1 0 1,2-1-1,19 69 1,-22-96-538,-1 1 0,0 0 0,-1 0 0,0-1 0,1 16-1,-2-20-77,-1 1 0,1 0-1,-1-1 1,0 1-1,1-1 1,-2 1-1,1-1 1,0 1 0,-1-1-1,1 1 1,-1-1-1,0 0 1,0 0-1,-5 5 1,4-5-31,-1 0 0,1-1 1,-1 0-1,0 0 0,1 0 1,-1 0-1,-6 2 0,-2 1-73,12-5 73,0 0 1,-1 0 0,1 0-1,0 0 1,0 0-1,0 0 1,0 0 0,0 0-1,-1 0 1,1 0-1,0 0 1,0 0 0,0 0-1,0 0 1,0 0-1,0 0 1,-1 0 0,1 0-1,0 0 1,0 0-1,0 0 1,0 0 0,0 0-1,0-1 1,0 1-1,-1 0 1,1 0 0,0 0-1,0 0 1,0 0-1,0 0 1,0 0 0,0 0-1,0-1 1,0 1-1,0 0 1,0 0 0,0 0-1,0 0 1,-1 0-1,1 0 1,0-1 0,0 1-1,0 0 1,0 0-1,0 0 1,0 0 0,0 0-1,0 0 1,0-1-1,0 1 1,1 0 0,-1 0-1,0 0 1,0 0-1,0 0 1,0 0 0,0-1-1,0 1 1,2-9-50,2-4-237,0 0 0,2 1-1,-1 0 1,1 0 0,1 0 0,0 1 0,1 0 0,0 0 0,1 1 0,15-14 0,-12 12 33,-11 12 250,0 0 1,-1 0-1,1-1 1,0 1 0,-1 0-1,1 0 1,0 0-1,-1 0 1,1 0-1,0 0 1,-1 0 0,1 0-1,0 0 1,-1 0-1,1 0 1,0 0 0,0 0-1,-1 1 1,2-1-1,3 2 41,-1 1 0,1-1-1,-1 1 1,0-1 0,0 1-1,5 5 1,-9-7 14,1 0 1,-1 0-1,1 1 1,-1-1-1,0 1 0,1-1 1,-1 1-1,0-1 1,0 0-1,0 1 1,0-1-1,0 1 0,0-1 1,0 1-1,-1 1 1,1 1 54,0 71 111,0-72 1200,0-3-4627,6 8-2248,26 36 706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53.218"/>
    </inkml:context>
    <inkml:brush xml:id="br0">
      <inkml:brushProperty name="width" value="0.05" units="cm"/>
      <inkml:brushProperty name="height" value="0.05" units="cm"/>
    </inkml:brush>
  </inkml:definitions>
  <inkml:trace contextRef="#ctx0" brushRef="#br0">132 10 6939,'5'-2'2720,"-3"1"-2428,0 0 0,0 0 1,0 0-1,0 0 0,0 0 1,0 1-1,0-1 0,0 1 1,1 0-1,2 0 0,-4 0-206,0 0-1,1 1 1,-1-1 0,-1 1-1,1-1 1,0 1-1,0 0 1,0-1-1,0 1 1,0 0-1,0 0 1,-1-1 0,1 1-1,0 0 1,-1 0-1,1 0 1,-1 0-1,1 0 1,-1 0-1,1 0 1,-1 0 0,1 0-1,-1 0 1,0 0-1,0 0 1,0 0-1,0 1 1,1 0 0,1 13 271,-1 0 1,0 0-1,0 0 1,-4 26-1,1-7-67,-21 292 1016,18-259-1163,-3 0 0,-32 130 0,30-157-682,-3 10-914,13-50 1429,0 0 0,0 1 0,-1-1 0,1 0 0,0 0 1,0 1-1,-1-1 0,1 0 0,0 0 0,0 1 0,-1-1 0,1 0 0,0 0 0,-1 0 0,1 1 1,0-1-1,-1 0 0,1 0 0,0 0 0,-1 0 0,1 0 0,0 0 0,-1 0 0,1 0 0,0 0 1,-1 0-1,1 0 0,0 0 0,-1 0 0,1 0 0,0 0 0,-1 0 0,1 0 0,0 0 0,-1 0 1,1-1-1,0 1 0,-1 0 0,1 0 0,0 0 0,0-1 0,-1 1 0,1 0 0,0 0 1,0-1-1,-1 1 0,1 0 0,0 0 0,-1-1 0,1 1-23,-1-2-45,0 1 0,0 0 0,0 0 1,0-1-1,0 1 0,0-1 0,0 1 1,1-1-1,-1 1 0,0-1 0,1 0 1,-1 1-1,1-4 0,-7-16-743,-4-13 357,1 5 115,1 1 0,-7-49 0,14 68 424,1 1-1,1 0 0,-1 0 0,2-1 0,-1 1 0,1 0 0,0 0 1,1-1-1,0 1 0,0 0 0,1 0 0,0 1 0,0-1 0,8-13 1,-7 16 31,0 1 1,1-1 0,-1 1 0,1 0-1,0 0 1,0 1 0,0 0 0,0-1 0,1 2-1,-1-1 1,1 0 0,-1 1 0,13-3-1,-9 2 87,4-1-68,0 1-1,0 0 0,0 1 1,0 1-1,1-1 0,-1 2 0,1 0 1,-1 1-1,0 0 0,1 1 1,-1 1-1,0 0 0,0 0 0,-1 1 1,1 1-1,-1 0 0,0 1 1,0 0-1,13 9 0,-11-5-68,-9-7-45,1 1-1,0 0 1,-1 0-1,0 0 1,5 7 0,-9-10 22,1 0 1,0 0 0,-1 1-1,1-1 1,0 0 0,0-1 0,-1 1-1,1 0 1,0 0 0,0-1-1,0 1 1,0-1 0,0 1-1,0-1 1,0 0 0,0 0 0,0 0-1,0 0 1,0 0 0,0-1-1,0 1 1,0-1 0,0 1 0,0-1-1,0 1 1,0-1 0,0 0-1,-1 0 1,1 0 0,0 0-1,-1 0 1,1-1 0,0 1 0,-1 0-1,0-1 1,1 1 0,-1-1-1,0 1 1,0-1 0,0 0-1,0 0 1,0 1 0,0-1 0,0 0-1,0 0 1,-1 0 0,1 0-1,-1 0 1,1-3 0,-2-5 16,0 0 0,0 1 0,-1-1 0,0 0 0,-1 1 0,-3-10-1,-28-56 121,29 63-285,1-1 1,-6-22 0,3 6-151,7 28 263,-1 1 0,1-1 1,0 1-1,0-1 0,0 1 1,-1-1-1,1 1 0,0-1 0,0 1 1,0-1-1,0 1 0,0-1 1,0 1-1,0-1 0,0 1 0,0-1 1,0 0-1,0 1 0,1-1 1,-1 1-1,0-1 0,0 1 0,0-1 1,1 0-1,13-1-388,5 0 216,23-6 64,-10 2-66,0 1 1,59-1-1,-82 5 177,-1 2-1,1-1 1,-1 2-1,1-1 1,-1 1-1,1 0 1,-1 0 0,0 1-1,0 0 1,0 1-1,-1 0 1,1 0-1,-1 1 1,0-1 0,0 2-1,7 5 1,-12-8 22,33 37 215,-33-36-211,0-1-1,0 0 1,-1 1 0,1-1-1,-1 1 1,0-1 0,0 1-1,0-1 1,0 1 0,0 0 0,-1 6-1,1-1 42,-1 0-1,1 0 1,1-1-1,-1 1 1,5 10 0,-2-9 313,0-11 181,4-23 14,-5 14-505,0 1 0,1-1 0,0 1 0,0 0-1,1 0 1,11-15 0,0 3 55,33-32-1,-28 26 2909,-2 0-4552,-15 22-1314,1 0 1,0 0-1,12-7 1,38-23-3687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53.568"/>
    </inkml:context>
    <inkml:brush xml:id="br0">
      <inkml:brushProperty name="width" value="0.05" units="cm"/>
      <inkml:brushProperty name="height" value="0.05" units="cm"/>
    </inkml:brush>
  </inkml:definitions>
  <inkml:trace contextRef="#ctx0" brushRef="#br0">40 0 3469,'0'13'2313,"-13"1"-642,-1 11-129,2 1-386,12 0-385,0 1-128,12-15-129,2 2 385,-14-14-128,37 0-257,2 0-128,13-14-129,13-12 0,-14 1 0,-12-1-129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53.895"/>
    </inkml:context>
    <inkml:brush xml:id="br0">
      <inkml:brushProperty name="width" value="0.05" units="cm"/>
      <inkml:brushProperty name="height" value="0.05" units="cm"/>
    </inkml:brush>
  </inkml:definitions>
  <inkml:trace contextRef="#ctx0" brushRef="#br0">1041 1 18632,'-4'21'-128,"-64"175"-65,39-102 258,-91 267 234,31-149 26,2 0-72,47-99-153,-41 98-50,66-178 157,-1-1 0,-2-1-1,-1-1 1,-43 54 0,52-74-97,0-1 1,0 0-1,0 0 1,-1 0-1,-1-2 1,-22 13-1,26-16-69,-1-1-1,0 0 0,1 0 1,-1-1-1,0 0 0,0 0 1,0-1-1,-1-1 1,1 1-1,0-2 0,-13-1 1,14 2 2,0-2-1,-1 1 1,1-1 0,0-1 0,0 1 0,0-1 0,0-1-1,1 1 1,-1-1 0,1-1 0,0 1 0,0-1 0,1-1-1,-1 1 1,1-1 0,1 0 0,-1 0 0,1-1 0,0 0-1,0 0 1,1 0 0,-1 0 0,-3-13 0,5 11-40,0 0-1,1 0 1,0-1 0,1 1 0,0-1 0,1 1 0,0-1-1,2-14 1,1 3-31,1 0 1,1 0-1,13-32 0,49-106 521,-58 136 1396,9-32 1,-7 20-2328,-5 14-3564,-4 15 1654,0 0 0,0 0 0,0 0 0,6-10 1,35-43-5813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32.356"/>
    </inkml:context>
    <inkml:brush xml:id="br0">
      <inkml:brushProperty name="width" value="0.05" units="cm"/>
      <inkml:brushProperty name="height" value="0.05" units="cm"/>
    </inkml:brush>
  </inkml:definitions>
  <inkml:trace contextRef="#ctx0" brushRef="#br0">15 105 5911,'0'0'1114,"0"0"-151,0 0 1,0 0-43,0 0 342,0 0-20,0 0 63,0 0-235,0 0-193,0 0-214,0 0-129,0 0-42,0 0-86,0 0-43,0 0-64,0 0 42,0-2-63,0-33 599,0 33-728,0 0-22,0-33 386,0 33-428,0 2-172,0 0-42,0 0-1,0 0 1,0 0-22,0 0-64,0 0 64,0 0 21,0 0 1,0 0-1,0 0-42,0 0-150,-3-2 856,2 1-346,0 0-1,0 0 0,0-1 1,0 1-1,0 0 1,1 0-1,-1-1 1,0 1-1,0-1 1,1 1-1,-1 0 1,1-1-1,-1 1 1,1-3-1,0 2-5585,0 2-2506,0 0 986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33.307"/>
    </inkml:context>
    <inkml:brush xml:id="br0">
      <inkml:brushProperty name="width" value="0.05" units="cm"/>
      <inkml:brushProperty name="height" value="0.05" units="cm"/>
    </inkml:brush>
  </inkml:definitions>
  <inkml:trace contextRef="#ctx0" brushRef="#br0">9 116 6682,'-2'-21'1503,"2"15"-684,-1-1 0,1 1-1,0 0 1,0 0 0,1 0-1,-1 0 1,4-10-1,0 8-450,-3 5-171,0 0 1,0 1 0,0-1-1,0 0 1,0 0 0,0 0 0,0-4-1,4 148 1328,0-31-1122,-5 114 175,-5-17-44,-14 472 795,10-350-815,15 74 343,87 623 0,-90-1004-819,98 524 909,-29-197-412,-52-259-368,-4-24-51,-3 0-1,6 84 1,-17 42 134,-2-118-329,0-73 242,0 0 0,0 0-1,0-1 1,0 1-1,0 0 1,0 0 0,-1 0-1,1 0 1,0 0-1,0 0 1,-1 0-1,1 0 1,-1 0 0,1 0-1,-1-1 1,1 1-1,-1 0 1,1 0 0,-1 0-1,0-1 1,1 1-1,-1 0 1,0-1 0,0 1-1,-1 0 1,-12 2-161,3-2-6973,9 0 1746,2 7-130,0 36-3982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34.279"/>
    </inkml:context>
    <inkml:brush xml:id="br0">
      <inkml:brushProperty name="width" value="0.05" units="cm"/>
      <inkml:brushProperty name="height" value="0.05" units="cm"/>
    </inkml:brush>
  </inkml:definitions>
  <inkml:trace contextRef="#ctx0" brushRef="#br0">226 833 14906,'280'-54'441,"141"-22"146,-139 34-212,304-47 21,425-65-11,-302 49-149,275-41-36,-914 136-143,793-94 221,-322 61-21,-474 37-193,0 3 1,0 2-1,85 11 0,-79-1 4,107 27-1,-154-28-14,0 0 0,-1 2-1,0 0 1,0 2 0,-1 1 0,-1 1-1,30 23 1,-23-12 131,0 2-1,-2 1 1,28 36 0,-18-13 134,46 81 0,-59-89-218,9 16 88,-2 1 0,32 85 0,-56-125-150,141 385 523,-54-70 28,83 555 0,-34-138-75,139 246 0,-124-584-257,-64-174-128,15 44-129,-62-165 0,-21-63 0,-22-47 0,0-1 0,0 1 0,-1 0 0,-1 0 0,1 0 0,-1 0 0,-1 1 0,0-1 0,2 15 0,-5-21-12,1-1 0,-1 1 0,0 0 0,0-1 0,1 1 0,-2 0 0,1-1 0,0 0 0,0 1 0,-1-1 0,1 0 0,-3 3 0,-26 25-239,22-23 219,-1 0 1,0-1-1,0 0 1,0-1-1,-1 0 1,0-1 0,-15 5-1,-96 20-102,-378 26-273,438-50 343,-166 10-193,-311-10-186,-10-19-142,-1260-11-850,1311 35 1328,-448 18 86,339 0 119,-145 9 318,665-31-361,-544 25 404,327-27-224,160 1-142,-76 1 200,-223-6 606,450 4-967,-7-3 385,0 0 0,1 0 0,-1 0 0,1 0-1,-1 0 1,1 0 0,-1-1 0,1 1 0,-1-1 0,1 1 0,0-1 0,-1 0 0,3 1 0,1-2-257,9 0-1712,-7 4-3526,2 2-4178,33 28 1089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39.283"/>
    </inkml:context>
    <inkml:brush xml:id="br0">
      <inkml:brushProperty name="width" value="0.05" units="cm"/>
      <inkml:brushProperty name="height" value="0.05" units="cm"/>
    </inkml:brush>
  </inkml:definitions>
  <inkml:trace contextRef="#ctx0" brushRef="#br0">27 1 6939,'0'0'492,"0"0"1,0 0 299,0 0 108,0 0 342,0 0-150,0 0-107,0 0-214,0 0-214,0 0-64,-2 2-43,-1 3-258,0 0 0,0 1 1,0-1-1,1 0 1,0 1-1,0 0 1,0-1-1,1 1 0,0 0 1,0 0-1,0 0 1,1 10-1,-1 15 348,5 34-1,-3-61-564,29 163 794,-1-11-125,-26-128-483,1-1-1,1 0 1,12 37 0,-13-47-7,-1 0 0,0 1 0,-1-1 1,-1 1-1,-2 21 0,1-21-51,0-17-113,0 1 0,0-1 0,0 1 0,0-1-1,0 1 1,0-1 0,0 1 0,1-1 0,-1 1 0,0-1 0,1 1 0,-1-1 0,1 1 0,0-1 0,-1 0 0,1 1 0,0-1 0,0 0 0,0 0 0,0 0 0,0 0 0,0 0 0,0 0 0,0 0 0,1 0 0,-1 0 0,0 0 0,1 0 0,-1-1 0,0 1-1,3 0 1,-2-1-418,-2 0 942,0 0 1756,0 0-7388,4 2-3620,17 8 1028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0.015"/>
    </inkml:context>
    <inkml:brush xml:id="br0">
      <inkml:brushProperty name="width" value="0.05" units="cm"/>
      <inkml:brushProperty name="height" value="0.05" units="cm"/>
    </inkml:brush>
  </inkml:definitions>
  <inkml:trace contextRef="#ctx0" brushRef="#br0">247 368 8609,'0'0'1607,"2"-3"-215,1 1-1101,0-1 1,0 1-1,0 0 1,0 0-1,0 0 1,1 0 0,-1 0-1,0 1 1,1 0-1,-1-1 1,6 0-1,46-7 1833,-24 5-2007,358-87 2201,-297 68-2087,234-76 645,10 0-82,-294 92-701,-1 2 0,0 2 0,49 2 0,-84 1-79,2 0-8,0 0 0,0 1 0,0 0 1,0 0-1,-1 0 0,1 1 0,0 1 0,-1-1 1,0 1-1,1 0 0,-1 1 0,0 0 1,10 8-1,-5-2 40,-1 1-1,0 0 1,-1 1 0,0 0-1,-1 1 1,9 16 0,86 160 279,-81-144-265,5 15 32,-2 2 1,17 65-1,-11-28 17,10 24 83,46 224 1,-84-320-139,4 16 58,4 81 1,-11-120-90,-1 0 0,0 0 0,-1 1 0,1-1 0,-1 0 0,0 0 0,0 0 0,0 0 0,0 0 0,-1 0 0,1 0 0,-1-1 0,0 1 0,0-1 1,-1 1-1,1-1 0,-1 0 0,1 1 0,-1-1 0,0-1 0,0 1 0,-1 0 0,1-1 0,-1 0 0,-5 4 0,-4 1-18,-1-1-1,0 0 1,0-1-1,0-1 1,-29 6-1,-79 3-9,-349-23 5,254 0 0,-200 7 183,305 4-109,-235 11 183,201 2-116,-30-2 103,53-12 270,121 0-496,-1 0 0,1 0 0,0-1 0,0 1 0,-1-1 0,1 1 0,0-1 0,0 0 0,0 0 0,-3-1 0,-4-2 20,-4 1-60,12 2 291,-2-10 6203,5 2-8394,1 7-4575,2 1-5296,38 1 2177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1.464"/>
    </inkml:context>
    <inkml:brush xml:id="br0">
      <inkml:brushProperty name="width" value="0.05" units="cm"/>
      <inkml:brushProperty name="height" value="0.05" units="cm"/>
    </inkml:brush>
  </inkml:definitions>
  <inkml:trace contextRef="#ctx0" brushRef="#br0">0 52 4240,'0'-49'7132,"0"47"-5847,0 2 129,0 0-172,0 0-22,0 2-149,1 9-626,0-1 0,0 1-1,1 0 1,1-1 0,4 14 0,4 17-51,28 174 664,12 50-296,-46-240-643,-1 0-1,-1 0 1,-2 49 0,-1-66-80,0-6-29,1 0 1,-1 0-1,1 0 0,-1 0 1,1 0-1,-1-1 0,1 1 1,0 0-1,0-1 0,0 1 1,0 0-1,0-1 0,0 1 1,1-1-1,1 3 0,23 16 61,-16-15-64,-1-1-1,1 1 1,0-1 0,0-1 0,1 0-1,-1-1 1,0 0 0,1 0 0,0-1 0,-1 0-1,20-2 1,8-2 26,72-17 0,-80 14-30,11-3-22,-21 4-40,1 0-1,-1 2 0,34-2 1,-46 5 589,1-1 0,-1-1 0,0 0 0,1 0 1,-1 0-1,0-1 0,0 0 0,10-6 0,11-3-7679,-2 9-2509,52 3 1134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5.147"/>
    </inkml:context>
    <inkml:brush xml:id="br0">
      <inkml:brushProperty name="width" value="0.05" units="cm"/>
      <inkml:brushProperty name="height" value="0.05" units="cm"/>
    </inkml:brush>
  </inkml:definitions>
  <inkml:trace contextRef="#ctx0" brushRef="#br0">123 37 16833,'0'72'386,"23"-96"-900,-11 3 163,-10 15 324,2 0 0,-1 0-1,0 0 1,1 1 0,5-6 0,-8 10 59,0 0 0,0 0 0,0 0 0,0 0 0,0 0 1,0 0-1,-1-1 0,1 1 0,0 0 0,-1 0 0,1-1 0,-1 1 0,1 0 0,-1-1 1,1-2-1,-1 2 417,-5 3-203,0-1 0,0 1 0,0 0 0,0 0 0,0 0 0,0 1 0,1 0 0,-7 2 0,-10 5 389,19-8-501,-1 0 0,1 0 0,0 0-1,-1 0 1,1 1 0,0-1 0,0 1 0,0-1 0,0 1 0,0 0 0,0 0 0,-2 2 0,2-1 347,0-1 0,0 0 0,0 0 0,0 0 0,-1 0 0,1 0 0,-4 2 1,-1-1 215,-16 11-3812,20-12 1276,0 1 0,1 0-1,-1 0 1,1 0 0,-1 0 0,-2 6 0,-17 35-6021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1.964"/>
    </inkml:context>
    <inkml:brush xml:id="br0">
      <inkml:brushProperty name="width" value="0.05" units="cm"/>
      <inkml:brushProperty name="height" value="0.05" units="cm"/>
    </inkml:brush>
  </inkml:definitions>
  <inkml:trace contextRef="#ctx0" brushRef="#br0">51 1 8609,'0'2'1842,"0"0"-1537,0 5 105,0-1-1,0 1 0,0-1 0,0 1 1,1-1-1,0 0 0,1 1 0,-1-1 1,1 0-1,0 0 0,1 0 0,0 0 1,0 0-1,0 0 0,5 5 0,6 8-173,1 0 0,0-2-1,27 24 1,-40-40-251,0 0 1,1 0 0,-1 0 0,1-1-1,-1 1 1,0 0 0,1-1 0,-1 0-1,1 0 1,-1 0 0,1 0-1,-1 0 1,1 0 0,-1 0 0,1-1-1,-1 1 1,0-1 0,1 0-1,-1 0 1,0 0 0,1 0 0,-1 0-1,0 0 1,0-1 0,0 1 0,3-3-1,-4 2 7,1 0 0,-1 0 0,0 1-1,0-1 1,0 0 0,0 0 0,0 0-1,0 0 1,-1 0 0,1 0 0,-1 0-1,1 0 1,-1 0 0,0-1 0,0 1 0,0-3-1,-7-33 31,4 26-32,2 10-6,0-1 1,0 0 0,0 0-1,0 1 1,-1-1-1,1 0 1,-1 1-1,0-1 1,1 1 0,-1 0-1,0 0 1,0 0-1,-1 0 1,1 0 0,0 0-1,-1 0 1,1 1-1,-1-1 1,0 1 0,1 0-1,-1-1 1,0 1-1,0 1 1,-3-2 0,-7 0-37,-1 0-1,1 0 1,0 1 0,-14 1 0,17 0 141,-7 0 2179,-8-1-3192,0 5-9565,2 6 4385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2.495"/>
    </inkml:context>
    <inkml:brush xml:id="br0">
      <inkml:brushProperty name="width" value="0.05" units="cm"/>
      <inkml:brushProperty name="height" value="0.05" units="cm"/>
    </inkml:brush>
  </inkml:definitions>
  <inkml:trace contextRef="#ctx0" brushRef="#br0">129 483 17476,'-26'17'76,"18"-13"-21,0 1-1,0-1 1,1 2-1,-1-1 1,2 1-1,-1 0 0,0 1 1,1-1-1,-5 8 1,7-6-4,0 0 0,0 0 0,1 0 0,0 1 0,1-1 0,0 1 0,0 0 0,1-1 0,0 1 0,0 0 0,1 0 0,1 0 0,-1 0 0,4 16 0,0-9-5,0 0 0,1-1 1,1 0-1,1 0 0,0 0 0,0-1 1,14 18-1,-14-23-88,1-1 1,0 0-1,0 0 1,0-1-1,1 0 1,0 0-1,1-1 1,0 0-1,-1-1 1,21 8-1,-9-5-115,1-1 0,0-1 0,0-1 0,29 3 0,-42-7-111,1-1 0,-1 0 0,1 0 0,-1-1 0,1 0 0,16-4 0,-22 4 108,0-1 1,0 1-1,-1 0 0,1-1 0,-1 0 0,1 0 0,-1 0 0,0 0 0,0 0 0,0 0 0,0-1 0,0 0 0,-1 0 0,1 0 0,-1 0 0,1 0 0,1-4 0,-3 5 160,0 1-1,-1 0 0,0 0 1,1 0-1,-1-1 0,0 1 0,1 0 1,-1 0-1,0-1 0,0 1 1,0 0-1,0 0 0,0-1 1,0 1-1,0 0 0,-1 0 1,1-1-1,0 1 0,-1 0 1,1 0-1,-1 0 0,1-1 1,-1 1-1,0 0 0,0 0 0,1 0 1,-1 0-1,0 0 0,0 0 1,0 0-1,0 1 0,-1-2 1,-1 0 107,1 1 0,-1-1 0,1 1 0,-1 0 1,0-1-1,0 2 0,0-1 0,1 0 0,-1 0 1,0 1-1,-5-1 0,6 1 300,2 0-22,2 0-21,45 12 172,-46-12-535,7 1-97,1-1-1,-1-1 1,12-2-1,-17 3 74,-1-1 0,1 0 0,-1 0 0,1 0-1,-1-1 1,0 1 0,0 0 0,1-1 0,-1 0 0,0 1 0,-1-1 0,4-4-1,-3 4 303,-2 2 64,0 0 192,0 0-107,0 0-21,0 0 64,42 1 601,-12 0-780,1-2 1,0 0 0,39-8 0,-62 8-295,0-1 0,0-1 0,0 1 0,0-1 0,0 0 0,-1-1 0,0 0 0,0 0 0,0-1 0,0 0-1,0 0 1,-1 0 0,0-1 0,0 0 0,-1 0 0,1-1 0,4-7 0,-1-2 8,-1-1-1,-1 0 1,-1 0 0,0 0-1,-1-1 1,-1 1-1,-1-1 1,2-27 0,-2-9 97,-7-83 0,1 99-8,-2 0 0,-2 0 0,-1 1 0,-2 0-1,-1 1 1,-31-65 0,41 97-69,-1 1 0,1-1 1,-1 1-1,0-1 0,0 1 0,-1 0 0,1 0 0,-1 0 1,0 0-1,1 0 0,-1 1 0,0-1 0,-1 1 1,1 0-1,0 0 0,-1 0 0,-5-3 0,8 5-25,0 0 0,1-1 0,-1 1-1,0 0 1,1 0 0,-1-1 0,0 1 0,0 0-1,1 0 1,-1 0 0,0 0 0,0 0 0,1 0-1,-1 0 1,0 1 0,0-1 0,1 0 0,-1 0 0,0 0-1,0 1 1,1-1 0,-1 0 0,0 1 0,1-1-1,-1 1 1,0-1 0,1 1 0,-1 0 0,0 1-2,0 0 1,0 0 0,0 0 0,0 0 0,1 0 0,-1 1-1,1-1 1,0 0 0,0 0 0,-1 0 0,2 4 0,2 61 171,3-1 0,3 0 1,3-1-1,3 0 0,26 69 1,-39-126 461,24 63 2219,-12-39-7614,6 14-6019,25 57 2664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3.661"/>
    </inkml:context>
    <inkml:brush xml:id="br0">
      <inkml:brushProperty name="width" value="0.05" units="cm"/>
      <inkml:brushProperty name="height" value="0.05" units="cm"/>
    </inkml:brush>
  </inkml:definitions>
  <inkml:trace contextRef="#ctx0" brushRef="#br0">1 955 13364,'17'-32'-16,"-12"27"20,1 1 93,4-8 43,-1 1 0,0-1 0,-1-1 0,0 1 0,-1-1 0,-1-1 0,0 1 0,0-1 0,-2 0 0,0 0 0,0-1-1,-1 1 1,-1-1 0,0-19 0,-2-58-140,0 91-1,0 0 0,0-1 0,0 1 0,0-1 0,-1 1 0,1-1-1,0 1 1,-1 0 0,0-1 0,1 1 0,-1 0 0,0 0 0,1-1-1,-1 1 1,0 0 0,0 0 0,0 0 0,-2-2 0,-13-10-63,14 12 94,1 0 0,-1 0 1,0 0-1,0 0 0,0 0 1,0 0-1,0 0 0,0 0 1,0 1-1,0-1 0,-3 0 1,4 2-19,1-1 1,-1 0-1,1 0 0,0 0 1,-1 0-1,1 0 1,-1 1-1,1-1 1,0 0-1,-1 0 1,1 1-1,0-1 1,-1 0-1,1 0 0,0 1 1,-1-1-1,1 0 1,0 1-1,0-1 1,-1 0-1,1 1 1,0 0-1,-3 18 194,3-13-171,0-3 24,0 0-1,0-1 1,0 1-1,0 0 0,0 0 1,1 0-1,0-1 1,-1 1-1,1 0 0,0-1 1,0 1-1,1-1 1,-1 1-1,0-1 0,1 1 1,3 3-1,15 24 262,-14-20-227,1 0 0,-1-1 0,2 0 0,-1 0 0,17 14 0,58 53 655,-38-34-339,-43-41-408,0 0 0,1 0 1,-1 0-1,0 0 0,1 0 1,-1 0-1,1-1 0,0 1 1,-1 0-1,1-1 0,0 1 1,-1-1-1,1 0 0,0 0 1,-1 1-1,1-1 0,2 0 1,22 3-26,-10 1-67,-1-1 0,1-1 0,24 1 0,-26-2 42,-11-1-8,1 1 1,-1-1 0,1 0-1,-1 0 1,1 0 0,-1-1-1,0 1 1,1-1 0,-1 1-1,1-1 1,-1 0 0,0-1-1,0 1 1,0-1 0,1 1-1,4-5 1,-7 5 43,0 0-1,0 0 1,0 0-1,0 0 1,0 0-1,1 0 0,-1 1 1,0-1-1,0 0 1,1 1-1,-1-1 1,0 1-1,1-1 1,-1 1-1,1-1 1,-1 1-1,1 0 1,1 0-1,-2 0 13,0 0 0,-1 0 0,1 0 0,0 0 0,-1 0-1,1 0 1,0-1 0,-1 1 0,1 0 0,0 0 0,-1 0 0,1-1-1,-1 1 1,1 0 0,0-1 0,-1 1 0,1-1 0,0 0 0,10-18 1,-7 8 153,-5 14 545,1-2-652,0 0-1,0 0 1,0 0-1,0 0 1,0 0-1,0 0 1,0 0-1,0 0 1,0 0-1,0 0 1,0 0-1,1 0 1,-1 0-1,1 0 1,-1 0-1,0 0 1,2 1-1,3 1 73,-1-1 0,1 1-1,0-1 1,0 0-1,1-1 1,-1 1 0,0-1-1,9 1 1,18 5 65,-21-3-196,0-1-1,1 0 0,-1-1 0,1 0 1,0-1-1,0 0 0,0-1 0,-1-1 0,1 1 1,0-2-1,0 0 0,-1 0 0,19-7 1,-18 4-61,-8 4 22,-1 0 1,1-1 0,-1 1 0,1 1-1,-1-1 1,1 0 0,0 1-1,6 0 1,-8 0-15,0-1-1,0 1 0,0 0 1,-1-1-1,1 1 1,0-1-1,0 1 0,0-1 1,0 0-1,-1 0 0,1 0 1,0 0-1,-1 0 1,1 0-1,-1 0 0,1-1 1,-1 1-1,0 0 1,1-1-1,-1 1 0,0-1 1,0 0-1,0 1 0,1-4 1,0 1-75,0-1 0,0 0 0,-1 0 0,0 1 0,0-1 0,0 0 0,0 0 0,-1-7 0,1 1 98,0 0 0,0 1-1,1-1 1,6-17 0,3-21-19,16-145 190,-4-6 223,-21 178-316,0-6 68,0-1 1,-2 1-1,-2 0 1,0-1-1,-8-34 1,8 38 194,2 21-211,0 4-84,0 0 0,0 0 0,0 0 1,0 0-1,0 0 0,0 0 0,0 0 0,0 0 0,0-1 0,0 1 0,0 0 0,0 0 0,0 0 0,0 0 0,0 0 0,0 0 0,-1 0 0,1 0 0,0-1 0,0 1 1,0 0-1,0 0 0,0 0 0,0 0 0,0 0 0,0 0 0,0 0 0,0 0 0,-1 0 0,1 0 0,0 0 0,0 0 0,0 0 0,0 0 0,0 0 0,0 0 0,0 0 1,0 0-1,-1-1 0,1 2 0,0-1 0,0 0 0,0 0 0,0 0 0,0 0 0,0 0 0,0 0 0,-1 0 0,1 0 0,0 0 0,0 0 0,0 0 0,0 0 0,0 0 1,0 0-1,-4 0 48,0 1 0,0-1 1,0 1-1,0 0 1,0 0-1,1 0 0,-1 1 1,0-1-1,-6 5 1,8-5-28,1 0 0,-1 1 0,1-1 1,0 0-1,0 1 0,-1-1 1,1 1-1,0-1 0,0 1 0,0 0 1,1-1-1,-1 1 0,0 0 0,0 3 1,-8 24 89,1 0 0,2 0 0,1 1 1,2 0-1,-1 39 0,0 481 1107,-9-316-853,6-106-222,3-57-27,-15 92 1,13-125-102,-18 145 3,17-130-47,-2 1 1,-2-2-1,-3 1 0,-22 55 1,36-108 25,-2 7-42,0-2 1,-1 1-1,1 0 0,-1 0 0,0-1 1,-8 10-1,11-14 30,-1-1 0,1 1-1,-1-1 1,0 1 0,0 0 0,0-1 0,1 1 0,-1-1 0,0 0-1,0 1 1,0-1 0,0 0 0,0 1 0,1-1 0,-1 0 0,0 0-1,0 0 1,0 0 0,0 0 0,0 0 0,-1 0 0,0-1-5,0 0 0,0 1 1,0-1-1,0 0 0,0 0 1,0-1-1,1 1 0,-1 0 1,0-1-1,1 1 0,-1-1 1,1 1-1,-3-4 0,-5-8-23,0-1-1,1 1 0,0-1 1,1-1-1,1 0 0,0 1 0,1-2 1,1 1-1,-5-26 0,-1-31-111,2 0 0,3-91 0,7 66 6,17-116-1,-8 150 2,3 0 1,33-93 0,-35 119 84,-8 22 22,0 1 0,2 0-1,-1 1 1,2-1 0,0 1 0,0 0-1,1 1 1,1 0 0,15-17 0,-23 28 35,8-9-40,0 0 0,0 1 0,1 0 0,0 1 0,1 0 0,12-7 0,-21 13 33,1 1 0,-1-1 0,1 1 1,-1 0-1,1 0 0,0 0 0,-1 0 1,1 0-1,0 1 0,0-1 0,0 1 1,-1 0-1,1 0 0,0 0 0,0 0 1,0 0-1,0 1 0,-1-1 0,1 1 1,0 0-1,0 0 0,-1 0 0,1 0 1,0 0-1,-1 0 0,0 1 0,1-1 1,-1 1-1,0 0 0,1 0 0,-1 0 0,0 0 1,-1 0-1,3 3 0,1 3 18,0-1 0,-1 1 0,0 1 0,-1-1 0,0 0 1,0 1-1,-1-1 0,0 1 0,1 15 0,0 10 158,-3 41 0,0-42-65,0 123 285,0-154-391,0 0 0,0 0 0,1 0 0,-1 0 1,1 0-1,-1 0 0,1 0 0,0 0 0,-1-1 1,1 1-1,0 0 0,0 0 0,0-1 0,1 1 1,-1-1-1,0 1 0,0-1 0,1 0 0,1 2 1,2 1-23,0-1 0,0 0 0,1 0 0,6 2 0,-10-4 22,6 2-6,0 0 0,-1-1 0,1 0 0,0 0 0,0-1 0,0 0 0,0-1 0,1 1 0,-1-1 0,9-2 0,24-9 2831,-10 1-3530,-18 8-3394,1 1 0,20 1 0,56 0-2556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4.565"/>
    </inkml:context>
    <inkml:brush xml:id="br0">
      <inkml:brushProperty name="width" value="0.05" units="cm"/>
      <inkml:brushProperty name="height" value="0.05" units="cm"/>
    </inkml:brush>
  </inkml:definitions>
  <inkml:trace contextRef="#ctx0" brushRef="#br0">1 327 14135,'25'1'291,"-18"0"-189,0-1 0,0 0 0,0 0 1,0 0-1,0-1 0,8-2 0,15-5 91,-28 7-156,0 1 0,0 0 0,0-1 0,0 0 0,0 1 0,0-1 0,0 0 0,0 0 0,0 0 0,-1 0 0,1 0 0,0-1 0,-1 1 0,1 0 0,-1-1 0,1 1 0,-1-1 0,2-3 0,-2 2-70,0 0 0,0 0-1,0-1 1,0 1-1,-1 0 1,0-1 0,0 1-1,0-6 1,0 3-206,0-1 0,1 1 0,-1-1 0,3-7 0,46-135-1689,-46 115 1640,-3 32 303,0 0 0,0 1 0,0-1-1,0 0 1,0 0 0,0 1 0,0-1 0,1 0-1,-1 0 1,1 1 0,-1-1 0,1 0 0,0 1 0,-1-1-1,1 1 1,0-1 0,2-2 0,-1 2 113,2 6-27,-1 0 0,0 0-1,0 1 1,0-1 0,0 1 0,-1 0-1,0 0 1,0 0 0,0 0-1,-1 0 1,2 6 0,7 23 339,7 10-34,28 89 795,-37-102-887,-2-13-92,-2 1 1,-1 0-1,0 0 1,-1 1-1,-2 35 1,1-63-293,0 0 0,0 0 1,1 0-1,-1 0 0,2 0 1,-1 1-1,1-1 1,0 1-1,1-1 0,0 1 1,0 0-1,0 0 0,1 1 1,9-11-1,-7 10 39,0 0 1,0 0-1,1 1 0,0 0 0,0 0 1,0 1-1,1 0 0,0 0 0,0 1 1,0 0-1,14-3 0,-20 6 53,0 0-1,0 0 0,0 1 1,0-1-1,0 1 1,0-1-1,0 1 1,0 0-1,0 1 0,0-1 1,0 0-1,0 1 1,0 0-1,0 0 0,0-1 1,0 2-1,0-1 1,0 0-1,-1 1 0,1-1 1,-1 1-1,1 0 1,-1 0-1,1 0 1,-1 0-1,0 0 0,3 4 1,-2-3 62,0 1 0,1-1-1,-1 0 1,1 0 0,0 0 0,0 0 0,8 4 0,3 3 2436,-10-6-2406,-3-2 1283,3 3-4842,5 5-6593,32 34 3934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44.976"/>
    </inkml:context>
    <inkml:brush xml:id="br0">
      <inkml:brushProperty name="width" value="0.05" units="cm"/>
      <inkml:brushProperty name="height" value="0.05" units="cm"/>
    </inkml:brush>
  </inkml:definitions>
  <inkml:trace contextRef="#ctx0" brushRef="#br0">0 1 6682,'0'2'2227,"0"2"-1812,1-1 0,-1 1 0,1 0 0,-1 0 0,1 0 0,2 4 0,4 20 535,21 161 1856,17 124-558,-40-163-1112,-5-103-880,0 220-427,0-264 108,-1 0 0,1 0-1,-1 0 1,1 0 0,-1 0 0,0 0 0,0 0-1,0 0 1,-1 0 0,-2 4 0,4-6 5,0-1 0,-1 1 1,1-1-1,-1 1 0,1 0 1,0-1-1,-1 1 1,1-1-1,-1 1 0,1-1 1,-1 0-1,1 1 0,-1-1 1,0 1-1,1-1 0,-1 0 1,0 0-1,1 1 0,-1-1 1,1 0-1,-1 0 0,0 0 1,0 0-1,1 0 0,-1 1 1,0-1-1,1-1 0,-1 1 1,0 0-1,1 0 0,-1 0 1,0 0-1,1 0 0,-1-1 1,0 1-1,1 0 1,-1 0-1,1-1 0,-1 1 1,0 0-1,1-1 0,-1 1 1,1-1-1,-1 1 0,1-1 1,-1 0-1,-3-5-455,1 0 1,0 0 0,1 0-1,-1-1 1,1 1-1,-2-11 1,-2-4 51,3 10 513,0 0 0,1 0 0,0 0 0,0 0 0,1-1 0,0 1 0,1 0 0,1-1 0,0 1 0,0 0 0,1-1 0,1 1 0,3-12 0,0 4 182,-5 13 96,1 0 1,0 1-1,0-1 0,5-9 0,-5 13-173,-1 0-1,1 0 0,-1 0 0,1 0 0,-1 1 1,1-1-1,0 1 0,0-1 0,0 1 0,0 0 1,0 0-1,0-1 0,1 2 0,-1-1 0,0 0 0,4-1 1,2 0 43,0 0-1,1 1 1,-1 0 0,1 0 0,-1 1 0,0 0 0,1 1 0,-1 0 0,1 0 0,-1 0-1,12 5 1,-15-5-136,193 61 1821,-194-61-1793,0 0 0,0-1 1,0 1-1,0 0 0,0-1 0,0 0 0,0 0 0,0 0 0,5-2 0,-8 2-62,1-1-1,-1 1 0,1-1 0,-1 0 0,0 1 0,1-1 0,-1 0 0,0 0 0,0 0 1,1 0-1,-1 0 0,0-1 0,0 1 0,0 0 0,0 0 0,-1-1 0,1 1 0,0-1 1,-1 1-1,1 0 0,0-1 0,-1 1 0,0-1 0,1-2 0,0 1-33,2-11-46,0-1-1,-1 0 0,-1 0 1,-1-24-1,0 40 51,0-1-1,0 0 0,0 0 1,0 0-1,0 0 1,1 0-1,-1 0 0,0 0 1,0 0-1,0 0 1,0 0-1,0 0 0,0 0 1,0 0-1,0 1 1,0-1-1,0 0 0,0 0 1,0 0-1,0 0 0,0 0 1,0 0-1,0 0 1,1 0-1,-1 0 0,0 0 1,0 0-1,0 0 1,0 0-1,0 0 0,0 0 1,0 0-1,0 0 1,0 0-1,0 0 0,0 0 1,1 0-1,-1 0 1,0 0-1,0 0 0,0 0 1,0 0-1,0 0 1,0 0-1,0 0 0,0 0 1,0 0-1,0 0 0,0-1 1,0 1-1,0 0 1,1 0-1,-1 0 0,0 0 1,0 0-1,0 0 1,0 0-1,0 0 0,0 0 1,0 0-1,0 0 1,0 0-1,0 0 0,0-1 1,0 1-1,0 0 1,0 0-1,8 10 43,9 7 150,13 0 86,1-1 1,1-1-1,0-1 1,50 13-1,-58-21-109,0-2 0,1 0 0,0-2 0,0-1 0,-1 0 0,27-4 0,-7-2 115,0-2 0,66-20 0,-106 26-272,5-2 46,-1 1 1,1 0 0,0 0-1,-1 1 1,10-1 0,-16 3-57,1-2 0,-1 1 1,0 0-1,0 0 0,-1-1 0,1 1 1,0-1-1,0 0 0,0 1 1,0-1-1,3-2 0,-4 2-22,1 0 0,0 0 0,-1 1 0,1-1 0,-1 0-1,1 1 1,0 0 0,-1-1 0,1 1 0,0 0 0,3-1 0,-3 1-152,-2 0-42,0 0 64,0 0 0,0 3-64,0-1 195,1 0 0,-1 0 0,1 0 0,-1-1-1,1 1 1,0 0 0,0 0 0,0 0 0,0-1 0,0 1 0,1-1 0,-1 1-1,0-1 1,1 1 0,-1-1 0,1 1 0,-1-1 0,1 0 0,0 0 0,-1 0-1,1 0 1,0 0 0,0-1 0,0 1 0,0 0 0,0-1 0,2 1 0,0-1-21,0 1 0,0-1 0,0 1 0,0 0 0,0 1 0,0-1 0,0 0 0,0 1 0,5 3 0,34 25-245,-17-11 798,-15-13 861,0 0 0,18 7-1,-6-4-6344,9 6-7435,45 28 3603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57.424"/>
    </inkml:context>
    <inkml:brush xml:id="br0">
      <inkml:brushProperty name="width" value="0.05" units="cm"/>
      <inkml:brushProperty name="height" value="0.05" units="cm"/>
    </inkml:brush>
  </inkml:definitions>
  <inkml:trace contextRef="#ctx0" brushRef="#br0">4774 694 7967,'-70'-96'483,"-76"-97"2130,114 156-1975,-1 2 1,-74-62-1,57 58-163,-2 2 0,-75-39 0,99 62-380,-1 1 0,0 2 0,-1 1 0,0 1 0,-1 2 0,1 1 0,-37-3 0,-115 5 213,92 4 26,-65 8 491,-198 37-1,262-28-510,0 5 1,-148 55-1,158-44-68,-128 70 0,-179 130 375,361-216-571,0 2 0,-26 25 0,-74 81 79,123-121-124,-26 26 46,-27 36 0,-48 78-8,-26 53 224,106-149-208,-35 94 0,43-89-12,3 1 0,2 1 0,3 0 1,-3 56-1,10-87-25,1 0 1,2-1-1,0 1 1,1 0-1,8 35 1,1-22 17,1-1 1,17 36-1,-28-72-39,33 73 112,65 101 1,-79-141-84,3 4 34,31 40 0,-18-33 0,63 60 1,-51-62-1,65 42 0,-74-58-18,0-2-1,2-1 0,1-2 1,82 28-1,-81-33-15,51 18 87,177 40 1,-268-73-117,431 78 149,-349-67-67,0-4 0,110-2 0,-183-6-75,141-5 120,151-26 1,-142-1-1,313-110 108,-271 49-151,-164 71 65,61-43 0,250-210 364,-324 252-464,-1-2 0,27-33 0,-38 40-34,15-17 42,-1-1 0,-2-2 0,-1-1 0,-2 0 0,23-55 0,-26 47 19,-2 0 0,-2-2 1,-2 0-1,12-72 0,-23 78-13,-1-1 0,-2 1 0,-2-1 1,-2 1-1,-16-78 0,-28-70 86,40 171-128,0 1-1,-2 0 0,0 0 1,-1 0-1,-17-22 1,-19-23 39,-4 1 1,-64-63 0,66 80-12,-1 2 0,-2 3 0,-86-54 0,68 56-36,-2 3 0,-1 3 0,-119-37 0,82 40 6,-223-33 0,140 46-9,0 8 0,-319 25 0,-14 50-11,-80 49-22,-69 51-85,129 9 690,479-153-202,-166 53 3881,133-44-3989,-11 3-8235,-4 6-2939,-135 63 1392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00:55.565"/>
    </inkml:context>
    <inkml:brush xml:id="br0">
      <inkml:brushProperty name="width" value="0.05" units="cm"/>
      <inkml:brushProperty name="height" value="0.05" units="cm"/>
    </inkml:brush>
  </inkml:definitions>
  <inkml:trace contextRef="#ctx0" brushRef="#br0">774 471 2441,'-78'-53'0,"15"14"386,11-13-129,1 13 0,12 0-129,0 0 129,0-1 0,0 1-128,0 12-1,-12 3 1,-13 10-258,11 1 1157,16-1-1028,11 2-1413,-1 0-515,-49-3 386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1:28:57.785"/>
    </inkml:context>
    <inkml:brush xml:id="br0">
      <inkml:brushProperty name="width" value="0.05" units="cm"/>
      <inkml:brushProperty name="height" value="0.05" units="cm"/>
    </inkml:brush>
  </inkml:definitions>
  <inkml:trace contextRef="#ctx0" brushRef="#br0">1 156 8224,'9'0'63,"1"0"0,0-1 1,-1 0-1,12-4 0,14-1 370,-20 3-323,205-19 680,-113 22-681,93-4-68,110-20 216,-62-5 266,-179 19-275,-67 10-240,44-6 561,-1-2-1,57-17 0,-99 24-558,3-1 261,1 0 0,0 0 0,0 0 1,13 0-1,-18 2-215,-1 0 1,1 0-1,0 0 1,-1 0-1,1 1 1,0-1-1,-1 1 1,1-1-1,0 1 1,-1-1-1,1 1 1,-1 0-1,1 0 1,-1 0-1,0 0 1,1 0-1,-1 0 1,0 0-1,0 0 1,1 0-1,-1 1 1,0-1-1,0 0 1,0 1-1,-1-1 1,2 2-1,-2-1-39,1-1-1,-1 0 0,0 0 1,0 1-1,0-1 1,0 0-1,0 0 0,0 1 1,0-1-1,0 0 0,-1 0 1,1 1-1,0-1 1,-1 0-1,1 0 0,-1 2 1,-32 75 261,-133 290 450,-31 39-321,54-95-290,-50 104 644,186-401 2,-1 0-1,-1-1 0,-20 26 0,9-12-3988,15-19 823,1 1 1,0-1-1,-2 11 1,-17 72-4109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4:58.203"/>
    </inkml:context>
    <inkml:brush xml:id="br0">
      <inkml:brushProperty name="width" value="0.05" units="cm"/>
      <inkml:brushProperty name="height" value="0.05" units="cm"/>
    </inkml:brush>
  </inkml:definitions>
  <inkml:trace contextRef="#ctx0" brushRef="#br0">13 15 2827,'0'0'0,"-13"-14"642,13 14-642,0 0-899,0 0-386,0 0 257</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44.325"/>
    </inkml:context>
    <inkml:brush xml:id="br0">
      <inkml:brushProperty name="width" value="0.05" units="cm"/>
      <inkml:brushProperty name="height" value="0.05" units="cm"/>
    </inkml:brush>
  </inkml:definitions>
  <inkml:trace contextRef="#ctx0" brushRef="#br0">0 2 6296,'10'-1'88,"-7"1"63,0 0 1,0 0-1,1-1 0,-1 2 0,0-1 0,0 0 1,0 1-1,0-1 0,1 1 0,-1 0 0,0 0 1,0 0-1,0 1 0,4 2 0,-6-4-49,-1 1 0,0 0 0,1-1 0,-1 1 1,1 0-1,-1-1 0,0 1 0,0 0 0,0-1 0,1 1 0,-1 0 0,0-1 0,0 1 0,0 0 0,0 0 0,0-1 0,0 2 0,0 9 246,45 171 1996,-4-22-1048,-23-81-128,56 152-1,-58-189-867,2-1-1,35 57 1,7 13-32,-45-83-257,-14-25-16,0 0 1,0 0-1,0-1 0,0 1 1,-1 1-1,1-1 1,-1 0-1,1 5 0,-2-7-5,1-1 0,0 1 0,0 0-1,0 0 1,0-1 0,0 1-1,0 0 1,0 0 0,0 0 0,0-1-1,0 1 1,0 0 0,1 0 0,-1 0-1,0-1 1,1 1 0,-1 0-1,0-1 1,1 1 0,-1 0 0,1-1-1,-1 1 1,1 0 0,-1-1 0,1 1-1,-1-1 1,1 1 0,0-1-1,-1 1 1,1-1 0,0 0 0,0 1-1,-1-1 1,1 0 0,0 1 0,0-1-1,-1 0 1,1 0 0,0 0-1,0 0 1,-1 0 0,1 0 0,0 0-1,0 0 1,1 0 0,-1-2 146,-1 1-1,1-1 1,-1 0 0,1 0 0,-1 1 0,0-1 0,0 0-1,0 0 1,0 1 0,0-1 0,-1-2 0,1 2 632,0-6-202,-1-5-3842,1 11 2667,0 1 0,0 0 0,0 0 0,1 0 0,-1-1 1,0 1-1,0 0 0,1 0 0,-1 0 0,0 0 0,1 0 1,0 0-1,-1 0 0,1-1 0,20-11-5495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4T10:36:46.267"/>
    </inkml:context>
    <inkml:brush xml:id="br0">
      <inkml:brushProperty name="width" value="0.05" units="cm"/>
      <inkml:brushProperty name="height" value="0.05" units="cm"/>
    </inkml:brush>
  </inkml:definitions>
  <inkml:trace contextRef="#ctx0" brushRef="#br0">1 26 11308,'0'-14'4819,"0"14"-4757,-1-1 0,1 1 0,1-1 1,-1 1-1,0-1 0,0 1 1,0 0-1,0-1 0,0 1 1,0-1-1,0 1 0,1-1 0,-1 1 1,0-1-1,0 1 0,1 0 1,-1-1-1,0 1 0,1-1 1,-1 1-1,0 0 0,1-1 0,-1 1 1,0 0-1,1 0 0,-1-1 1,1 1-1,-1 0 0,1-1 1,17 3 1690,-15-1-1589,-1 0 0,1 0 0,-1 0 0,0 0 0,0 0 0,1 1 0,-1-1 0,0 1 0,0 0 0,0-1 0,-1 1 0,1 0 0,0 0 0,1 3 0,39 69 1427,-30-53-1598,0 0 0,-1 0 0,11 29 0,-3 17-119,11 73 0,8 32-264,-35-159 265,0-1 1,-1 1 0,0 0 0,0 25 0,-2-36 144,0-1 0,1 1 1,-1 0-1,0-1 0,1 1 1,-1 0-1,1-1 1,0 1-1,0-1 0,-1 1 1,1-1-1,0 1 0,0-1 1,0 1-1,1-1 0,-1 0 1,0 0-1,0 0 1,1 0-1,-1 0 0,1 0 1,-1 0-1,1 0 0,-1 0 1,3 0-1,4 2 164,0 0-1,0-1 0,15 3 1,-23-5-184,9 1 79,1 0 1,0 0-1,-1-1 0,1-1 1,0 0-1,-1 0 0,17-4 1,2-4-108,31-13-1,-50 18-200,-1-1-1,0 0 0,0 0 0,0-1 0,-1 0 1,0 0-1,0-1 0,9-12 0,7-5-1557,-2 2-743,20-30 5401,-18 18-8202,-21 32 4675,-1 0 0,1 0 0,-1 0 0,1 1 0,0-1 0,0 1 0,0-1-1,0 1 1,0-1 0,3 0 0,58-31-5705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44.964"/>
    </inkml:context>
    <inkml:brush xml:id="br0">
      <inkml:brushProperty name="width" value="0.05" units="cm"/>
      <inkml:brushProperty name="height" value="0.05" units="cm"/>
    </inkml:brush>
  </inkml:definitions>
  <inkml:trace contextRef="#ctx0" brushRef="#br0">283 81 4883,'0'0'2099,"12"0"1135,143 1-304,206-5-1406,-184-5-1053,246-16 429,-175 1-588,-119 8-217,46 13-98,-79 4 27,-95 1 20,-1 0 0,1 0-1,-1 1 1,0-1 0,1 0 0,-1 0-1,0 1 1,-1 3 0,1-4 33,0 6 50,-1 0 0,0 0 0,-3 11 0,2-10 40,1 0 1,-1 1 0,1 14-1,1 33 158,2 127 278,1-138-424,17 89-1,16 5-49,-35-135-109,0 1 0,-1 0 0,1 0 0,-1 0 0,0 0 1,-2 7-1,1-9 17,1 1 0,0-1 1,0 1-1,0-1 0,0 1 1,0-1-1,1 1 0,0-1 0,1 5 1,-2-8-37,2 3 40,0 1-1,-1-1 1,1 1 0,-1-1 0,-1 1-1,2 7 1,-3-11-27,1 1 1,0-1-1,0 1 0,-1 0 0,1-1 1,-1 1-1,1-1 0,-1 1 0,0-1 1,1 1-1,-1-1 0,0 0 0,0 1 1,0-1-1,0 0 0,0 0 0,0 0 0,-1 1 1,1-1-1,0 0 0,0-1 0,-1 1 1,1 0-1,-3 1 0,-9 3 37,1 0 0,-1-1 1,1-1-1,-17 3 0,4-1-28,-24 5 105,-84 6 1,102-13-90,-63 4 145,-107-6 0,-38-12 137,-359-15 321,321 14 536,233 8 949,-46-9 0,51 6-3318,-5 5-4892,-10 2-3575,-49 0 1134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6:09.005"/>
    </inkml:context>
    <inkml:brush xml:id="br0">
      <inkml:brushProperty name="width" value="0.05" units="cm"/>
      <inkml:brushProperty name="height" value="0.05" units="cm"/>
    </inkml:brush>
  </inkml:definitions>
  <inkml:trace contextRef="#ctx0" brushRef="#br0">7027 246 6296,'-4'0'82,"0"0"0,0-1 0,0 1 0,0-1-1,0 0 1,0-1 0,0 1 0,0-1-1,-7-3 1,8 3-16,0 0 0,-1 1 0,1-1 0,-1 1 0,0 0 0,1 0 0,-1 0 0,0 0 0,-6 0 0,6 1 30,1 0-1,0 0 1,-1 0-1,1-1 1,0 0-1,-1 0 1,1 0-1,-5-2 0,-12-3 181,-178-30 1622,92 20-1033,-267-36 679,273 40-1375,-35 0 425,-168 9-1,161 4 126,-880-1 1444,987 0-2148,-33 0-12,-110 14 1,-82-3-4,98-8 0,-148 21 0,124 0 135,80-9-35,-347 39-78,151-17-22,57-9 21,207-23-3,-46 5 91,-100-1 0,-114 4 239,-104-3 75,335-14-350,-94-3 111,-175-5 694,162 6-427,141 3-333,1-2-1,1-1 0,-45-14 1,-35-16 267,102 34-354,-1 0 0,1 1 1,-1 1-1,1-1 0,-1 1 0,-9 2 0,-12 0 8,27-3-71,-1 1 0,0 1 0,0-1 0,0 1 0,1 0-1,-10 2 1,13-2 22,-1 0 0,1-1-1,0 1 1,-1 0 0,1 0-1,0 0 1,0 0 0,-1 0-1,1 0 1,0 1 0,0-1-1,0 0 1,0 0 0,1 1-1,-1-1 1,0 1 0,0-1-1,1 0 1,-1 1 0,1-1-1,0 1 1,-1 0 0,1-1-1,0 1 1,0-1 0,0 1 0,0 2-1,1 12-50,1 0 0,1 0-1,0-1 1,6 17 0,1 4 3,63 269 37,17 255 42,-54-242 122,34 226 207,-15-139-116,-35-249-83,10 49 34,5 50 16,-27-181-149,23 158 131,-5-82-97,11 294 0,-51-119 21,6-257-107,3 1 0,8 131 0,-1-170 0,20 285 4,0-22-137,-19-246 64,16 572-1061,-31-392 603,7-152 347,-15 207-439,-14 250-304,31-457 824,-1 16-237,-17 95 0,-57 179-1028,58-280 1250,19-80 236,1-1 0,-1 0 0,1 1 0,-1-1 0,2 8 0,-1-5 174,0-6-260,0-1-1,0 1 0,0 0 0,-1-1 1,1 1-1,0 0 0,0-1 1,-1 1-1,1 0 0,0-1 0,-1 1 1,1-1-1,-1 1 0,1-1 0,-1 1 1,1-1-1,-1 1 0,0 0 0,-2 2 66,3-3-95,-1 0-1,1 1 0,0-1 0,0 0 1,0 1-1,-1-1 0,1 0 1,0 1-1,0-1 0,0 1 0,0-1 1,0 0-1,0 1 0,0-1 0,0 1 1,0-1-1,0 0 0,0 1 0,0-1 1,0 0-1,0 1 0,0-1 0,0 1 1,0-1-1,0 0 0,1 1 1,-1-1-1,0 0 0,0 1 0,11 1 102,4 1-72,40 9 72,-24-5-30,52 22-1,-8-3 50,142 44 109,62 16-213,-55-14-22,-182-58 4,47 16 47,109 22 1,137 11-31,-190-34 7,211 24 180,232-18-144,-204-47 422,-186 2-265,221 6 57,-211-10-107,57 3 44,-237 11-196,271-12 197,-232 5-188,22-3 33,152 3 0,-158 11-61,139 4 0,-147-8 0,15 1 0,141-16 0,-152 7 0,96 4 0,-51-3 38,0 0 31,230 7 60,-338 1-164,0 1 1,0 0-1,0 1 1,-1 1-1,0 1 1,22 8-1,28 9 63,127 46 322,-65-19 156,-110-45-396,1 0 0,0-1-1,0-1 1,1 0 0,-1-2-1,23-2 1,1 2 664,-41 0-759,0 0 0,0 0 0,-1-1 0,1 1 0,0 0 0,0 0 0,-1 0 0,1 0 0,0-1 0,-1 1 0,1 0 0,0-1 0,-1 1 0,1 0 0,0-1 0,-1 1 0,1-1 0,-1 1 0,2-2 0,4-7 54,1 0 0,-2 0 0,1 0 0,-1-1 0,-1 0 0,0 0 0,0-1 0,4-17 0,8-44 102,-3 0 1,6-104-1,-1-101 215,17-187-258,-21 227-178,-1-57-28,-26-124 78,1 155 0,10 171 0,-7-96 11,-2-109 85,60-570 54,32 146-217,-49 442 5,73-617-430,-73 654 322,6-50-174,-14-74-47,-18 229 246,0 50 50,0-3-104,-7-92 1,-29-246-276,23 337 412,-27-158-345,20 167 279,-33-165-316,30 177 163,-37-100-1,48 154 201,-1 0 0,0 1 0,-2-1 0,1 2 0,-2-1-1,-19-22 1,22 30 29,0 0-1,0 1 0,-1 0 0,1 1 1,-1-1-1,-1 2 0,1-1 0,-1 1 1,1 0-1,-1 1 0,0 0 0,-1 0 1,-12-1-1,12 3-26,0 1 0,0 0 1,0 0-1,0 1 0,0 0 1,-18 5-1,13-3 30,-123 35-228,88-23 158,-56 11 1,-279 22 142,234-31 38,-458 47 388,407-46-228,-169 18 155,247-22-267,-351 30 294,-191-39-1,399-6-292,-579-24 275,829 24-377,-473-7 110,284 25 781,175-14 1024,-48-3 1,44 0-6132,-11 3-7728,-23 8 3796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41.801"/>
    </inkml:context>
    <inkml:brush xml:id="br0">
      <inkml:brushProperty name="width" value="0.05" units="cm"/>
      <inkml:brushProperty name="height" value="0.05" units="cm"/>
    </inkml:brush>
  </inkml:definitions>
  <inkml:trace contextRef="#ctx0" brushRef="#br0">27 7672 11822,'-1'0'28,"-1"0"1,1 0 0,0 0-1,0 1 1,0-1-1,0 1 1,0-1-1,0 1 1,0-1 0,0 1-1,0-1 1,0 1-1,0 0 1,0 0 0,0-1-1,0 1 1,0 0-1,1 0 1,-1 0-1,0 0 1,1 0 0,-1 0-1,0 0 1,1 0-1,0 0 1,-1 0-1,1 1 1,0-1 0,-1 0-1,1 0 1,0 0-1,0 3 1,-1 5 363,0 0 0,1-1 0,2 13 0,-2-10-33,0-8-244,0-1 0,0 1 1,1 0-1,-1-1 1,0 1-1,1-1 0,0 1 1,0-1-1,0 1 0,1 2 1,3 9 92,110 360 1506,-111-363-1683,8 28 146,26 54 0,101 256 525,-88-206-526,98 206 111,-107-255-210,40 133 86,-19-45 58,-48-145-85,1-2 0,40 63 1,-29-55 51,-14-22-80,0-1 0,2 0 0,18 20 1,-12-18-21,1-2 0,0 0 0,1-1 0,1-1 0,1-2 0,1 0 0,0-2 0,52 20 0,-47-24 5,1-2 0,49 6 1,-20-4 12,-20-4-87,1-1 0,-1-3 0,1-1 0,46-5 0,161-31 14,-239 33-33,259-65 0,-192 45 0,-27 8 0,-1-2 0,-1-2 0,-1-2 0,0-2 0,-2-3 0,68-46 0,-55 26 0,48-33 0,165-118 0,-191 134 9,131-111 111,36-71 239,31-30-97,-71 78 16,-141 135-107,-2-3 1,85-109-1,-125 142-139,123-174 193,-49 63-33,-7 14-105,75-137 20,-145 229-81,-2-1 0,27-72 0,-25 56 24,90-213 207,-88 212-188,114-238-9,-118 255-60,111-189 0,50-78 0,-131 221 0,107-209 107,-87 139-85,2 2-1,24-7 176,-25 44-159,92-152-25,-146 240-4,128-188 179,-32 56-141,-79 112-47,103-166 0,44-78 0,-151 246 0,2 1 0,3 2 0,1 1 0,50-45 0,-8 7-75,88-113 0,-8-37-41,-131 188 104,151-250-242,-61 96 37,73-127 195,-102 163 22,7-14 0,22-31 4,101-157-29,-190 326-31,53-54 0,3-3-68,-19 9 26,-3-2-1,-5-3 1,-3-2-1,59-135 1,-10-12-28,-77 184 68,3 1 0,49-66 0,-73 110 52,27-34-121,2 0 1,41-39-1,-51 58 26,-15 13 100,2 0 0,-1 1 0,1 0-1,19-12 1,-27 19-7,-1 1 1,0-1-1,1 1 0,-1-1 1,0 1-1,1-1 0,-1 1 1,1 0-1,-1 0 0,1 0 0,-1 0 1,1 0-1,-1 0 0,3 1 1,21 0-156,-23-1 56,-2 0-22,0 0 1,4-2-1,1 0 110,0 0 1,-1 0-1,1 1 0,0 0 0,0 0 1,0 0-1,6 0 0,-9 1-88,-2 0-64,0 0-172,-3 1 357,0 0 1,-1 0-1,1 0 0,0 0 1,0 1-1,0-1 0,0 1 1,0 0-1,-3 2 0,-9 4 2349,0-7-2612,14-1-241,0 0 0,0 0 1,0 0-1,0 0 0,0 0 0,0 0 0,0 0 0,0 0 0,0 0 0,0 0 0,0 0 0,1 0 0,-1 1 1,0-1-1,0 0 0,0 1 0,0-1 0,0 1 0,0-1 0,1 1 0,-1-1 0,0 1 0,1 0 0,-1-1 1,0 1-1,1 0 0,-1 0 0,0 0 0,-12 43-6963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42.246"/>
    </inkml:context>
    <inkml:brush xml:id="br0">
      <inkml:brushProperty name="width" value="0.05" units="cm"/>
      <inkml:brushProperty name="height" value="0.05" units="cm"/>
    </inkml:brush>
  </inkml:definitions>
  <inkml:trace contextRef="#ctx0" brushRef="#br0">1 963 12850,'0'0'128,"0"-2"1,0-2-95,1 1 0,-1 0 0,1 0 0,0 0 0,0 0 0,0 0 0,0 0 0,1 0 0,-1 0 0,1 1-1,0-1 1,0 0 0,3-3 0,36-33 409,-33 32-355,154-118 761,-73 62-584,59-45 292,22-22 364,-51 26-407,-18 14-150,-75 68-303,101-76 360,-106 84-329,-1 1 0,2 1 0,0 1 0,33-11 0,122-31 508,-172 52-596,0 0-1,0 0 1,0 0 0,0 1 0,1-1 0,9 2 0,-13-1-5,1 0 1,-1 1 0,0-1-1,0 1 1,0 0 0,1 0-1,-1 0 1,0 0 0,0 0-1,0 0 1,-1 0 0,1 0-1,0 1 1,0-1 0,-1 1 0,4 3-1,8 13 1,-1 1 0,-1 0 0,14 33 0,-7-4 123,-3 1 0,-2 1 1,7 56-1,38 304 541,-52-123-337,-8-209-290,-1 31 891,-4-52 2448,4-25-3078,4-2-5723,-1 16-4396,0 56 2111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19.675"/>
    </inkml:context>
    <inkml:brush xml:id="br0">
      <inkml:brushProperty name="width" value="0.05" units="cm"/>
      <inkml:brushProperty name="height" value="0.05" units="cm"/>
    </inkml:brush>
  </inkml:definitions>
  <inkml:trace contextRef="#ctx0" brushRef="#br0">53 94 9766,'0'0'128,"0"0"1,0 0-1,-2 0-21,-7 0 42,6-1-74,0 1-1,1 0 0,-1 0 1,0 0-1,0 1 1,0-1-1,-5 2 1,7-2 40,0 1 0,1-1-1,-1 1 1,0 0 0,0-1 0,0 1 0,0 0 0,1 0 0,-1 0 0,0-1 0,1 1 0,-1 0 0,0 0 0,1 0-1,0 0 1,-1 0 0,1 0 0,-1 0 0,1 0 0,0 0 0,0 0 0,0 0 0,-1 1 0,1-1 0,0 0 0,0 0 0,1 1-1,-1 3 137,-1-3-142,1 0 1,0 1 0,0-1-1,0 0 1,0 1 0,1-1-1,-1 0 1,1 0 0,-1 1 0,1-1-1,0 0 1,0 0 0,0 0-1,0 0 1,0 0 0,0 0-1,0 0 1,3 3 0,-2-3-53,-1 0 1,1-1 0,-1 1-1,0 0 1,0 0-1,0 0 1,0 0 0,0 1-1,0-1 1,1 4-1,-1-3-19,0 1 0,0 0 0,0-1 0,1 1 0,0-1 0,4 6 0,2 5-32,1 0-1,-2 0 0,0 0 1,10 30-1,15 69-9,-25-83 3,17 107 258,-21-104 18,-4-23-186,1-8-85,0 1 0,0-1 0,0 0 1,0 0-1,0 1 0,0-1 0,1 0 0,-1 0 1,1 0-1,-1 0 0,1 0 0,0 1 0,0-1 1,2 3-1,-3-5-34,1 1 1,-1 0 0,1 0-1,-1-1 1,1 1 0,-1 0-1,0 0 1,1 0-1,-1 0 1,0 0 0,0 0-1,0-1 1,0 1 0,0 0-1,0 1 1,0-259-1856,0-39 1478,0 294 579,0 2 63,0 0 1,0 0-86,0 0-65,0 0-170,0 0-1,0 0 172,0 0 42,-12 0 1,1 0-82,-18 0 234,20-1-150,9 1-130,0 0 0,0 0 1,0 0-1,0 0 0,0 0 1,0 0-1,0 0 0,0 0 0,0 0 1,0 0-1,0 0 0,0 0 1,0 0-1,0 0 0,0 0 1,0 0-1,0 0 0,0 0 1,0-1-1,0 1 0,0 0 1,0 0-1,0 0 0,0 0 0,0 0 1,0 0-1,0 0 0,0 0 1,0 0-1,0 0 0,0 0 1,0 0-1,0 0 0,0 0 1,0 0-1,0 0 0,0 0 0,0 0 1,0 0-1,0 0 0,0 0 1,30-11-1,-27 11 5,5 0 8,23 0 115,0-1-1,56-10 1,122-13 638,-49 8-292,-93 6-390,23-3 76,98-28 0,-169 36-143,2 1 0,-1 1 0,0 1 1,0 1-1,37 2 0,6 0 1,-25-1-19,-18 3 0,-15 4 0,-4-4 0,2 0 11,-1 0 1,0 0-1,-1 0 0,1 1 0,0-1 1,-1 1-1,2 6 0,4 9 28,-3-11-16,1 1 1,-2 0-1,1 0 1,-1 0-1,-1 0 1,0 0 0,0 1-1,0-1 1,-1 13-1,0-14-48,0 0 0,0 0-1,0 0 1,1 0-1,4 11 1,6 28-58,-7 63 83,-5-74 0,1 0 0,8 40 0,13 61 107,-21-131-61,0 0-1,0 0 1,-1 0 0,1 0 0,-2 7-1,0 0 88,4 2-26,-2-12-105,0 1 0,0-1 0,1 0 0,0 0 0,-1-1-1,1 1 1,0 0 0,0-1 0,0 1 0,6 4 0,2-5-23,-8-2-86,-2 0-22,-1-2 113,1 1 0,-1-1 0,0 0 0,0 1 0,0-1 0,0 1 0,0-1 0,0 1 0,0-1 0,0 1 0,-1 0-1,1-1 1,0 1 0,-1 0 0,1 0 0,-1 0 0,-3-1 0,2 0-9,0 0 0,-1 0 0,1 0 0,-1 1 0,0 0 0,1 0 0,-1 0 0,-7-1 0,-679 2 668,672-1-581,0-2 0,-1 1-1,1-2 1,1-1 0,-19-6 0,-4-2-48,13 6-37,13 2 94,-1 1 1,1 1 0,-1 0 0,0 1-1,-15 0 1,-32 2-115,60 0 18,1 0 0,-1-1 0,0 1 0,0 0 0,0-1 0,0 0 0,1 1 0,-1-1 0,0 0 0,1 0 0,-1 0 0,1 0 0,-1 0 0,1-1 0,-3-1 0,3 2 10,0 0 0,0 0 1,0 0-1,0 0 0,0 0 0,-1 0 1,1 0-1,0 0 0,-1 1 1,1-1-1,0 1 0,-1-1 1,1 1-1,-4-1 0,3 1-135,2 0-85,-38 0-1222,27-1 4348,-11 0-5054,20 1 1414,1 0-1,0 0 0,0 1 1,0-1-1,-1 0 1,1 0-1,0 1 1,0-1-1,0 1 1,0-1-1,0 1 1,-1-1-1,-1 2 1,-10 20-5634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21.602"/>
    </inkml:context>
    <inkml:brush xml:id="br0">
      <inkml:brushProperty name="width" value="0.05" units="cm"/>
      <inkml:brushProperty name="height" value="0.05" units="cm"/>
    </inkml:brush>
  </inkml:definitions>
  <inkml:trace contextRef="#ctx0" brushRef="#br0">13 105 3855,'0'0'750,"0"0"-108,0 0 43,0 0 515,0 0-108,0 0-107,0 0-150,0 0 1,0 0-130,0 0 22,2 0-42,0 1-583,1-1 0,-1 1 0,0 0 0,1 0 1,-1 0-1,0 0 0,0 0 0,0 0 0,0 0 0,0 1 0,0-1 1,0 1-1,0-1 0,0 1 0,-1 0 0,3 3 0,28 41 863,-26-36-644,-4-7-232,-1-1 0,1 1 0,-1 0 0,1 0 0,-1 0 0,0 1-1,-1-1 1,1 0 0,0 6 0,-1-8-80,0 1 0,0-1 0,1 0 0,-1 0-1,0 0 1,0 1 0,1-1 0,-1 0 0,1 0 0,-1 0-1,1 0 1,-1 0 0,1 0 0,1 2 0,5 8 14,54 115 725,-59-123-728,-1 1 1,-1-1-1,1 1 0,0 0 0,-1-1 0,0 1 0,0 0 0,0 0 1,0-1-1,-2 7 0,1-5-2,1-1 0,0 1 0,-1 0 0,1 0 0,1 0 1,-1-1-1,3 10 0,0-9-34,-2-3 9,0-1 1,0 0 0,-1 1-1,1-1 1,0 1-1,-1-1 1,1 1-1,-1-1 1,1 1 0,-1-1-1,0 1 1,0 0-1,0-1 1,0 1-1,0-1 1,0 4 0,-2-11-1,1 0 0,-1 1 0,-1-1 0,1 1 0,-1 0 0,0 0 0,-6-9 0,-5-9-96,3-12-48,10 28 132,-1 1 0,0-1 0,0 1 1,0 0-1,-5-8 0,2 6 22,-8-14 99,-13-29 0,23 43-81,-1-1 0,2 0 0,-1 0 0,1-1 0,0 1-1,1 0 1,0-13 0,1-4-22,0 26 0,0 0 0,0-1 0,0 0 0,0 1 0,0-1 0,0 0 0,0 1 0,-1-1 0,1 0 0,0 1 0,0-1 0,0 0 0,-1 1 0,1-1 0,0 0 0,-1 1 0,1-1 0,-1 0 0,-4-4 48,-1 0 1,1 0-1,-1 1 0,1 0 0,-1 0 0,-1 1 1,-10-6-1,14 9 80,3 0 1,0 0-1,0 0 1,0 0-1,0 0 22,0 0 64,0 0-64,0 0-21,44 1 268,312-15 1240,164-41-973,-392 35-771,-92 16 75,158-8-214,-179 12 246,-15-1 0,1 1 0,-1 0 0,1 0 0,-1 0 0,1 0 0,0 0 0,-1 0 0,1 0 0,-1 0 0,1 0 0,-1 0 0,1 1 0,-1-1 0,1 0 0,-1 0 0,1 0 0,-1 1 0,1-1 0,-1 0 0,1 1 0,-1-1 0,1 0 0,-1 1 0,0-1 0,1 1 0,-1-1 0,0 0 0,1 1 0,0 0 0,-3 6 0,2-7 0,0 39-129,0-35 105,0 5 12,0 0 1,0 0-1,1-1 0,0 1 1,0 0-1,1-1 1,0 1-1,4 8 1,3 1 11,-7-15 0,1 1 0,-1-1 0,-1 1 0,1 0 0,0 0 0,-1 0 0,0 0 0,0 0 0,0 0 0,0 4 0,-1-4 0,0-1 0,0 0 0,1 0 0,-1 1 0,1-1 0,0 0 0,0 0 0,1 4 0,-1-4 0,1 0 0,-2 0 0,1 0 0,0 0 0,0 0 0,-1 1 0,0-1 0,0 4 0,0-1 0,1 0 0,0-1 0,0 1 0,2 9 0,-1-9 0,-1 0 0,1 0 0,-2-1 0,2 12 0,-2 37 107,-1-52-102,1 0 0,1 0 1,-1 0-1,0 0 0,0 0 1,1 1-1,-1-1 0,1 0 1,0 0-1,-1 0 0,1 0 1,0-1-1,0 1 0,1 0 1,-1 0-1,0 0 0,0-1 1,3 3-1,-3-3-2,0 0 0,0 0-1,0 0 1,0 0 0,-1 0-1,1 0 1,0 0 0,-1 0-1,1 1 1,0-1 0,-1 0-1,1 0 1,-1 1 0,0-1 0,0 0-1,1 1 1,-1 1 0,0 75-153,0-77 153,0 0 1,-1 1 0,1-1 0,0 0-1,0 0 1,-1 1 0,1-1 0,-1 0-1,0 0 1,1 0 0,-1 1-1,0-1 1,1 0 0,-1 0 0,0 0-1,0 0 1,0 0 0,0-1-1,0 1 1,0 0 0,0 0 0,0 0-1,0-1 1,-1 1 0,1-1-1,-2 1 1,-12 9 67,15-9-67,0-1 1,-1 0-1,1 1 1,-1-1-1,1 0 0,-1 1 1,1-1-1,-1 0 1,1 0-1,-1 1 0,1-1 1,-1 0-1,1 0 0,-1 0 1,1 0-1,-1 0 1,0 0-1,1 0 0,-2 0 1,-3 1 14,-7 3-19,-10 1 0,-37-4 0,-777-1 364,831 0-492,5 0-108,0 0-106,0 0 663,0 0 1949,0 0-7496,7 6-3726,25 26 1092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23.207"/>
    </inkml:context>
    <inkml:brush xml:id="br0">
      <inkml:brushProperty name="width" value="0.05" units="cm"/>
      <inkml:brushProperty name="height" value="0.05" units="cm"/>
    </inkml:brush>
  </inkml:definitions>
  <inkml:trace contextRef="#ctx0" brushRef="#br0">1 210 3084,'0'0'1371,"0"0"-172,0-14 1521,0-73 2120,0 85-4808,1 1-1,0 0 1,-1-1 0,1 1 0,0-1 0,0 1 0,0 0-1,-1-1 1,2 1 0,-1 0 0,0 0 0,0 0-1,0 0 1,2-1 0,4-6 176,-5 5-103,-1 0-1,1 0 0,-1 0 1,1 0-1,0 1 1,0-1-1,0 1 0,1-1 1,-1 1-1,1 0 1,-1 0-1,1 0 0,-1 0 1,1 0-1,6-2 1,6-6 367,-14 8-410,1 1-1,0-1 1,0 1 0,-1 0-1,1 0 1,0 0 0,0 0-1,0 0 1,0 1 0,0-1-1,0 0 1,0 1 0,0 0-1,0-1 1,0 1 0,4 0-1,-2 0 1,0 0 0,-1-1 0,1 0 0,0 1 0,-1-1 0,7-3 0,-7 3 5,1-1-1,0 1 1,0 0-1,-1 1 1,1-1-1,7 0 1,-6 1 46,-2 0-81,0-1 0,0 1 0,1 0 0,-1 0 0,0 0 0,0 1-1,1-1 1,-1 1 0,0 0 0,0-1 0,0 2 0,0-1-1,0 0 1,0 1 0,0-1 0,0 1 0,0 0 0,-1 0 0,1 0-1,-1 0 1,1 0 0,-1 1 0,4 4 0,11 16-13,2 4-18,32 35 0,-49-60 1,20 20-28,0 0 0,-2 2 0,0 1 0,23 38 0,-21-23 4,-1 0 1,-2 1-1,-2 1 1,16 61 0,-29-58-129,0-35 98,-3-8 58,0 1 1,0 0-1,0-1 1,-1 1-1,1 0 1,0-1-1,-1 5 1,0-5 78,-3-3-258,0 0-1,0 0 1,-1-1-1,1 1 0,0-1 1,0 0-1,1 1 1,-1-1-1,0 0 1,1-1-1,-1 1 0,1 0 1,-1-1-1,-2-5 1,-15-11 378,-40-32 2188,39 31-5729,-2-4-4416,-11-11 2055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24.587"/>
    </inkml:context>
    <inkml:brush xml:id="br0">
      <inkml:brushProperty name="width" value="0.05" units="cm"/>
      <inkml:brushProperty name="height" value="0.05" units="cm"/>
    </inkml:brush>
  </inkml:definitions>
  <inkml:trace contextRef="#ctx0" brushRef="#br0">218 207 9123,'0'-13'943,"0"-23"1412,0 34-1862,0 2 171,0 0-129,0 0-128,0 0 43,2 2 235,2 3-555,-1 0 0,0 1 0,0 0 0,0-1 0,-1 1 0,0 0 0,0 0 0,0 0 0,-1 0 0,1 11 0,8 23-125,45 172 303,-37-130-230,-16-59-78,-2-21 0,0 0 0,0 0 0,0 0 0,0 0 0,0 0 0,0 0 0,1 0 0,-1 0 0,2 2 0,7 16 21,-9-33 164,1 9-248,0-1 0,-1 0 0,0 1 0,0-1-1,0 1 1,-2-8 0,-4-9-10,-2 1-1,0 0 1,-1 0 0,-12-20-1,-54-72 141,25 38-45,34 52-65,-1 0 0,-37-34 1,50 52 41,2 3 37,0 0-1,0-1 1,-1 1-1,1 0 1,-1 0-1,1 0 1,-1 0-1,1 0 1,-1 1-1,0-1 1,1 1-1,-1 0 1,-3 0-1,-20-6 523,25 6-545,0 0-1,1-1 1,-1 1-1,0-1 1,1 1-1,-1-1 1,0 1-1,1-1 1,-1 0-1,1 1 1,-1-1-1,1 0 1,-1 1-1,1-1 1,-1 0-1,1 0 1,0 1-1,-1-1 0,1 0 1,0 0-1,0 0 1,0 0-1,0 1 1,0-1-1,-1 0 1,2-1-1,-1 0 138,0 2-21,7-1-43,1 0 0,0 0-1,0 1 1,13 1 0,7 1-1,41-3 107,89-11 1,328-54 450,-261 47-510,-17 2-138,-104 13 27,126-7 492,-167 11-22,-61 0-363,2 0-1,30 0 129,-33 0-252,-1 0 1,1 0-1,-1 0 0,1 0 0,0 0 0,-1 0 1,1 0-1,-1 0 0,1 0 0,-1 0 0,1 1 1,-1-1-1,1 0 0,-1 0 0,1 0 1,-1 1-1,1-1 0,-1 0 0,1 1 0,-1-1 1,1 0-1,-1 1 0,0-1 0,1 0 0,0 2 1,-2 4-22,1-5 25,0 35 98,2-17-103,0 0-1,2-1 1,0 0 0,1 0 0,11 27-1,-8-24-3,-1 0 0,6 34-1,-9-14 1,-3-1 0,-2 41 0,-1-8 0,2-6 43,0-48 171,-1-19-202,1 0 0,-1 0 0,0 0 0,1 0 0,-1 0 0,0 0 0,1-1 0,-1 1 0,1 0 0,-1-1 0,0 1 0,1 0 0,-1-1 0,1 1 0,-1 0 0,1-1 0,-1 1 0,0-2-1,-1 0-2,-4-1-46,0 0 0,0 1 1,0-1-1,-1 1 0,-12-3 0,-11-3-128,18 4 105,-34-11-171,0 2-1,-1 1 1,-66-6 0,42 16 175,-1 2 1,1 4-1,0 4 0,-75 16 1,55-8 397,-1-4 1,-164 1 0,150-13 158,46 0 2617,59 0-3396,-13-1 972,6 3-4860,5 3-7354,3 29 3767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26.786"/>
    </inkml:context>
    <inkml:brush xml:id="br0">
      <inkml:brushProperty name="width" value="0.05" units="cm"/>
      <inkml:brushProperty name="height" value="0.05" units="cm"/>
    </inkml:brush>
  </inkml:definitions>
  <inkml:trace contextRef="#ctx0" brushRef="#br0">0 0 9766,'0'0'985,"0"0"-128,0 0 85,0 0-128,2 0-65,0 0-697,0 0-1,0 1 0,0-1 1,0 0-1,0 0 0,0 1 0,0 0 1,0-1-1,0 1 0,0 0 1,0 0-1,0 0 0,0 0 0,-1 0 1,1 0-1,-1 0 0,1 1 1,0-1-1,-1 0 0,0 1 0,1 0 1,-1-1-1,0 1 0,0 0 1,0-1-1,0 1 0,0 0 0,-1 0 1,1 0-1,0 0 0,-1 0 1,1 0-1,-1 0 0,0 0 0,0 0 1,0 0-1,0 4 0,4 13 228,82 245 1220,-79-238-1386,-2-11-50,-1 0 0,-1 1 0,0-1 0,1 27 0,-4-41-70,0-1 0,1 1 0,-1 0 0,0 0-1,1-1 1,-1 1 0,0 0 0,1-1 0,-1 1 0,1-1 0,-1 1-1,1 0 1,0-1 0,-1 1 0,1-1 0,-1 0 0,1 1 0,0-1 0,-1 1-1,1-1 1,0 0 0,0 0 0,-1 1 0,1-1 0,0 0 0,0 0-1,-1 0 1,1 0 0,0 0 0,0 0 0,-1 0 0,1 0 0,0 0-1,0 0 1,0 0 0,0-2 167,0 1-1,-1 0 1,1-1-1,-1 1 1,0-1-1,1 1 1,-1-1-1,0 1 1,0 0-1,0-1 1,0 1 0,0-1-1,0 1 1,0-1-1,-1 1 1,0-3-1,0-16-2397,1 19 1742,0 0 0,0 0 0,0 0 0,1 0 1,-1 1-1,0-1 0,0 0 0,1 0 0,-1 0 0,0 1 0,1-1 0,-1 0 0,1 1 0,-1-1 0,1 0 0,-1 1 0,1-1 0,-1 0 0,2 0 1,30-11-6016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0T10:25:27.485"/>
    </inkml:context>
    <inkml:brush xml:id="br0">
      <inkml:brushProperty name="width" value="0.05" units="cm"/>
      <inkml:brushProperty name="height" value="0.05" units="cm"/>
    </inkml:brush>
  </inkml:definitions>
  <inkml:trace contextRef="#ctx0" brushRef="#br0">102 132 5911,'-101'0'9230,"102"-1"-9164,0 1-1,0 0 1,0 0 0,1 0-1,-1-1 1,0 1-1,0 0 1,0-1-1,0 1 1,0-1 0,0 1-1,0-1 1,2-1-1,-2 1-28,0 0 0,0 0 0,1 1 0,-1-1 0,0 0 0,1 1 0,-1-1 0,0 1 0,1 0 0,-1-1-1,1 1 1,-1 0 0,3 0 0,50 0 609,-5 1-298,-1-2 1,74-12 0,6-7 165,183-38 0,-276 48-436,-22 6-55,1 1 0,0-1-1,0 2 1,0 0 0,14 0-1,-24 3-10,-1-1-1,0 0 0,0 1 1,0 0-1,0 0 0,0 0 1,0 0-1,0 0 0,0 1 1,0-1-1,0 1 0,-1 0 1,5 3-1,31 33 453,-18-16-187,-17-18-243,0 0-1,0 0 1,0 1 0,0-1 0,-1 1 0,1 0 0,2 10 0,11 43 176,-6-20-156,-3-15-62,-1 1 0,-2 0 0,0 0 0,1 26 0,-5 96-4,-2-61 214,2-59-95,-2-10-107,2-14-4,-1 1-1,0 0 0,0-1 1,-1 1-1,1-1 1,0 1-1,-1-1 0,0 1 1,1-1-1,-1 0 1,0 0-1,0 0 1,0 0-1,-1 0 0,1-1 1,0 1-1,-1 0 1,1-1-1,-1 0 0,1 0 1,-1 0-1,0 0 1,1 0-1,-1 0 0,0-1 1,0 1-1,-4 0 1,-672-1-958,386 0-2295,281 2-4625,10 10 965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639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33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65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git-for-windows/git/releases/download/v2.27.0.windows.1/Git-2.27.0-64-bit.ex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3.png"/><Relationship Id="rId21" Type="http://schemas.openxmlformats.org/officeDocument/2006/relationships/image" Target="../media/image14.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7.png"/><Relationship Id="rId50" Type="http://schemas.openxmlformats.org/officeDocument/2006/relationships/customXml" Target="../ink/ink25.xml"/><Relationship Id="rId55" Type="http://schemas.openxmlformats.org/officeDocument/2006/relationships/image" Target="../media/image31.png"/><Relationship Id="rId63" Type="http://schemas.openxmlformats.org/officeDocument/2006/relationships/image" Target="../media/image35.png"/><Relationship Id="rId68" Type="http://schemas.openxmlformats.org/officeDocument/2006/relationships/customXml" Target="../ink/ink34.xml"/><Relationship Id="rId76" Type="http://schemas.openxmlformats.org/officeDocument/2006/relationships/customXml" Target="../ink/ink38.xml"/><Relationship Id="rId7" Type="http://schemas.openxmlformats.org/officeDocument/2006/relationships/image" Target="../media/image7.png"/><Relationship Id="rId71" Type="http://schemas.openxmlformats.org/officeDocument/2006/relationships/image" Target="../media/image39.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8.png"/><Relationship Id="rId11" Type="http://schemas.openxmlformats.org/officeDocument/2006/relationships/image" Target="../media/image9.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2.png"/><Relationship Id="rId40" Type="http://schemas.openxmlformats.org/officeDocument/2006/relationships/customXml" Target="../ink/ink20.xml"/><Relationship Id="rId45" Type="http://schemas.openxmlformats.org/officeDocument/2006/relationships/image" Target="../media/image26.png"/><Relationship Id="rId53" Type="http://schemas.openxmlformats.org/officeDocument/2006/relationships/image" Target="../media/image30.png"/><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8.png"/><Relationship Id="rId57" Type="http://schemas.openxmlformats.org/officeDocument/2006/relationships/image" Target="../media/image32.png"/><Relationship Id="rId61" Type="http://schemas.openxmlformats.org/officeDocument/2006/relationships/image" Target="../media/image34.png"/><Relationship Id="rId10" Type="http://schemas.openxmlformats.org/officeDocument/2006/relationships/customXml" Target="../ink/ink5.xml"/><Relationship Id="rId19" Type="http://schemas.openxmlformats.org/officeDocument/2006/relationships/image" Target="../media/image13.png"/><Relationship Id="rId31" Type="http://schemas.openxmlformats.org/officeDocument/2006/relationships/image" Target="../media/image1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6.png"/><Relationship Id="rId73" Type="http://schemas.openxmlformats.org/officeDocument/2006/relationships/image" Target="../media/image40.png"/><Relationship Id="rId4" Type="http://schemas.openxmlformats.org/officeDocument/2006/relationships/customXml" Target="../ink/ink2.xml"/><Relationship Id="rId9" Type="http://schemas.openxmlformats.org/officeDocument/2006/relationships/image" Target="../media/image8.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7.png"/><Relationship Id="rId30" Type="http://schemas.openxmlformats.org/officeDocument/2006/relationships/customXml" Target="../ink/ink15.xml"/><Relationship Id="rId35" Type="http://schemas.openxmlformats.org/officeDocument/2006/relationships/image" Target="../media/image21.png"/><Relationship Id="rId43" Type="http://schemas.openxmlformats.org/officeDocument/2006/relationships/image" Target="../media/image25.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8.png"/><Relationship Id="rId77" Type="http://schemas.openxmlformats.org/officeDocument/2006/relationships/image" Target="../media/image42.png"/><Relationship Id="rId8" Type="http://schemas.openxmlformats.org/officeDocument/2006/relationships/customXml" Target="../ink/ink4.xml"/><Relationship Id="rId51" Type="http://schemas.openxmlformats.org/officeDocument/2006/relationships/image" Target="../media/image29.png"/><Relationship Id="rId72" Type="http://schemas.openxmlformats.org/officeDocument/2006/relationships/customXml" Target="../ink/ink36.xml"/><Relationship Id="rId3" Type="http://schemas.openxmlformats.org/officeDocument/2006/relationships/image" Target="../media/image5.png"/><Relationship Id="rId12" Type="http://schemas.openxmlformats.org/officeDocument/2006/relationships/customXml" Target="../ink/ink6.xml"/><Relationship Id="rId17" Type="http://schemas.openxmlformats.org/officeDocument/2006/relationships/image" Target="../media/image12.png"/><Relationship Id="rId25" Type="http://schemas.openxmlformats.org/officeDocument/2006/relationships/image" Target="../media/image16.png"/><Relationship Id="rId33" Type="http://schemas.openxmlformats.org/officeDocument/2006/relationships/image" Target="../media/image2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33.png"/><Relationship Id="rId67" Type="http://schemas.openxmlformats.org/officeDocument/2006/relationships/image" Target="../media/image37.png"/><Relationship Id="rId20" Type="http://schemas.openxmlformats.org/officeDocument/2006/relationships/customXml" Target="../ink/ink10.xml"/><Relationship Id="rId41" Type="http://schemas.openxmlformats.org/officeDocument/2006/relationships/image" Target="../media/image2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customXml" Target="../ink/ink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image" Target="../media/image55.png"/><Relationship Id="rId117" Type="http://schemas.openxmlformats.org/officeDocument/2006/relationships/customXml" Target="../ink/ink93.xml"/><Relationship Id="rId21" Type="http://schemas.openxmlformats.org/officeDocument/2006/relationships/customXml" Target="../ink/ink46.xml"/><Relationship Id="rId42" Type="http://schemas.openxmlformats.org/officeDocument/2006/relationships/image" Target="../media/image63.png"/><Relationship Id="rId47" Type="http://schemas.openxmlformats.org/officeDocument/2006/relationships/customXml" Target="../ink/ink59.xml"/><Relationship Id="rId63" Type="http://schemas.openxmlformats.org/officeDocument/2006/relationships/customXml" Target="../ink/ink67.xml"/><Relationship Id="rId68" Type="http://schemas.openxmlformats.org/officeDocument/2006/relationships/image" Target="../media/image76.png"/><Relationship Id="rId84" Type="http://schemas.openxmlformats.org/officeDocument/2006/relationships/image" Target="../media/image84.png"/><Relationship Id="rId89" Type="http://schemas.openxmlformats.org/officeDocument/2006/relationships/customXml" Target="../ink/ink80.xml"/><Relationship Id="rId112" Type="http://schemas.openxmlformats.org/officeDocument/2006/relationships/image" Target="../media/image94.png"/><Relationship Id="rId133" Type="http://schemas.openxmlformats.org/officeDocument/2006/relationships/customXml" Target="../ink/ink101.xml"/><Relationship Id="rId138" Type="http://schemas.openxmlformats.org/officeDocument/2006/relationships/image" Target="../media/image108.png"/><Relationship Id="rId154" Type="http://schemas.openxmlformats.org/officeDocument/2006/relationships/image" Target="../media/image116.png"/><Relationship Id="rId159" Type="http://schemas.openxmlformats.org/officeDocument/2006/relationships/customXml" Target="../ink/ink114.xml"/><Relationship Id="rId170" Type="http://schemas.openxmlformats.org/officeDocument/2006/relationships/image" Target="../media/image124.png"/><Relationship Id="rId107" Type="http://schemas.openxmlformats.org/officeDocument/2006/relationships/customXml" Target="../ink/ink88.xml"/><Relationship Id="rId11" Type="http://schemas.openxmlformats.org/officeDocument/2006/relationships/customXml" Target="../ink/ink43.xml"/><Relationship Id="rId32" Type="http://schemas.openxmlformats.org/officeDocument/2006/relationships/image" Target="../media/image58.png"/><Relationship Id="rId37" Type="http://schemas.openxmlformats.org/officeDocument/2006/relationships/customXml" Target="../ink/ink54.xml"/><Relationship Id="rId53" Type="http://schemas.openxmlformats.org/officeDocument/2006/relationships/customXml" Target="../ink/ink62.xml"/><Relationship Id="rId58" Type="http://schemas.openxmlformats.org/officeDocument/2006/relationships/image" Target="../media/image71.png"/><Relationship Id="rId74" Type="http://schemas.openxmlformats.org/officeDocument/2006/relationships/image" Target="../media/image79.png"/><Relationship Id="rId79" Type="http://schemas.openxmlformats.org/officeDocument/2006/relationships/customXml" Target="../ink/ink75.xml"/><Relationship Id="rId102" Type="http://schemas.openxmlformats.org/officeDocument/2006/relationships/image" Target="../media/image93.png"/><Relationship Id="rId123" Type="http://schemas.openxmlformats.org/officeDocument/2006/relationships/customXml" Target="../ink/ink96.xml"/><Relationship Id="rId128" Type="http://schemas.openxmlformats.org/officeDocument/2006/relationships/image" Target="../media/image103.png"/><Relationship Id="rId144" Type="http://schemas.openxmlformats.org/officeDocument/2006/relationships/image" Target="../media/image111.png"/><Relationship Id="rId149" Type="http://schemas.openxmlformats.org/officeDocument/2006/relationships/customXml" Target="../ink/ink109.xml"/><Relationship Id="rId5" Type="http://schemas.openxmlformats.org/officeDocument/2006/relationships/customXml" Target="../ink/ink40.xml"/><Relationship Id="rId90" Type="http://schemas.openxmlformats.org/officeDocument/2006/relationships/image" Target="../media/image87.png"/><Relationship Id="rId95" Type="http://schemas.openxmlformats.org/officeDocument/2006/relationships/customXml" Target="../ink/ink83.xml"/><Relationship Id="rId160" Type="http://schemas.openxmlformats.org/officeDocument/2006/relationships/image" Target="../media/image119.png"/><Relationship Id="rId165" Type="http://schemas.openxmlformats.org/officeDocument/2006/relationships/customXml" Target="../ink/ink117.xml"/><Relationship Id="rId22" Type="http://schemas.openxmlformats.org/officeDocument/2006/relationships/image" Target="../media/image53.png"/><Relationship Id="rId27" Type="http://schemas.openxmlformats.org/officeDocument/2006/relationships/customXml" Target="../ink/ink49.xml"/><Relationship Id="rId43" Type="http://schemas.openxmlformats.org/officeDocument/2006/relationships/customXml" Target="../ink/ink57.xml"/><Relationship Id="rId48" Type="http://schemas.openxmlformats.org/officeDocument/2006/relationships/image" Target="../media/image66.png"/><Relationship Id="rId64" Type="http://schemas.openxmlformats.org/officeDocument/2006/relationships/image" Target="../media/image74.png"/><Relationship Id="rId69" Type="http://schemas.openxmlformats.org/officeDocument/2006/relationships/customXml" Target="../ink/ink70.xml"/><Relationship Id="rId113" Type="http://schemas.openxmlformats.org/officeDocument/2006/relationships/customXml" Target="../ink/ink91.xml"/><Relationship Id="rId118" Type="http://schemas.openxmlformats.org/officeDocument/2006/relationships/image" Target="../media/image98.png"/><Relationship Id="rId134" Type="http://schemas.openxmlformats.org/officeDocument/2006/relationships/image" Target="../media/image106.png"/><Relationship Id="rId139" Type="http://schemas.openxmlformats.org/officeDocument/2006/relationships/customXml" Target="../ink/ink104.xml"/><Relationship Id="rId80" Type="http://schemas.openxmlformats.org/officeDocument/2006/relationships/image" Target="../media/image82.png"/><Relationship Id="rId85" Type="http://schemas.openxmlformats.org/officeDocument/2006/relationships/customXml" Target="../ink/ink78.xml"/><Relationship Id="rId150" Type="http://schemas.openxmlformats.org/officeDocument/2006/relationships/image" Target="../media/image114.png"/><Relationship Id="rId155" Type="http://schemas.openxmlformats.org/officeDocument/2006/relationships/customXml" Target="../ink/ink112.xml"/><Relationship Id="rId12" Type="http://schemas.openxmlformats.org/officeDocument/2006/relationships/image" Target="../media/image48.png"/><Relationship Id="rId33" Type="http://schemas.openxmlformats.org/officeDocument/2006/relationships/customXml" Target="../ink/ink52.xml"/><Relationship Id="rId38" Type="http://schemas.openxmlformats.org/officeDocument/2006/relationships/image" Target="../media/image61.png"/><Relationship Id="rId59" Type="http://schemas.openxmlformats.org/officeDocument/2006/relationships/customXml" Target="../ink/ink65.xml"/><Relationship Id="rId103" Type="http://schemas.openxmlformats.org/officeDocument/2006/relationships/customXml" Target="../ink/ink87.xml"/><Relationship Id="rId108" Type="http://schemas.openxmlformats.org/officeDocument/2006/relationships/image" Target="../media/image50.png"/><Relationship Id="rId124" Type="http://schemas.openxmlformats.org/officeDocument/2006/relationships/image" Target="../media/image101.png"/><Relationship Id="rId129" Type="http://schemas.openxmlformats.org/officeDocument/2006/relationships/customXml" Target="../ink/ink99.xml"/><Relationship Id="rId54" Type="http://schemas.openxmlformats.org/officeDocument/2006/relationships/image" Target="../media/image69.png"/><Relationship Id="rId70" Type="http://schemas.openxmlformats.org/officeDocument/2006/relationships/image" Target="../media/image77.png"/><Relationship Id="rId75" Type="http://schemas.openxmlformats.org/officeDocument/2006/relationships/customXml" Target="../ink/ink73.xml"/><Relationship Id="rId91" Type="http://schemas.openxmlformats.org/officeDocument/2006/relationships/customXml" Target="../ink/ink81.xml"/><Relationship Id="rId96" Type="http://schemas.openxmlformats.org/officeDocument/2006/relationships/image" Target="../media/image90.png"/><Relationship Id="rId140" Type="http://schemas.openxmlformats.org/officeDocument/2006/relationships/image" Target="../media/image109.png"/><Relationship Id="rId145" Type="http://schemas.openxmlformats.org/officeDocument/2006/relationships/customXml" Target="../ink/ink107.xml"/><Relationship Id="rId161" Type="http://schemas.openxmlformats.org/officeDocument/2006/relationships/customXml" Target="../ink/ink115.xml"/><Relationship Id="rId166"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45.png"/><Relationship Id="rId15" Type="http://schemas.openxmlformats.org/officeDocument/2006/relationships/customXml" Target="../ink/ink45.xml"/><Relationship Id="rId23" Type="http://schemas.openxmlformats.org/officeDocument/2006/relationships/customXml" Target="../ink/ink47.xml"/><Relationship Id="rId28" Type="http://schemas.openxmlformats.org/officeDocument/2006/relationships/image" Target="../media/image56.png"/><Relationship Id="rId36" Type="http://schemas.openxmlformats.org/officeDocument/2006/relationships/image" Target="../media/image60.png"/><Relationship Id="rId49" Type="http://schemas.openxmlformats.org/officeDocument/2006/relationships/customXml" Target="../ink/ink60.xml"/><Relationship Id="rId57" Type="http://schemas.openxmlformats.org/officeDocument/2006/relationships/customXml" Target="../ink/ink64.xml"/><Relationship Id="rId106" Type="http://schemas.openxmlformats.org/officeDocument/2006/relationships/image" Target="../media/image95.png"/><Relationship Id="rId114" Type="http://schemas.openxmlformats.org/officeDocument/2006/relationships/image" Target="../media/image96.png"/><Relationship Id="rId119" Type="http://schemas.openxmlformats.org/officeDocument/2006/relationships/customXml" Target="../ink/ink94.xml"/><Relationship Id="rId127" Type="http://schemas.openxmlformats.org/officeDocument/2006/relationships/customXml" Target="../ink/ink98.xml"/><Relationship Id="rId10" Type="http://schemas.openxmlformats.org/officeDocument/2006/relationships/image" Target="../media/image47.png"/><Relationship Id="rId31" Type="http://schemas.openxmlformats.org/officeDocument/2006/relationships/customXml" Target="../ink/ink51.xml"/><Relationship Id="rId44" Type="http://schemas.openxmlformats.org/officeDocument/2006/relationships/image" Target="../media/image64.png"/><Relationship Id="rId52" Type="http://schemas.openxmlformats.org/officeDocument/2006/relationships/image" Target="../media/image68.png"/><Relationship Id="rId60" Type="http://schemas.openxmlformats.org/officeDocument/2006/relationships/image" Target="../media/image72.png"/><Relationship Id="rId65" Type="http://schemas.openxmlformats.org/officeDocument/2006/relationships/customXml" Target="../ink/ink68.xml"/><Relationship Id="rId73" Type="http://schemas.openxmlformats.org/officeDocument/2006/relationships/customXml" Target="../ink/ink72.xml"/><Relationship Id="rId78" Type="http://schemas.openxmlformats.org/officeDocument/2006/relationships/image" Target="../media/image81.png"/><Relationship Id="rId81" Type="http://schemas.openxmlformats.org/officeDocument/2006/relationships/customXml" Target="../ink/ink76.xml"/><Relationship Id="rId86" Type="http://schemas.openxmlformats.org/officeDocument/2006/relationships/image" Target="../media/image85.png"/><Relationship Id="rId94" Type="http://schemas.openxmlformats.org/officeDocument/2006/relationships/image" Target="../media/image89.png"/><Relationship Id="rId99" Type="http://schemas.openxmlformats.org/officeDocument/2006/relationships/customXml" Target="../ink/ink85.xml"/><Relationship Id="rId101" Type="http://schemas.openxmlformats.org/officeDocument/2006/relationships/customXml" Target="../ink/ink86.xml"/><Relationship Id="rId122" Type="http://schemas.openxmlformats.org/officeDocument/2006/relationships/image" Target="../media/image100.png"/><Relationship Id="rId130" Type="http://schemas.openxmlformats.org/officeDocument/2006/relationships/image" Target="../media/image104.png"/><Relationship Id="rId135" Type="http://schemas.openxmlformats.org/officeDocument/2006/relationships/customXml" Target="../ink/ink102.xml"/><Relationship Id="rId143" Type="http://schemas.openxmlformats.org/officeDocument/2006/relationships/customXml" Target="../ink/ink106.xml"/><Relationship Id="rId148" Type="http://schemas.openxmlformats.org/officeDocument/2006/relationships/image" Target="../media/image113.png"/><Relationship Id="rId151" Type="http://schemas.openxmlformats.org/officeDocument/2006/relationships/customXml" Target="../ink/ink110.xml"/><Relationship Id="rId156" Type="http://schemas.openxmlformats.org/officeDocument/2006/relationships/image" Target="../media/image117.png"/><Relationship Id="rId164" Type="http://schemas.openxmlformats.org/officeDocument/2006/relationships/image" Target="../media/image121.png"/><Relationship Id="rId169" Type="http://schemas.openxmlformats.org/officeDocument/2006/relationships/customXml" Target="../ink/ink119.xml"/><Relationship Id="rId4" Type="http://schemas.openxmlformats.org/officeDocument/2006/relationships/image" Target="../media/image44.png"/><Relationship Id="rId9" Type="http://schemas.openxmlformats.org/officeDocument/2006/relationships/customXml" Target="../ink/ink42.xml"/><Relationship Id="rId13" Type="http://schemas.openxmlformats.org/officeDocument/2006/relationships/customXml" Target="../ink/ink44.xml"/><Relationship Id="rId39" Type="http://schemas.openxmlformats.org/officeDocument/2006/relationships/customXml" Target="../ink/ink55.xml"/><Relationship Id="rId109" Type="http://schemas.openxmlformats.org/officeDocument/2006/relationships/customXml" Target="../ink/ink89.xml"/><Relationship Id="rId34" Type="http://schemas.openxmlformats.org/officeDocument/2006/relationships/image" Target="../media/image59.png"/><Relationship Id="rId50" Type="http://schemas.openxmlformats.org/officeDocument/2006/relationships/image" Target="../media/image67.png"/><Relationship Id="rId55" Type="http://schemas.openxmlformats.org/officeDocument/2006/relationships/customXml" Target="../ink/ink63.xml"/><Relationship Id="rId76" Type="http://schemas.openxmlformats.org/officeDocument/2006/relationships/image" Target="../media/image80.png"/><Relationship Id="rId97" Type="http://schemas.openxmlformats.org/officeDocument/2006/relationships/customXml" Target="../ink/ink84.xml"/><Relationship Id="rId120" Type="http://schemas.openxmlformats.org/officeDocument/2006/relationships/image" Target="../media/image99.png"/><Relationship Id="rId125" Type="http://schemas.openxmlformats.org/officeDocument/2006/relationships/customXml" Target="../ink/ink97.xml"/><Relationship Id="rId141" Type="http://schemas.openxmlformats.org/officeDocument/2006/relationships/customXml" Target="../ink/ink105.xml"/><Relationship Id="rId146" Type="http://schemas.openxmlformats.org/officeDocument/2006/relationships/image" Target="../media/image112.png"/><Relationship Id="rId167" Type="http://schemas.openxmlformats.org/officeDocument/2006/relationships/customXml" Target="../ink/ink118.xml"/><Relationship Id="rId7" Type="http://schemas.openxmlformats.org/officeDocument/2006/relationships/customXml" Target="../ink/ink41.xml"/><Relationship Id="rId71" Type="http://schemas.openxmlformats.org/officeDocument/2006/relationships/customXml" Target="../ink/ink71.xml"/><Relationship Id="rId92" Type="http://schemas.openxmlformats.org/officeDocument/2006/relationships/image" Target="../media/image88.png"/><Relationship Id="rId162" Type="http://schemas.openxmlformats.org/officeDocument/2006/relationships/image" Target="../media/image120.png"/><Relationship Id="rId2" Type="http://schemas.openxmlformats.org/officeDocument/2006/relationships/image" Target="../media/image43.png"/><Relationship Id="rId29" Type="http://schemas.openxmlformats.org/officeDocument/2006/relationships/customXml" Target="../ink/ink50.xml"/><Relationship Id="rId24" Type="http://schemas.openxmlformats.org/officeDocument/2006/relationships/image" Target="../media/image54.png"/><Relationship Id="rId40" Type="http://schemas.openxmlformats.org/officeDocument/2006/relationships/image" Target="../media/image62.png"/><Relationship Id="rId45" Type="http://schemas.openxmlformats.org/officeDocument/2006/relationships/customXml" Target="../ink/ink58.xml"/><Relationship Id="rId66" Type="http://schemas.openxmlformats.org/officeDocument/2006/relationships/image" Target="../media/image75.png"/><Relationship Id="rId87" Type="http://schemas.openxmlformats.org/officeDocument/2006/relationships/customXml" Target="../ink/ink79.xml"/><Relationship Id="rId110" Type="http://schemas.openxmlformats.org/officeDocument/2006/relationships/image" Target="../media/image51.png"/><Relationship Id="rId115" Type="http://schemas.openxmlformats.org/officeDocument/2006/relationships/customXml" Target="../ink/ink92.xml"/><Relationship Id="rId131" Type="http://schemas.openxmlformats.org/officeDocument/2006/relationships/customXml" Target="../ink/ink100.xml"/><Relationship Id="rId136" Type="http://schemas.openxmlformats.org/officeDocument/2006/relationships/image" Target="../media/image107.png"/><Relationship Id="rId157" Type="http://schemas.openxmlformats.org/officeDocument/2006/relationships/customXml" Target="../ink/ink113.xml"/><Relationship Id="rId61" Type="http://schemas.openxmlformats.org/officeDocument/2006/relationships/customXml" Target="../ink/ink66.xml"/><Relationship Id="rId82" Type="http://schemas.openxmlformats.org/officeDocument/2006/relationships/image" Target="../media/image83.png"/><Relationship Id="rId152" Type="http://schemas.openxmlformats.org/officeDocument/2006/relationships/image" Target="../media/image115.png"/><Relationship Id="rId14" Type="http://schemas.openxmlformats.org/officeDocument/2006/relationships/image" Target="../media/image49.png"/><Relationship Id="rId30" Type="http://schemas.openxmlformats.org/officeDocument/2006/relationships/image" Target="../media/image57.png"/><Relationship Id="rId35" Type="http://schemas.openxmlformats.org/officeDocument/2006/relationships/customXml" Target="../ink/ink53.xml"/><Relationship Id="rId56" Type="http://schemas.openxmlformats.org/officeDocument/2006/relationships/image" Target="../media/image70.png"/><Relationship Id="rId77" Type="http://schemas.openxmlformats.org/officeDocument/2006/relationships/customXml" Target="../ink/ink74.xml"/><Relationship Id="rId100" Type="http://schemas.openxmlformats.org/officeDocument/2006/relationships/image" Target="../media/image92.png"/><Relationship Id="rId126" Type="http://schemas.openxmlformats.org/officeDocument/2006/relationships/image" Target="../media/image102.png"/><Relationship Id="rId147" Type="http://schemas.openxmlformats.org/officeDocument/2006/relationships/customXml" Target="../ink/ink108.xml"/><Relationship Id="rId168" Type="http://schemas.openxmlformats.org/officeDocument/2006/relationships/image" Target="../media/image123.png"/><Relationship Id="rId8" Type="http://schemas.openxmlformats.org/officeDocument/2006/relationships/image" Target="../media/image46.png"/><Relationship Id="rId51" Type="http://schemas.openxmlformats.org/officeDocument/2006/relationships/customXml" Target="../ink/ink61.xml"/><Relationship Id="rId72" Type="http://schemas.openxmlformats.org/officeDocument/2006/relationships/image" Target="../media/image78.png"/><Relationship Id="rId93" Type="http://schemas.openxmlformats.org/officeDocument/2006/relationships/customXml" Target="../ink/ink82.xml"/><Relationship Id="rId98" Type="http://schemas.openxmlformats.org/officeDocument/2006/relationships/image" Target="../media/image91.png"/><Relationship Id="rId121" Type="http://schemas.openxmlformats.org/officeDocument/2006/relationships/customXml" Target="../ink/ink95.xml"/><Relationship Id="rId142" Type="http://schemas.openxmlformats.org/officeDocument/2006/relationships/image" Target="../media/image110.png"/><Relationship Id="rId163" Type="http://schemas.openxmlformats.org/officeDocument/2006/relationships/customXml" Target="../ink/ink116.xml"/><Relationship Id="rId3" Type="http://schemas.openxmlformats.org/officeDocument/2006/relationships/customXml" Target="../ink/ink39.xml"/><Relationship Id="rId25" Type="http://schemas.openxmlformats.org/officeDocument/2006/relationships/customXml" Target="../ink/ink48.xml"/><Relationship Id="rId46" Type="http://schemas.openxmlformats.org/officeDocument/2006/relationships/image" Target="../media/image65.png"/><Relationship Id="rId67" Type="http://schemas.openxmlformats.org/officeDocument/2006/relationships/customXml" Target="../ink/ink69.xml"/><Relationship Id="rId116" Type="http://schemas.openxmlformats.org/officeDocument/2006/relationships/image" Target="../media/image97.png"/><Relationship Id="rId137" Type="http://schemas.openxmlformats.org/officeDocument/2006/relationships/customXml" Target="../ink/ink103.xml"/><Relationship Id="rId158" Type="http://schemas.openxmlformats.org/officeDocument/2006/relationships/image" Target="../media/image118.png"/><Relationship Id="rId20" Type="http://schemas.openxmlformats.org/officeDocument/2006/relationships/image" Target="../media/image52.png"/><Relationship Id="rId41" Type="http://schemas.openxmlformats.org/officeDocument/2006/relationships/customXml" Target="../ink/ink56.xml"/><Relationship Id="rId62" Type="http://schemas.openxmlformats.org/officeDocument/2006/relationships/image" Target="../media/image73.png"/><Relationship Id="rId83" Type="http://schemas.openxmlformats.org/officeDocument/2006/relationships/customXml" Target="../ink/ink77.xml"/><Relationship Id="rId88" Type="http://schemas.openxmlformats.org/officeDocument/2006/relationships/image" Target="../media/image86.png"/><Relationship Id="rId111" Type="http://schemas.openxmlformats.org/officeDocument/2006/relationships/customXml" Target="../ink/ink90.xml"/><Relationship Id="rId132" Type="http://schemas.openxmlformats.org/officeDocument/2006/relationships/image" Target="../media/image105.png"/><Relationship Id="rId153" Type="http://schemas.openxmlformats.org/officeDocument/2006/relationships/customXml" Target="../ink/ink111.xml"/></Relationships>
</file>

<file path=ppt/slides/_rels/slide21.xml.rels><?xml version="1.0" encoding="UTF-8" standalone="yes"?>
<Relationships xmlns="http://schemas.openxmlformats.org/package/2006/relationships"><Relationship Id="rId13" Type="http://schemas.openxmlformats.org/officeDocument/2006/relationships/image" Target="../media/image1010.png"/><Relationship Id="rId18" Type="http://schemas.openxmlformats.org/officeDocument/2006/relationships/customXml" Target="../ink/ink128.xml"/><Relationship Id="rId26" Type="http://schemas.openxmlformats.org/officeDocument/2006/relationships/customXml" Target="../ink/ink132.xml"/><Relationship Id="rId39" Type="http://schemas.openxmlformats.org/officeDocument/2006/relationships/image" Target="../media/image1140.png"/><Relationship Id="rId21" Type="http://schemas.openxmlformats.org/officeDocument/2006/relationships/image" Target="../media/image1050.png"/><Relationship Id="rId34" Type="http://schemas.openxmlformats.org/officeDocument/2006/relationships/customXml" Target="../ink/ink136.xml"/><Relationship Id="rId42" Type="http://schemas.openxmlformats.org/officeDocument/2006/relationships/customXml" Target="../ink/ink140.xml"/><Relationship Id="rId47" Type="http://schemas.openxmlformats.org/officeDocument/2006/relationships/image" Target="../media/image1180.png"/><Relationship Id="rId50" Type="http://schemas.openxmlformats.org/officeDocument/2006/relationships/customXml" Target="../ink/ink144.xml"/><Relationship Id="rId55" Type="http://schemas.openxmlformats.org/officeDocument/2006/relationships/image" Target="../media/image1220.png"/><Relationship Id="rId63" Type="http://schemas.openxmlformats.org/officeDocument/2006/relationships/image" Target="../media/image126.png"/><Relationship Id="rId68" Type="http://schemas.openxmlformats.org/officeDocument/2006/relationships/customXml" Target="../ink/ink153.xml"/><Relationship Id="rId7" Type="http://schemas.openxmlformats.org/officeDocument/2006/relationships/image" Target="../media/image980.png"/><Relationship Id="rId71" Type="http://schemas.openxmlformats.org/officeDocument/2006/relationships/image" Target="../media/image130.png"/><Relationship Id="rId2" Type="http://schemas.openxmlformats.org/officeDocument/2006/relationships/customXml" Target="../ink/ink120.xml"/><Relationship Id="rId16" Type="http://schemas.openxmlformats.org/officeDocument/2006/relationships/customXml" Target="../ink/ink127.xml"/><Relationship Id="rId29" Type="http://schemas.openxmlformats.org/officeDocument/2006/relationships/image" Target="../media/image1090.png"/><Relationship Id="rId1" Type="http://schemas.openxmlformats.org/officeDocument/2006/relationships/slideLayout" Target="../slideLayouts/slideLayout2.xml"/><Relationship Id="rId6" Type="http://schemas.openxmlformats.org/officeDocument/2006/relationships/customXml" Target="../ink/ink122.xml"/><Relationship Id="rId11" Type="http://schemas.openxmlformats.org/officeDocument/2006/relationships/image" Target="../media/image1000.png"/><Relationship Id="rId24" Type="http://schemas.openxmlformats.org/officeDocument/2006/relationships/customXml" Target="../ink/ink131.xml"/><Relationship Id="rId32" Type="http://schemas.openxmlformats.org/officeDocument/2006/relationships/customXml" Target="../ink/ink135.xml"/><Relationship Id="rId37" Type="http://schemas.openxmlformats.org/officeDocument/2006/relationships/image" Target="../media/image1130.png"/><Relationship Id="rId40" Type="http://schemas.openxmlformats.org/officeDocument/2006/relationships/customXml" Target="../ink/ink139.xml"/><Relationship Id="rId45" Type="http://schemas.openxmlformats.org/officeDocument/2006/relationships/image" Target="../media/image1170.png"/><Relationship Id="rId53" Type="http://schemas.openxmlformats.org/officeDocument/2006/relationships/image" Target="../media/image1210.png"/><Relationship Id="rId58" Type="http://schemas.openxmlformats.org/officeDocument/2006/relationships/customXml" Target="../ink/ink148.xml"/><Relationship Id="rId66" Type="http://schemas.openxmlformats.org/officeDocument/2006/relationships/customXml" Target="../ink/ink152.xml"/><Relationship Id="rId5" Type="http://schemas.openxmlformats.org/officeDocument/2006/relationships/image" Target="../media/image970.png"/><Relationship Id="rId15" Type="http://schemas.openxmlformats.org/officeDocument/2006/relationships/image" Target="../media/image1020.png"/><Relationship Id="rId23" Type="http://schemas.openxmlformats.org/officeDocument/2006/relationships/image" Target="../media/image1060.png"/><Relationship Id="rId28" Type="http://schemas.openxmlformats.org/officeDocument/2006/relationships/customXml" Target="../ink/ink133.xml"/><Relationship Id="rId36" Type="http://schemas.openxmlformats.org/officeDocument/2006/relationships/customXml" Target="../ink/ink137.xml"/><Relationship Id="rId49" Type="http://schemas.openxmlformats.org/officeDocument/2006/relationships/image" Target="../media/image1190.png"/><Relationship Id="rId57" Type="http://schemas.openxmlformats.org/officeDocument/2006/relationships/image" Target="../media/image1230.png"/><Relationship Id="rId61" Type="http://schemas.openxmlformats.org/officeDocument/2006/relationships/image" Target="../media/image125.png"/><Relationship Id="rId10" Type="http://schemas.openxmlformats.org/officeDocument/2006/relationships/customXml" Target="../ink/ink124.xml"/><Relationship Id="rId19" Type="http://schemas.openxmlformats.org/officeDocument/2006/relationships/image" Target="../media/image1040.png"/><Relationship Id="rId31" Type="http://schemas.openxmlformats.org/officeDocument/2006/relationships/image" Target="../media/image1100.png"/><Relationship Id="rId44" Type="http://schemas.openxmlformats.org/officeDocument/2006/relationships/customXml" Target="../ink/ink141.xml"/><Relationship Id="rId52" Type="http://schemas.openxmlformats.org/officeDocument/2006/relationships/customXml" Target="../ink/ink145.xml"/><Relationship Id="rId60" Type="http://schemas.openxmlformats.org/officeDocument/2006/relationships/customXml" Target="../ink/ink149.xml"/><Relationship Id="rId65" Type="http://schemas.openxmlformats.org/officeDocument/2006/relationships/image" Target="../media/image127.png"/><Relationship Id="rId4" Type="http://schemas.openxmlformats.org/officeDocument/2006/relationships/customXml" Target="../ink/ink121.xml"/><Relationship Id="rId9" Type="http://schemas.openxmlformats.org/officeDocument/2006/relationships/image" Target="../media/image990.png"/><Relationship Id="rId14" Type="http://schemas.openxmlformats.org/officeDocument/2006/relationships/customXml" Target="../ink/ink126.xml"/><Relationship Id="rId22" Type="http://schemas.openxmlformats.org/officeDocument/2006/relationships/customXml" Target="../ink/ink130.xml"/><Relationship Id="rId27" Type="http://schemas.openxmlformats.org/officeDocument/2006/relationships/image" Target="../media/image1080.png"/><Relationship Id="rId30" Type="http://schemas.openxmlformats.org/officeDocument/2006/relationships/customXml" Target="../ink/ink134.xml"/><Relationship Id="rId35" Type="http://schemas.openxmlformats.org/officeDocument/2006/relationships/image" Target="../media/image1120.png"/><Relationship Id="rId43" Type="http://schemas.openxmlformats.org/officeDocument/2006/relationships/image" Target="../media/image1160.png"/><Relationship Id="rId48" Type="http://schemas.openxmlformats.org/officeDocument/2006/relationships/customXml" Target="../ink/ink143.xml"/><Relationship Id="rId56" Type="http://schemas.openxmlformats.org/officeDocument/2006/relationships/customXml" Target="../ink/ink147.xml"/><Relationship Id="rId64" Type="http://schemas.openxmlformats.org/officeDocument/2006/relationships/customXml" Target="../ink/ink151.xml"/><Relationship Id="rId69" Type="http://schemas.openxmlformats.org/officeDocument/2006/relationships/image" Target="../media/image129.png"/><Relationship Id="rId8" Type="http://schemas.openxmlformats.org/officeDocument/2006/relationships/customXml" Target="../ink/ink123.xml"/><Relationship Id="rId51" Type="http://schemas.openxmlformats.org/officeDocument/2006/relationships/image" Target="../media/image1200.png"/><Relationship Id="rId3" Type="http://schemas.openxmlformats.org/officeDocument/2006/relationships/image" Target="../media/image960.png"/><Relationship Id="rId12" Type="http://schemas.openxmlformats.org/officeDocument/2006/relationships/customXml" Target="../ink/ink125.xml"/><Relationship Id="rId17" Type="http://schemas.openxmlformats.org/officeDocument/2006/relationships/image" Target="../media/image1030.png"/><Relationship Id="rId25" Type="http://schemas.openxmlformats.org/officeDocument/2006/relationships/image" Target="../media/image1070.png"/><Relationship Id="rId33" Type="http://schemas.openxmlformats.org/officeDocument/2006/relationships/image" Target="../media/image1110.png"/><Relationship Id="rId38" Type="http://schemas.openxmlformats.org/officeDocument/2006/relationships/customXml" Target="../ink/ink138.xml"/><Relationship Id="rId46" Type="http://schemas.openxmlformats.org/officeDocument/2006/relationships/customXml" Target="../ink/ink142.xml"/><Relationship Id="rId59" Type="http://schemas.openxmlformats.org/officeDocument/2006/relationships/image" Target="../media/image1240.png"/><Relationship Id="rId67" Type="http://schemas.openxmlformats.org/officeDocument/2006/relationships/image" Target="../media/image128.png"/><Relationship Id="rId20" Type="http://schemas.openxmlformats.org/officeDocument/2006/relationships/customXml" Target="../ink/ink129.xml"/><Relationship Id="rId41" Type="http://schemas.openxmlformats.org/officeDocument/2006/relationships/image" Target="../media/image1150.png"/><Relationship Id="rId54" Type="http://schemas.openxmlformats.org/officeDocument/2006/relationships/customXml" Target="../ink/ink146.xml"/><Relationship Id="rId62" Type="http://schemas.openxmlformats.org/officeDocument/2006/relationships/customXml" Target="../ink/ink150.xml"/><Relationship Id="rId70" Type="http://schemas.openxmlformats.org/officeDocument/2006/relationships/customXml" Target="../ink/ink15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mirrors.jenkins.io/war-stable/latest/jenkins.wa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Maven</a:t>
            </a:r>
            <a:endParaRPr sz="5400" b="0" i="0" u="none" strike="noStrike" cap="none" dirty="0">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2" fontAlgn="base"/>
            <a:r>
              <a:rPr lang="en-GB" sz="900" dirty="0"/>
              <a:t>C:\Users\Home\.m2\repository</a:t>
            </a:r>
            <a:endParaRPr lang="en-IN" sz="900" dirty="0"/>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lvl="2" fontAlgn="base"/>
            <a:r>
              <a:rPr lang="en-IN" sz="1100" dirty="0"/>
              <a:t>Scope of a dependency</a:t>
            </a:r>
          </a:p>
          <a:p>
            <a:pPr lvl="3" fontAlgn="base"/>
            <a:r>
              <a:rPr lang="en-IN" sz="900" dirty="0"/>
              <a:t>If scope is compile=&gt; Can be used in both </a:t>
            </a:r>
            <a:r>
              <a:rPr lang="en-IN" sz="900" dirty="0" err="1"/>
              <a:t>src</a:t>
            </a:r>
            <a:r>
              <a:rPr lang="en-IN" sz="900" dirty="0"/>
              <a:t>/main/java and </a:t>
            </a:r>
            <a:r>
              <a:rPr lang="en-IN" sz="900" dirty="0" err="1"/>
              <a:t>src</a:t>
            </a:r>
            <a:r>
              <a:rPr lang="en-IN" sz="900" dirty="0"/>
              <a:t>/test/java package classes</a:t>
            </a:r>
          </a:p>
          <a:p>
            <a:pPr lvl="3" fontAlgn="base"/>
            <a:r>
              <a:rPr lang="en-IN" sz="900" dirty="0"/>
              <a:t>If scope is test=&gt; Can be used only in </a:t>
            </a:r>
            <a:r>
              <a:rPr lang="en-IN" sz="900" dirty="0" err="1"/>
              <a:t>src</a:t>
            </a:r>
            <a:r>
              <a:rPr lang="en-IN" sz="900" dirty="0"/>
              <a:t>/test/java package classes</a:t>
            </a:r>
          </a:p>
          <a:p>
            <a:pPr lvl="3" fontAlgn="base"/>
            <a:r>
              <a:rPr lang="en-IN" sz="900" dirty="0"/>
              <a:t>Default scope is ‘compile’</a:t>
            </a:r>
          </a:p>
          <a:p>
            <a:pPr marL="985520" lvl="2" indent="0" fontAlgn="base">
              <a:buNone/>
            </a:pP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IN" sz="1400" dirty="0"/>
              <a:t>How tests are being run In our framework?</a:t>
            </a:r>
          </a:p>
          <a:p>
            <a:pPr lvl="1"/>
            <a:r>
              <a:rPr lang="en-IN" sz="1200" dirty="0"/>
              <a:t>We want our tests to be executed in ‘test’ phase of maven build life cycle</a:t>
            </a:r>
          </a:p>
          <a:p>
            <a:pPr lvl="2"/>
            <a:r>
              <a:rPr lang="en-IN" sz="1000" b="1" i="1" dirty="0" err="1">
                <a:solidFill>
                  <a:srgbClr val="FF0000"/>
                </a:solidFill>
              </a:rPr>
              <a:t>mvn</a:t>
            </a:r>
            <a:r>
              <a:rPr lang="en-IN" sz="1000" b="1" i="1" dirty="0">
                <a:solidFill>
                  <a:srgbClr val="FF0000"/>
                </a:solidFill>
              </a:rPr>
              <a:t> clean test</a:t>
            </a:r>
          </a:p>
          <a:p>
            <a:pPr lvl="1"/>
            <a:r>
              <a:rPr lang="en-IN" sz="1200" dirty="0"/>
              <a:t>How do we tell Maven which tests are to be run in test phase of build life cycle?</a:t>
            </a:r>
          </a:p>
          <a:p>
            <a:pPr lvl="2"/>
            <a:r>
              <a:rPr lang="en-IN" sz="1000" dirty="0"/>
              <a:t>Test phase of maven is executed by a plugin called maven  sure file plugin</a:t>
            </a:r>
          </a:p>
          <a:p>
            <a:pPr lvl="2"/>
            <a:r>
              <a:rPr lang="en-IN" sz="1000" dirty="0"/>
              <a:t>In our pom.xml, we configures </a:t>
            </a:r>
            <a:r>
              <a:rPr lang="en-IN" sz="1000" dirty="0" err="1"/>
              <a:t>surefire</a:t>
            </a:r>
            <a:r>
              <a:rPr lang="en-IN" sz="1000" dirty="0"/>
              <a:t> plugin and we include all those runner classes which are to be run</a:t>
            </a:r>
          </a:p>
          <a:p>
            <a:pPr lvl="2"/>
            <a:r>
              <a:rPr lang="en-IN" sz="1000" dirty="0"/>
              <a:t>When we execute </a:t>
            </a:r>
            <a:r>
              <a:rPr lang="en-IN" sz="1000" dirty="0" err="1"/>
              <a:t>mvn</a:t>
            </a:r>
            <a:r>
              <a:rPr lang="en-IN" sz="1000" dirty="0"/>
              <a:t> clean test, all these runner classes are picked and tests are executed</a:t>
            </a:r>
          </a:p>
          <a:p>
            <a:pPr lvl="3"/>
            <a:endParaRPr lang="en-IN" sz="800" dirty="0"/>
          </a:p>
          <a:p>
            <a:pPr marL="538481" lvl="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pic>
        <p:nvPicPr>
          <p:cNvPr id="2" name="Picture 1">
            <a:extLst>
              <a:ext uri="{FF2B5EF4-FFF2-40B4-BE49-F238E27FC236}">
                <a16:creationId xmlns:a16="http://schemas.microsoft.com/office/drawing/2014/main" id="{B3F54DD6-BCB3-4B50-85B9-AC7A2139EEC0}"/>
              </a:ext>
            </a:extLst>
          </p:cNvPr>
          <p:cNvPicPr>
            <a:picLocks noChangeAspect="1"/>
          </p:cNvPicPr>
          <p:nvPr/>
        </p:nvPicPr>
        <p:blipFill>
          <a:blip r:embed="rId2"/>
          <a:stretch>
            <a:fillRect/>
          </a:stretch>
        </p:blipFill>
        <p:spPr>
          <a:xfrm>
            <a:off x="1828800" y="3124200"/>
            <a:ext cx="3085208" cy="1319213"/>
          </a:xfrm>
          <a:prstGeom prst="rect">
            <a:avLst/>
          </a:prstGeom>
        </p:spPr>
      </p:pic>
    </p:spTree>
    <p:extLst>
      <p:ext uri="{BB962C8B-B14F-4D97-AF65-F5344CB8AC3E}">
        <p14:creationId xmlns:p14="http://schemas.microsoft.com/office/powerpoint/2010/main" val="1262383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Git-GitHub</a:t>
            </a:r>
            <a:endParaRPr sz="5400" b="0" i="0" u="none" strike="noStrike" cap="none"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74845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85800" y="304800"/>
            <a:ext cx="8596668" cy="304800"/>
          </a:xfrm>
        </p:spPr>
        <p:txBody>
          <a:bodyPr/>
          <a:lstStyle/>
          <a:p>
            <a:r>
              <a:rPr lang="en-US" sz="1600" dirty="0"/>
              <a:t>Git and GitHub</a:t>
            </a:r>
          </a:p>
        </p:txBody>
      </p:sp>
      <p:sp>
        <p:nvSpPr>
          <p:cNvPr id="3" name="Text Placeholder 2"/>
          <p:cNvSpPr>
            <a:spLocks noGrp="1"/>
          </p:cNvSpPr>
          <p:nvPr>
            <p:ph type="body" idx="1"/>
          </p:nvPr>
        </p:nvSpPr>
        <p:spPr>
          <a:xfrm>
            <a:off x="677333" y="762001"/>
            <a:ext cx="8596668" cy="5279362"/>
          </a:xfrm>
        </p:spPr>
        <p:txBody>
          <a:bodyPr/>
          <a:lstStyle/>
          <a:p>
            <a:pPr fontAlgn="base"/>
            <a:r>
              <a:rPr lang="en-GB" sz="1400" dirty="0"/>
              <a:t>Git is a distributed version-control system for tracking changes in source code during software development. </a:t>
            </a:r>
          </a:p>
          <a:p>
            <a:pPr fontAlgn="base"/>
            <a:r>
              <a:rPr lang="en-GB" sz="1400" dirty="0"/>
              <a:t>Cloud Storage</a:t>
            </a:r>
          </a:p>
          <a:p>
            <a:pPr lvl="1" fontAlgn="base"/>
            <a:r>
              <a:rPr lang="en-GB" sz="1200" dirty="0"/>
              <a:t>Copy of source code is stored safely on cloud hosting service which can be accessed over the internet by any developer</a:t>
            </a:r>
          </a:p>
          <a:p>
            <a:pPr fontAlgn="base"/>
            <a:r>
              <a:rPr lang="en-GB" sz="1400" dirty="0"/>
              <a:t>Version Control:</a:t>
            </a:r>
          </a:p>
          <a:p>
            <a:pPr lvl="1" fontAlgn="base"/>
            <a:r>
              <a:rPr lang="en-GB" sz="1200" dirty="0"/>
              <a:t>Git takes snapshots of a project, and stores those snapshots as unique versions.</a:t>
            </a:r>
          </a:p>
          <a:p>
            <a:pPr lvl="1"/>
            <a:r>
              <a:rPr lang="en-GB" sz="1200" dirty="0"/>
              <a:t>If you go off in a direction with your project that you decide was the wrong direction, you can just roll back to the last good version</a:t>
            </a:r>
          </a:p>
          <a:p>
            <a:r>
              <a:rPr lang="en-GB" sz="1400" dirty="0"/>
              <a:t>Collaboration:</a:t>
            </a:r>
          </a:p>
          <a:p>
            <a:pPr lvl="1"/>
            <a:r>
              <a:rPr lang="en-GB" sz="1200" dirty="0"/>
              <a:t>It is designed for coordinating work among programmers by providing means to make changes to code, sharing the changes across team members, merging the code written by multiple developers ,handling conflicts etc</a:t>
            </a:r>
            <a:br>
              <a:rPr lang="en-GB" sz="1200" dirty="0"/>
            </a:br>
            <a:r>
              <a:rPr lang="en-GB" sz="1200" dirty="0"/>
              <a:t> </a:t>
            </a:r>
            <a:endParaRPr lang="en-IN" sz="1200" dirty="0"/>
          </a:p>
        </p:txBody>
      </p:sp>
    </p:spTree>
    <p:extLst>
      <p:ext uri="{BB962C8B-B14F-4D97-AF65-F5344CB8AC3E}">
        <p14:creationId xmlns:p14="http://schemas.microsoft.com/office/powerpoint/2010/main" val="758147543"/>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486399"/>
          </a:xfrm>
        </p:spPr>
        <p:txBody>
          <a:bodyPr/>
          <a:lstStyle/>
          <a:p>
            <a:r>
              <a:rPr lang="en-IN" sz="1600" dirty="0"/>
              <a:t>Git:</a:t>
            </a:r>
          </a:p>
          <a:p>
            <a:pPr lvl="1"/>
            <a:r>
              <a:rPr lang="en-IN" dirty="0"/>
              <a:t>Is a version control system that lets you manage and keep track of your source code history</a:t>
            </a:r>
          </a:p>
          <a:p>
            <a:pPr lvl="1"/>
            <a:r>
              <a:rPr lang="en-IN" sz="1400" dirty="0"/>
              <a:t>Git is a tool that is installed locally on a computer</a:t>
            </a:r>
          </a:p>
          <a:p>
            <a:pPr lvl="1"/>
            <a:r>
              <a:rPr lang="en-IN" sz="1400" dirty="0"/>
              <a:t>There are a set of commands provided by Git for version control</a:t>
            </a:r>
          </a:p>
          <a:p>
            <a:r>
              <a:rPr lang="en-IN" sz="1600" dirty="0"/>
              <a:t>GitHub:</a:t>
            </a:r>
          </a:p>
          <a:p>
            <a:pPr lvl="1"/>
            <a:r>
              <a:rPr lang="en-IN" sz="1400" dirty="0"/>
              <a:t>Is a cloud based hosting service that lets you host and manage repositories over internet</a:t>
            </a:r>
          </a:p>
          <a:p>
            <a:pPr lvl="1"/>
            <a:r>
              <a:rPr lang="en-IN" sz="1400" dirty="0"/>
              <a:t>GitHub is not a tool. It’s a Website where we need to create account for us</a:t>
            </a:r>
          </a:p>
          <a:p>
            <a:pPr lvl="1"/>
            <a:r>
              <a:rPr lang="en-IN" sz="1400" dirty="0"/>
              <a:t>GitHub website gives GUI to view hosted code</a:t>
            </a:r>
          </a:p>
          <a:p>
            <a:pPr lvl="1"/>
            <a:r>
              <a:rPr lang="en-IN" sz="1400" dirty="0"/>
              <a:t>GitHub doesn’t have any commands</a:t>
            </a:r>
          </a:p>
          <a:p>
            <a:pPr lvl="1"/>
            <a:r>
              <a:rPr lang="en-IN" sz="1400" dirty="0"/>
              <a:t>There are many other Cloud based hosting services like GitHub:</a:t>
            </a:r>
          </a:p>
          <a:p>
            <a:pPr lvl="2"/>
            <a:r>
              <a:rPr lang="en-IN" sz="1200" dirty="0"/>
              <a:t>GitLab</a:t>
            </a:r>
          </a:p>
          <a:p>
            <a:pPr lvl="2"/>
            <a:r>
              <a:rPr lang="en-IN" sz="1200" dirty="0" err="1"/>
              <a:t>BitBucket</a:t>
            </a: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Git and GitHub</a:t>
            </a:r>
          </a:p>
        </p:txBody>
      </p:sp>
      <p:pic>
        <p:nvPicPr>
          <p:cNvPr id="1026" name="Picture 2" descr="Git Best Practices – How to make the most of (g)it">
            <a:extLst>
              <a:ext uri="{FF2B5EF4-FFF2-40B4-BE49-F238E27FC236}">
                <a16:creationId xmlns:a16="http://schemas.microsoft.com/office/drawing/2014/main" id="{AB3405D2-37EE-43EC-8551-DBC5CA499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1295400"/>
            <a:ext cx="4084976" cy="327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18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lvl="2" fontAlgn="base"/>
            <a:endParaRPr lang="en-IN" sz="1100" dirty="0"/>
          </a:p>
          <a:p>
            <a:r>
              <a:rPr lang="en-IN" sz="1600" dirty="0"/>
              <a:t>Git Setup</a:t>
            </a:r>
          </a:p>
          <a:p>
            <a:pPr lvl="1"/>
            <a:r>
              <a:rPr lang="en-IN" sz="1400" dirty="0"/>
              <a:t>Download and install</a:t>
            </a:r>
          </a:p>
          <a:p>
            <a:pPr lvl="1"/>
            <a:r>
              <a:rPr lang="en-GB" sz="1400" dirty="0">
                <a:hlinkClick r:id="rId2"/>
              </a:rPr>
              <a:t>https://github.com/git-for-windows/git/releases/download/v2.27.0.windows.1/Git-2.27.0-64-bit.exe</a:t>
            </a:r>
            <a:endParaRPr lang="en-GB" sz="1400" dirty="0"/>
          </a:p>
          <a:p>
            <a:pPr lvl="1"/>
            <a:r>
              <a:rPr lang="en-GB" sz="1400" b="1" i="1" dirty="0">
                <a:solidFill>
                  <a:srgbClr val="FF0000"/>
                </a:solidFill>
              </a:rPr>
              <a:t>git --version</a:t>
            </a:r>
          </a:p>
          <a:p>
            <a:r>
              <a:rPr lang="en-IN" dirty="0"/>
              <a:t>GitHub Setup</a:t>
            </a:r>
          </a:p>
          <a:p>
            <a:pPr lvl="1"/>
            <a:r>
              <a:rPr lang="en-IN" sz="1400" dirty="0"/>
              <a:t>Create account on GitHub</a:t>
            </a:r>
          </a:p>
        </p:txBody>
      </p:sp>
      <p:sp>
        <p:nvSpPr>
          <p:cNvPr id="4" name="Title 1"/>
          <p:cNvSpPr>
            <a:spLocks noGrp="1"/>
          </p:cNvSpPr>
          <p:nvPr>
            <p:ph type="title"/>
          </p:nvPr>
        </p:nvSpPr>
        <p:spPr>
          <a:xfrm>
            <a:off x="609600" y="304800"/>
            <a:ext cx="8596668" cy="304800"/>
          </a:xfrm>
        </p:spPr>
        <p:txBody>
          <a:bodyPr/>
          <a:lstStyle/>
          <a:p>
            <a:r>
              <a:rPr lang="en-US" sz="1600" dirty="0"/>
              <a:t>GIT and GitHub : Setup</a:t>
            </a:r>
          </a:p>
        </p:txBody>
      </p:sp>
    </p:spTree>
    <p:extLst>
      <p:ext uri="{BB962C8B-B14F-4D97-AF65-F5344CB8AC3E}">
        <p14:creationId xmlns:p14="http://schemas.microsoft.com/office/powerpoint/2010/main" val="3924040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IN" sz="1600" dirty="0"/>
              <a:t>Repository</a:t>
            </a:r>
          </a:p>
          <a:p>
            <a:pPr lvl="1"/>
            <a:r>
              <a:rPr lang="en-GB" sz="1400" dirty="0"/>
              <a:t>Directory where your project lives </a:t>
            </a:r>
          </a:p>
          <a:p>
            <a:r>
              <a:rPr lang="en-GB" sz="1400" dirty="0"/>
              <a:t>Types of Repositories</a:t>
            </a:r>
          </a:p>
          <a:p>
            <a:pPr lvl="1"/>
            <a:r>
              <a:rPr lang="en-GB" sz="1400" dirty="0"/>
              <a:t>Local</a:t>
            </a:r>
          </a:p>
          <a:p>
            <a:pPr lvl="1"/>
            <a:r>
              <a:rPr lang="en-GB" sz="1400" dirty="0"/>
              <a:t>Remote</a:t>
            </a:r>
          </a:p>
          <a:p>
            <a:r>
              <a:rPr lang="en-GB" sz="1400" dirty="0"/>
              <a:t>What is .git folder?</a:t>
            </a:r>
          </a:p>
          <a:p>
            <a:pPr lvl="1"/>
            <a:r>
              <a:rPr lang="en-GB" sz="1200" dirty="0"/>
              <a:t>Presents in git repository</a:t>
            </a:r>
          </a:p>
          <a:p>
            <a:pPr lvl="1"/>
            <a:r>
              <a:rPr lang="en-GB" sz="1200" dirty="0"/>
              <a:t>Complete meta data about git repository</a:t>
            </a:r>
            <a:endParaRPr lang="en-GB" sz="1600" dirty="0"/>
          </a:p>
          <a:p>
            <a:endParaRPr lang="en-GB" sz="1600" dirty="0"/>
          </a:p>
        </p:txBody>
      </p:sp>
      <p:sp>
        <p:nvSpPr>
          <p:cNvPr id="4" name="Title 1"/>
          <p:cNvSpPr>
            <a:spLocks noGrp="1"/>
          </p:cNvSpPr>
          <p:nvPr>
            <p:ph type="title"/>
          </p:nvPr>
        </p:nvSpPr>
        <p:spPr>
          <a:xfrm>
            <a:off x="685800" y="304800"/>
            <a:ext cx="8596668" cy="304800"/>
          </a:xfrm>
        </p:spPr>
        <p:txBody>
          <a:bodyPr/>
          <a:lstStyle/>
          <a:p>
            <a:r>
              <a:rPr lang="en-US" sz="1600" dirty="0"/>
              <a:t>Git Repositories</a:t>
            </a:r>
          </a:p>
        </p:txBody>
      </p:sp>
    </p:spTree>
    <p:extLst>
      <p:ext uri="{BB962C8B-B14F-4D97-AF65-F5344CB8AC3E}">
        <p14:creationId xmlns:p14="http://schemas.microsoft.com/office/powerpoint/2010/main" val="245176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GB" sz="1600" dirty="0"/>
              <a:t>Git Commands</a:t>
            </a:r>
          </a:p>
          <a:p>
            <a:pPr lvl="1"/>
            <a:r>
              <a:rPr lang="en-GB" sz="1400" dirty="0"/>
              <a:t>Creating Repositories</a:t>
            </a:r>
          </a:p>
          <a:p>
            <a:pPr lvl="1"/>
            <a:r>
              <a:rPr lang="en-GB" sz="1400" dirty="0"/>
              <a:t>Linking Repositories</a:t>
            </a:r>
          </a:p>
          <a:p>
            <a:pPr lvl="1"/>
            <a:r>
              <a:rPr lang="en-GB" sz="1400" dirty="0"/>
              <a:t>Snapshotting</a:t>
            </a:r>
          </a:p>
          <a:p>
            <a:pPr lvl="1"/>
            <a:r>
              <a:rPr lang="en-GB" sz="1400" dirty="0"/>
              <a:t>Syncing Repositories</a:t>
            </a:r>
          </a:p>
          <a:p>
            <a:pPr lvl="1"/>
            <a:r>
              <a:rPr lang="en-GB" sz="1400" dirty="0"/>
              <a:t>Branching</a:t>
            </a:r>
          </a:p>
        </p:txBody>
      </p:sp>
      <p:sp>
        <p:nvSpPr>
          <p:cNvPr id="4" name="Title 1"/>
          <p:cNvSpPr>
            <a:spLocks noGrp="1"/>
          </p:cNvSpPr>
          <p:nvPr>
            <p:ph type="title"/>
          </p:nvPr>
        </p:nvSpPr>
        <p:spPr>
          <a:xfrm>
            <a:off x="685800" y="304800"/>
            <a:ext cx="8596668" cy="304800"/>
          </a:xfrm>
        </p:spPr>
        <p:txBody>
          <a:bodyPr/>
          <a:lstStyle/>
          <a:p>
            <a:r>
              <a:rPr lang="en-US" sz="1600" dirty="0"/>
              <a:t>Git Commands</a:t>
            </a:r>
          </a:p>
        </p:txBody>
      </p:sp>
    </p:spTree>
    <p:extLst>
      <p:ext uri="{BB962C8B-B14F-4D97-AF65-F5344CB8AC3E}">
        <p14:creationId xmlns:p14="http://schemas.microsoft.com/office/powerpoint/2010/main" val="172586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GB" sz="1400" dirty="0"/>
              <a:t>Case 1:  Remote repository is already there on GitHub</a:t>
            </a:r>
          </a:p>
          <a:p>
            <a:pPr lvl="1"/>
            <a:r>
              <a:rPr lang="en-GB" sz="1200" dirty="0"/>
              <a:t>Creating Remote Repository:</a:t>
            </a:r>
          </a:p>
          <a:p>
            <a:pPr lvl="2"/>
            <a:r>
              <a:rPr lang="en-GB" dirty="0"/>
              <a:t>No need to create a remote repository as its already there</a:t>
            </a:r>
          </a:p>
          <a:p>
            <a:pPr lvl="1"/>
            <a:r>
              <a:rPr lang="en-GB" sz="1200" dirty="0"/>
              <a:t>Creating a local repository</a:t>
            </a:r>
          </a:p>
          <a:p>
            <a:pPr lvl="2"/>
            <a:r>
              <a:rPr lang="en-GB" sz="1200" dirty="0"/>
              <a:t>Using</a:t>
            </a:r>
            <a:r>
              <a:rPr lang="en-GB" sz="1200" b="1" i="1" dirty="0"/>
              <a:t> git clone</a:t>
            </a:r>
          </a:p>
          <a:p>
            <a:pPr lvl="3"/>
            <a:r>
              <a:rPr lang="en-GB" dirty="0"/>
              <a:t>The "clone" command downloads an existing remote Git repository to your local computer</a:t>
            </a:r>
          </a:p>
          <a:p>
            <a:r>
              <a:rPr lang="en-GB" sz="1400" dirty="0"/>
              <a:t>Case 2: When a locally developed project has to be pushed for the first time</a:t>
            </a:r>
          </a:p>
          <a:p>
            <a:pPr lvl="1"/>
            <a:r>
              <a:rPr lang="en-GB" sz="1200" dirty="0"/>
              <a:t>Creating a local repository</a:t>
            </a:r>
          </a:p>
          <a:p>
            <a:pPr lvl="2"/>
            <a:r>
              <a:rPr lang="en-GB" sz="1000" dirty="0"/>
              <a:t>Create a Java Project and write your code</a:t>
            </a:r>
          </a:p>
          <a:p>
            <a:pPr lvl="2"/>
            <a:r>
              <a:rPr lang="en-GB" sz="1000" dirty="0"/>
              <a:t>Execute </a:t>
            </a:r>
            <a:r>
              <a:rPr lang="en-GB" sz="1000" b="1" i="1" dirty="0"/>
              <a:t>git </a:t>
            </a:r>
            <a:r>
              <a:rPr lang="en-GB" sz="1000" b="1" i="1" dirty="0" err="1"/>
              <a:t>init</a:t>
            </a:r>
            <a:r>
              <a:rPr lang="en-GB" sz="1000" i="1" dirty="0"/>
              <a:t> command inside Maven project</a:t>
            </a:r>
          </a:p>
          <a:p>
            <a:pPr lvl="2"/>
            <a:r>
              <a:rPr lang="en-GB" sz="1050" dirty="0"/>
              <a:t>Init command Initializes your Java project as local git repository</a:t>
            </a:r>
            <a:endParaRPr lang="en-GB" sz="1200" dirty="0"/>
          </a:p>
          <a:p>
            <a:pPr lvl="1"/>
            <a:r>
              <a:rPr lang="en-GB" sz="1200" dirty="0"/>
              <a:t>Creating remote Repository:</a:t>
            </a:r>
          </a:p>
          <a:p>
            <a:pPr lvl="2"/>
            <a:r>
              <a:rPr lang="en-GB" sz="1000" dirty="0"/>
              <a:t>Create a repository on GitHub website whose name is same as your local repository/project</a:t>
            </a:r>
          </a:p>
          <a:p>
            <a:pPr lvl="2"/>
            <a:endParaRPr lang="en-GB" sz="1000" dirty="0"/>
          </a:p>
          <a:p>
            <a:pPr lvl="2"/>
            <a:endParaRPr lang="en-GB" sz="1000" dirty="0"/>
          </a:p>
        </p:txBody>
      </p:sp>
      <p:sp>
        <p:nvSpPr>
          <p:cNvPr id="4" name="Title 1"/>
          <p:cNvSpPr>
            <a:spLocks noGrp="1"/>
          </p:cNvSpPr>
          <p:nvPr>
            <p:ph type="title"/>
          </p:nvPr>
        </p:nvSpPr>
        <p:spPr>
          <a:xfrm>
            <a:off x="685800" y="304800"/>
            <a:ext cx="8596668" cy="304800"/>
          </a:xfrm>
        </p:spPr>
        <p:txBody>
          <a:bodyPr/>
          <a:lstStyle/>
          <a:p>
            <a:r>
              <a:rPr lang="en-US" sz="1600" dirty="0"/>
              <a:t>Git Commands : </a:t>
            </a:r>
            <a:r>
              <a:rPr lang="en-IN" sz="1600" dirty="0"/>
              <a:t>Creating repositories</a:t>
            </a:r>
            <a:endParaRPr lang="en-US" sz="1600" dirty="0"/>
          </a:p>
        </p:txBody>
      </p:sp>
      <p:grpSp>
        <p:nvGrpSpPr>
          <p:cNvPr id="53" name="Group 52">
            <a:extLst>
              <a:ext uri="{FF2B5EF4-FFF2-40B4-BE49-F238E27FC236}">
                <a16:creationId xmlns:a16="http://schemas.microsoft.com/office/drawing/2014/main" id="{A05E34A8-B82B-4CA9-B39B-3809F2014BBE}"/>
              </a:ext>
            </a:extLst>
          </p:cNvPr>
          <p:cNvGrpSpPr/>
          <p:nvPr/>
        </p:nvGrpSpPr>
        <p:grpSpPr>
          <a:xfrm>
            <a:off x="7667465" y="964931"/>
            <a:ext cx="4389840" cy="4610160"/>
            <a:chOff x="7667465" y="964931"/>
            <a:chExt cx="4389840" cy="4610160"/>
          </a:xfrm>
        </p:grpSpPr>
        <mc:AlternateContent xmlns:mc="http://schemas.openxmlformats.org/markup-compatibility/2006" xmlns:p14="http://schemas.microsoft.com/office/powerpoint/2010/main">
          <mc:Choice Requires="p14">
            <p:contentPart p14:bwMode="auto" r:id="rId2">
              <p14:nvContentPartPr>
                <p14:cNvPr id="37" name="Ink 36">
                  <a:extLst>
                    <a:ext uri="{FF2B5EF4-FFF2-40B4-BE49-F238E27FC236}">
                      <a16:creationId xmlns:a16="http://schemas.microsoft.com/office/drawing/2014/main" id="{4CB2856C-8C65-400E-8C91-EDF813A8BEA6}"/>
                    </a:ext>
                  </a:extLst>
                </p14:cNvPr>
                <p14:cNvContentPartPr/>
                <p14:nvPr/>
              </p14:nvContentPartPr>
              <p14:xfrm>
                <a:off x="8964545" y="1785011"/>
                <a:ext cx="629280" cy="397080"/>
              </p14:xfrm>
            </p:contentPart>
          </mc:Choice>
          <mc:Fallback xmlns="">
            <p:pic>
              <p:nvPicPr>
                <p:cNvPr id="37" name="Ink 36">
                  <a:extLst>
                    <a:ext uri="{FF2B5EF4-FFF2-40B4-BE49-F238E27FC236}">
                      <a16:creationId xmlns:a16="http://schemas.microsoft.com/office/drawing/2014/main" id="{4CB2856C-8C65-400E-8C91-EDF813A8BEA6}"/>
                    </a:ext>
                  </a:extLst>
                </p:cNvPr>
                <p:cNvPicPr/>
                <p:nvPr/>
              </p:nvPicPr>
              <p:blipFill>
                <a:blip r:embed="rId3"/>
                <a:stretch>
                  <a:fillRect/>
                </a:stretch>
              </p:blipFill>
              <p:spPr>
                <a:xfrm>
                  <a:off x="8955905" y="1776011"/>
                  <a:ext cx="64692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AA7FA2D8-1B46-4F14-A15A-8F1587117911}"/>
                    </a:ext>
                  </a:extLst>
                </p14:cNvPr>
                <p14:cNvContentPartPr/>
                <p14:nvPr/>
              </p14:nvContentPartPr>
              <p14:xfrm>
                <a:off x="8815145" y="4216091"/>
                <a:ext cx="75600" cy="877680"/>
              </p14:xfrm>
            </p:contentPart>
          </mc:Choice>
          <mc:Fallback xmlns="">
            <p:pic>
              <p:nvPicPr>
                <p:cNvPr id="16" name="Ink 15">
                  <a:extLst>
                    <a:ext uri="{FF2B5EF4-FFF2-40B4-BE49-F238E27FC236}">
                      <a16:creationId xmlns:a16="http://schemas.microsoft.com/office/drawing/2014/main" id="{AA7FA2D8-1B46-4F14-A15A-8F1587117911}"/>
                    </a:ext>
                  </a:extLst>
                </p:cNvPr>
                <p:cNvPicPr/>
                <p:nvPr/>
              </p:nvPicPr>
              <p:blipFill>
                <a:blip r:embed="rId5"/>
                <a:stretch>
                  <a:fillRect/>
                </a:stretch>
              </p:blipFill>
              <p:spPr>
                <a:xfrm>
                  <a:off x="8806505" y="4207091"/>
                  <a:ext cx="93240" cy="895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7A8B6C6E-579C-42B6-BCF4-8B2C5D076094}"/>
                    </a:ext>
                  </a:extLst>
                </p14:cNvPr>
                <p14:cNvContentPartPr/>
                <p14:nvPr/>
              </p14:nvContentPartPr>
              <p14:xfrm>
                <a:off x="8727305" y="4162451"/>
                <a:ext cx="1688760" cy="943920"/>
              </p14:xfrm>
            </p:contentPart>
          </mc:Choice>
          <mc:Fallback xmlns="">
            <p:pic>
              <p:nvPicPr>
                <p:cNvPr id="17" name="Ink 16">
                  <a:extLst>
                    <a:ext uri="{FF2B5EF4-FFF2-40B4-BE49-F238E27FC236}">
                      <a16:creationId xmlns:a16="http://schemas.microsoft.com/office/drawing/2014/main" id="{7A8B6C6E-579C-42B6-BCF4-8B2C5D076094}"/>
                    </a:ext>
                  </a:extLst>
                </p:cNvPr>
                <p:cNvPicPr/>
                <p:nvPr/>
              </p:nvPicPr>
              <p:blipFill>
                <a:blip r:embed="rId7"/>
                <a:stretch>
                  <a:fillRect/>
                </a:stretch>
              </p:blipFill>
              <p:spPr>
                <a:xfrm>
                  <a:off x="8718305" y="4153451"/>
                  <a:ext cx="1706400" cy="961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4F78CF20-DF99-42E7-B47E-3CA2F89A7203}"/>
                    </a:ext>
                  </a:extLst>
                </p14:cNvPr>
                <p14:cNvContentPartPr/>
                <p14:nvPr/>
              </p14:nvContentPartPr>
              <p14:xfrm>
                <a:off x="10407065" y="4461251"/>
                <a:ext cx="427320" cy="254520"/>
              </p14:xfrm>
            </p:contentPart>
          </mc:Choice>
          <mc:Fallback xmlns="">
            <p:pic>
              <p:nvPicPr>
                <p:cNvPr id="19" name="Ink 18">
                  <a:extLst>
                    <a:ext uri="{FF2B5EF4-FFF2-40B4-BE49-F238E27FC236}">
                      <a16:creationId xmlns:a16="http://schemas.microsoft.com/office/drawing/2014/main" id="{4F78CF20-DF99-42E7-B47E-3CA2F89A7203}"/>
                    </a:ext>
                  </a:extLst>
                </p:cNvPr>
                <p:cNvPicPr/>
                <p:nvPr/>
              </p:nvPicPr>
              <p:blipFill>
                <a:blip r:embed="rId9"/>
                <a:stretch>
                  <a:fillRect/>
                </a:stretch>
              </p:blipFill>
              <p:spPr>
                <a:xfrm>
                  <a:off x="10398425" y="4452251"/>
                  <a:ext cx="44496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AC282C06-B61B-4004-A3C3-8376A4443FC0}"/>
                    </a:ext>
                  </a:extLst>
                </p14:cNvPr>
                <p14:cNvContentPartPr/>
                <p14:nvPr/>
              </p14:nvContentPartPr>
              <p14:xfrm>
                <a:off x="10807745" y="4585451"/>
                <a:ext cx="14400" cy="129600"/>
              </p14:xfrm>
            </p:contentPart>
          </mc:Choice>
          <mc:Fallback xmlns="">
            <p:pic>
              <p:nvPicPr>
                <p:cNvPr id="20" name="Ink 19">
                  <a:extLst>
                    <a:ext uri="{FF2B5EF4-FFF2-40B4-BE49-F238E27FC236}">
                      <a16:creationId xmlns:a16="http://schemas.microsoft.com/office/drawing/2014/main" id="{AC282C06-B61B-4004-A3C3-8376A4443FC0}"/>
                    </a:ext>
                  </a:extLst>
                </p:cNvPr>
                <p:cNvPicPr/>
                <p:nvPr/>
              </p:nvPicPr>
              <p:blipFill>
                <a:blip r:embed="rId11"/>
                <a:stretch>
                  <a:fillRect/>
                </a:stretch>
              </p:blipFill>
              <p:spPr>
                <a:xfrm>
                  <a:off x="10798745" y="4576811"/>
                  <a:ext cx="320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CE9AE029-76B4-4710-99AA-D4EB86772AEE}"/>
                    </a:ext>
                  </a:extLst>
                </p14:cNvPr>
                <p14:cNvContentPartPr/>
                <p14:nvPr/>
              </p14:nvContentPartPr>
              <p14:xfrm>
                <a:off x="10904225" y="4341011"/>
                <a:ext cx="36000" cy="289440"/>
              </p14:xfrm>
            </p:contentPart>
          </mc:Choice>
          <mc:Fallback xmlns="">
            <p:pic>
              <p:nvPicPr>
                <p:cNvPr id="21" name="Ink 20">
                  <a:extLst>
                    <a:ext uri="{FF2B5EF4-FFF2-40B4-BE49-F238E27FC236}">
                      <a16:creationId xmlns:a16="http://schemas.microsoft.com/office/drawing/2014/main" id="{CE9AE029-76B4-4710-99AA-D4EB86772AEE}"/>
                    </a:ext>
                  </a:extLst>
                </p:cNvPr>
                <p:cNvPicPr/>
                <p:nvPr/>
              </p:nvPicPr>
              <p:blipFill>
                <a:blip r:embed="rId13"/>
                <a:stretch>
                  <a:fillRect/>
                </a:stretch>
              </p:blipFill>
              <p:spPr>
                <a:xfrm>
                  <a:off x="10895225" y="4332371"/>
                  <a:ext cx="536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62CF7AB6-4B77-43EC-92C6-74DF687A5ACE}"/>
                    </a:ext>
                  </a:extLst>
                </p14:cNvPr>
                <p14:cNvContentPartPr/>
                <p14:nvPr/>
              </p14:nvContentPartPr>
              <p14:xfrm>
                <a:off x="10957145" y="4470251"/>
                <a:ext cx="101160" cy="13680"/>
              </p14:xfrm>
            </p:contentPart>
          </mc:Choice>
          <mc:Fallback xmlns="">
            <p:pic>
              <p:nvPicPr>
                <p:cNvPr id="22" name="Ink 21">
                  <a:extLst>
                    <a:ext uri="{FF2B5EF4-FFF2-40B4-BE49-F238E27FC236}">
                      <a16:creationId xmlns:a16="http://schemas.microsoft.com/office/drawing/2014/main" id="{62CF7AB6-4B77-43EC-92C6-74DF687A5ACE}"/>
                    </a:ext>
                  </a:extLst>
                </p:cNvPr>
                <p:cNvPicPr/>
                <p:nvPr/>
              </p:nvPicPr>
              <p:blipFill>
                <a:blip r:embed="rId15"/>
                <a:stretch>
                  <a:fillRect/>
                </a:stretch>
              </p:blipFill>
              <p:spPr>
                <a:xfrm>
                  <a:off x="10948505" y="4461251"/>
                  <a:ext cx="1188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8561899A-2677-4C75-9C01-5BF9E39D4212}"/>
                    </a:ext>
                  </a:extLst>
                </p14:cNvPr>
                <p14:cNvContentPartPr/>
                <p14:nvPr/>
              </p14:nvContentPartPr>
              <p14:xfrm>
                <a:off x="10684625" y="4470251"/>
                <a:ext cx="70200" cy="54000"/>
              </p14:xfrm>
            </p:contentPart>
          </mc:Choice>
          <mc:Fallback xmlns="">
            <p:pic>
              <p:nvPicPr>
                <p:cNvPr id="23" name="Ink 22">
                  <a:extLst>
                    <a:ext uri="{FF2B5EF4-FFF2-40B4-BE49-F238E27FC236}">
                      <a16:creationId xmlns:a16="http://schemas.microsoft.com/office/drawing/2014/main" id="{8561899A-2677-4C75-9C01-5BF9E39D4212}"/>
                    </a:ext>
                  </a:extLst>
                </p:cNvPr>
                <p:cNvPicPr/>
                <p:nvPr/>
              </p:nvPicPr>
              <p:blipFill>
                <a:blip r:embed="rId17"/>
                <a:stretch>
                  <a:fillRect/>
                </a:stretch>
              </p:blipFill>
              <p:spPr>
                <a:xfrm>
                  <a:off x="10675625" y="4461251"/>
                  <a:ext cx="878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9F708447-4D3B-4DD0-93AA-04D67AF0F4C7}"/>
                    </a:ext>
                  </a:extLst>
                </p14:cNvPr>
                <p14:cNvContentPartPr/>
                <p14:nvPr/>
              </p14:nvContentPartPr>
              <p14:xfrm>
                <a:off x="9769505" y="5311211"/>
                <a:ext cx="282240" cy="263880"/>
              </p14:xfrm>
            </p:contentPart>
          </mc:Choice>
          <mc:Fallback xmlns="">
            <p:pic>
              <p:nvPicPr>
                <p:cNvPr id="25" name="Ink 24">
                  <a:extLst>
                    <a:ext uri="{FF2B5EF4-FFF2-40B4-BE49-F238E27FC236}">
                      <a16:creationId xmlns:a16="http://schemas.microsoft.com/office/drawing/2014/main" id="{9F708447-4D3B-4DD0-93AA-04D67AF0F4C7}"/>
                    </a:ext>
                  </a:extLst>
                </p:cNvPr>
                <p:cNvPicPr/>
                <p:nvPr/>
              </p:nvPicPr>
              <p:blipFill>
                <a:blip r:embed="rId19"/>
                <a:stretch>
                  <a:fillRect/>
                </a:stretch>
              </p:blipFill>
              <p:spPr>
                <a:xfrm>
                  <a:off x="9760505" y="5302211"/>
                  <a:ext cx="2998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62A804D2-218E-4B78-A691-0BBC496C0868}"/>
                    </a:ext>
                  </a:extLst>
                </p14:cNvPr>
                <p14:cNvContentPartPr/>
                <p14:nvPr/>
              </p14:nvContentPartPr>
              <p14:xfrm>
                <a:off x="9984785" y="5395811"/>
                <a:ext cx="102600" cy="72000"/>
              </p14:xfrm>
            </p:contentPart>
          </mc:Choice>
          <mc:Fallback xmlns="">
            <p:pic>
              <p:nvPicPr>
                <p:cNvPr id="26" name="Ink 25">
                  <a:extLst>
                    <a:ext uri="{FF2B5EF4-FFF2-40B4-BE49-F238E27FC236}">
                      <a16:creationId xmlns:a16="http://schemas.microsoft.com/office/drawing/2014/main" id="{62A804D2-218E-4B78-A691-0BBC496C0868}"/>
                    </a:ext>
                  </a:extLst>
                </p:cNvPr>
                <p:cNvPicPr/>
                <p:nvPr/>
              </p:nvPicPr>
              <p:blipFill>
                <a:blip r:embed="rId21"/>
                <a:stretch>
                  <a:fillRect/>
                </a:stretch>
              </p:blipFill>
              <p:spPr>
                <a:xfrm>
                  <a:off x="9976145" y="5386811"/>
                  <a:ext cx="1202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7FF518CF-4B1F-4919-AE42-356FF36B5B79}"/>
                    </a:ext>
                  </a:extLst>
                </p14:cNvPr>
                <p14:cNvContentPartPr/>
                <p14:nvPr/>
              </p14:nvContentPartPr>
              <p14:xfrm>
                <a:off x="10138505" y="5018531"/>
                <a:ext cx="484920" cy="401040"/>
              </p14:xfrm>
            </p:contentPart>
          </mc:Choice>
          <mc:Fallback xmlns="">
            <p:pic>
              <p:nvPicPr>
                <p:cNvPr id="27" name="Ink 26">
                  <a:extLst>
                    <a:ext uri="{FF2B5EF4-FFF2-40B4-BE49-F238E27FC236}">
                      <a16:creationId xmlns:a16="http://schemas.microsoft.com/office/drawing/2014/main" id="{7FF518CF-4B1F-4919-AE42-356FF36B5B79}"/>
                    </a:ext>
                  </a:extLst>
                </p:cNvPr>
                <p:cNvPicPr/>
                <p:nvPr/>
              </p:nvPicPr>
              <p:blipFill>
                <a:blip r:embed="rId23"/>
                <a:stretch>
                  <a:fillRect/>
                </a:stretch>
              </p:blipFill>
              <p:spPr>
                <a:xfrm>
                  <a:off x="10129505" y="5009531"/>
                  <a:ext cx="50256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273052D7-30B7-4A82-B767-89EC9E5DDB27}"/>
                    </a:ext>
                  </a:extLst>
                </p14:cNvPr>
                <p14:cNvContentPartPr/>
                <p14:nvPr/>
              </p14:nvContentPartPr>
              <p14:xfrm>
                <a:off x="10692905" y="5048771"/>
                <a:ext cx="378720" cy="59040"/>
              </p14:xfrm>
            </p:contentPart>
          </mc:Choice>
          <mc:Fallback xmlns="">
            <p:pic>
              <p:nvPicPr>
                <p:cNvPr id="28" name="Ink 27">
                  <a:extLst>
                    <a:ext uri="{FF2B5EF4-FFF2-40B4-BE49-F238E27FC236}">
                      <a16:creationId xmlns:a16="http://schemas.microsoft.com/office/drawing/2014/main" id="{273052D7-30B7-4A82-B767-89EC9E5DDB27}"/>
                    </a:ext>
                  </a:extLst>
                </p:cNvPr>
                <p:cNvPicPr/>
                <p:nvPr/>
              </p:nvPicPr>
              <p:blipFill>
                <a:blip r:embed="rId25"/>
                <a:stretch>
                  <a:fillRect/>
                </a:stretch>
              </p:blipFill>
              <p:spPr>
                <a:xfrm>
                  <a:off x="10684265" y="5039771"/>
                  <a:ext cx="3963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9F32644D-4EC4-428E-83A3-3F4C71D2A93E}"/>
                    </a:ext>
                  </a:extLst>
                </p14:cNvPr>
                <p14:cNvContentPartPr/>
                <p14:nvPr/>
              </p14:nvContentPartPr>
              <p14:xfrm>
                <a:off x="11066945" y="4888571"/>
                <a:ext cx="27000" cy="9360"/>
              </p14:xfrm>
            </p:contentPart>
          </mc:Choice>
          <mc:Fallback xmlns="">
            <p:pic>
              <p:nvPicPr>
                <p:cNvPr id="29" name="Ink 28">
                  <a:extLst>
                    <a:ext uri="{FF2B5EF4-FFF2-40B4-BE49-F238E27FC236}">
                      <a16:creationId xmlns:a16="http://schemas.microsoft.com/office/drawing/2014/main" id="{9F32644D-4EC4-428E-83A3-3F4C71D2A93E}"/>
                    </a:ext>
                  </a:extLst>
                </p:cNvPr>
                <p:cNvPicPr/>
                <p:nvPr/>
              </p:nvPicPr>
              <p:blipFill>
                <a:blip r:embed="rId27"/>
                <a:stretch>
                  <a:fillRect/>
                </a:stretch>
              </p:blipFill>
              <p:spPr>
                <a:xfrm>
                  <a:off x="11058305" y="4879571"/>
                  <a:ext cx="446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536A1D66-E4D1-4DE8-8770-CE58F3483345}"/>
                    </a:ext>
                  </a:extLst>
                </p14:cNvPr>
                <p14:cNvContentPartPr/>
                <p14:nvPr/>
              </p14:nvContentPartPr>
              <p14:xfrm>
                <a:off x="10988105" y="4968851"/>
                <a:ext cx="281520" cy="89280"/>
              </p14:xfrm>
            </p:contentPart>
          </mc:Choice>
          <mc:Fallback xmlns="">
            <p:pic>
              <p:nvPicPr>
                <p:cNvPr id="31" name="Ink 30">
                  <a:extLst>
                    <a:ext uri="{FF2B5EF4-FFF2-40B4-BE49-F238E27FC236}">
                      <a16:creationId xmlns:a16="http://schemas.microsoft.com/office/drawing/2014/main" id="{536A1D66-E4D1-4DE8-8770-CE58F3483345}"/>
                    </a:ext>
                  </a:extLst>
                </p:cNvPr>
                <p:cNvPicPr/>
                <p:nvPr/>
              </p:nvPicPr>
              <p:blipFill>
                <a:blip r:embed="rId29"/>
                <a:stretch>
                  <a:fillRect/>
                </a:stretch>
              </p:blipFill>
              <p:spPr>
                <a:xfrm>
                  <a:off x="10979105" y="4960211"/>
                  <a:ext cx="2991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101FA785-C82E-462C-A223-8948CE3B0C62}"/>
                    </a:ext>
                  </a:extLst>
                </p14:cNvPr>
                <p14:cNvContentPartPr/>
                <p14:nvPr/>
              </p14:nvContentPartPr>
              <p14:xfrm>
                <a:off x="11211305" y="4861931"/>
                <a:ext cx="185760" cy="164520"/>
              </p14:xfrm>
            </p:contentPart>
          </mc:Choice>
          <mc:Fallback xmlns="">
            <p:pic>
              <p:nvPicPr>
                <p:cNvPr id="32" name="Ink 31">
                  <a:extLst>
                    <a:ext uri="{FF2B5EF4-FFF2-40B4-BE49-F238E27FC236}">
                      <a16:creationId xmlns:a16="http://schemas.microsoft.com/office/drawing/2014/main" id="{101FA785-C82E-462C-A223-8948CE3B0C62}"/>
                    </a:ext>
                  </a:extLst>
                </p:cNvPr>
                <p:cNvPicPr/>
                <p:nvPr/>
              </p:nvPicPr>
              <p:blipFill>
                <a:blip r:embed="rId31"/>
                <a:stretch>
                  <a:fillRect/>
                </a:stretch>
              </p:blipFill>
              <p:spPr>
                <a:xfrm>
                  <a:off x="11202665" y="4853291"/>
                  <a:ext cx="2034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5311BF61-BD75-44F9-8B7E-B8A38D43586F}"/>
                    </a:ext>
                  </a:extLst>
                </p14:cNvPr>
                <p14:cNvContentPartPr/>
                <p14:nvPr/>
              </p14:nvContentPartPr>
              <p14:xfrm>
                <a:off x="11379425" y="4648091"/>
                <a:ext cx="316800" cy="236520"/>
              </p14:xfrm>
            </p:contentPart>
          </mc:Choice>
          <mc:Fallback xmlns="">
            <p:pic>
              <p:nvPicPr>
                <p:cNvPr id="33" name="Ink 32">
                  <a:extLst>
                    <a:ext uri="{FF2B5EF4-FFF2-40B4-BE49-F238E27FC236}">
                      <a16:creationId xmlns:a16="http://schemas.microsoft.com/office/drawing/2014/main" id="{5311BF61-BD75-44F9-8B7E-B8A38D43586F}"/>
                    </a:ext>
                  </a:extLst>
                </p:cNvPr>
                <p:cNvPicPr/>
                <p:nvPr/>
              </p:nvPicPr>
              <p:blipFill>
                <a:blip r:embed="rId33"/>
                <a:stretch>
                  <a:fillRect/>
                </a:stretch>
              </p:blipFill>
              <p:spPr>
                <a:xfrm>
                  <a:off x="11370425" y="4639451"/>
                  <a:ext cx="3344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5C1B9186-ADBB-4709-BA21-06AA184086B6}"/>
                    </a:ext>
                  </a:extLst>
                </p14:cNvPr>
                <p14:cNvContentPartPr/>
                <p14:nvPr/>
              </p14:nvContentPartPr>
              <p14:xfrm>
                <a:off x="11590385" y="4670411"/>
                <a:ext cx="61920" cy="49680"/>
              </p14:xfrm>
            </p:contentPart>
          </mc:Choice>
          <mc:Fallback xmlns="">
            <p:pic>
              <p:nvPicPr>
                <p:cNvPr id="34" name="Ink 33">
                  <a:extLst>
                    <a:ext uri="{FF2B5EF4-FFF2-40B4-BE49-F238E27FC236}">
                      <a16:creationId xmlns:a16="http://schemas.microsoft.com/office/drawing/2014/main" id="{5C1B9186-ADBB-4709-BA21-06AA184086B6}"/>
                    </a:ext>
                  </a:extLst>
                </p:cNvPr>
                <p:cNvPicPr/>
                <p:nvPr/>
              </p:nvPicPr>
              <p:blipFill>
                <a:blip r:embed="rId35"/>
                <a:stretch>
                  <a:fillRect/>
                </a:stretch>
              </p:blipFill>
              <p:spPr>
                <a:xfrm>
                  <a:off x="11581745" y="4661411"/>
                  <a:ext cx="795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C1555D60-22D3-4ADF-80AC-A678B16E9460}"/>
                    </a:ext>
                  </a:extLst>
                </p14:cNvPr>
                <p14:cNvContentPartPr/>
                <p14:nvPr/>
              </p14:nvContentPartPr>
              <p14:xfrm>
                <a:off x="11731145" y="4660691"/>
                <a:ext cx="326160" cy="157320"/>
              </p14:xfrm>
            </p:contentPart>
          </mc:Choice>
          <mc:Fallback xmlns="">
            <p:pic>
              <p:nvPicPr>
                <p:cNvPr id="35" name="Ink 34">
                  <a:extLst>
                    <a:ext uri="{FF2B5EF4-FFF2-40B4-BE49-F238E27FC236}">
                      <a16:creationId xmlns:a16="http://schemas.microsoft.com/office/drawing/2014/main" id="{C1555D60-22D3-4ADF-80AC-A678B16E9460}"/>
                    </a:ext>
                  </a:extLst>
                </p:cNvPr>
                <p:cNvPicPr/>
                <p:nvPr/>
              </p:nvPicPr>
              <p:blipFill>
                <a:blip r:embed="rId37"/>
                <a:stretch>
                  <a:fillRect/>
                </a:stretch>
              </p:blipFill>
              <p:spPr>
                <a:xfrm>
                  <a:off x="11722145" y="4652051"/>
                  <a:ext cx="3438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Ink 37">
                  <a:extLst>
                    <a:ext uri="{FF2B5EF4-FFF2-40B4-BE49-F238E27FC236}">
                      <a16:creationId xmlns:a16="http://schemas.microsoft.com/office/drawing/2014/main" id="{C4BA8335-FCD8-4E16-86A3-A1D66747B9AC}"/>
                    </a:ext>
                  </a:extLst>
                </p14:cNvPr>
                <p14:cNvContentPartPr/>
                <p14:nvPr/>
              </p14:nvContentPartPr>
              <p14:xfrm>
                <a:off x="8995505" y="4429571"/>
                <a:ext cx="550440" cy="342720"/>
              </p14:xfrm>
            </p:contentPart>
          </mc:Choice>
          <mc:Fallback xmlns="">
            <p:pic>
              <p:nvPicPr>
                <p:cNvPr id="38" name="Ink 37">
                  <a:extLst>
                    <a:ext uri="{FF2B5EF4-FFF2-40B4-BE49-F238E27FC236}">
                      <a16:creationId xmlns:a16="http://schemas.microsoft.com/office/drawing/2014/main" id="{C4BA8335-FCD8-4E16-86A3-A1D66747B9AC}"/>
                    </a:ext>
                  </a:extLst>
                </p:cNvPr>
                <p:cNvPicPr/>
                <p:nvPr/>
              </p:nvPicPr>
              <p:blipFill>
                <a:blip r:embed="rId39"/>
                <a:stretch>
                  <a:fillRect/>
                </a:stretch>
              </p:blipFill>
              <p:spPr>
                <a:xfrm>
                  <a:off x="8986865" y="4420571"/>
                  <a:ext cx="5680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F5D7B0AA-FD1B-4E4A-BA83-3EA4EDFB5C43}"/>
                    </a:ext>
                  </a:extLst>
                </p14:cNvPr>
                <p14:cNvContentPartPr/>
                <p14:nvPr/>
              </p14:nvContentPartPr>
              <p14:xfrm>
                <a:off x="7667465" y="4416611"/>
                <a:ext cx="496800" cy="325440"/>
              </p14:xfrm>
            </p:contentPart>
          </mc:Choice>
          <mc:Fallback xmlns="">
            <p:pic>
              <p:nvPicPr>
                <p:cNvPr id="41" name="Ink 40">
                  <a:extLst>
                    <a:ext uri="{FF2B5EF4-FFF2-40B4-BE49-F238E27FC236}">
                      <a16:creationId xmlns:a16="http://schemas.microsoft.com/office/drawing/2014/main" id="{F5D7B0AA-FD1B-4E4A-BA83-3EA4EDFB5C43}"/>
                    </a:ext>
                  </a:extLst>
                </p:cNvPr>
                <p:cNvPicPr/>
                <p:nvPr/>
              </p:nvPicPr>
              <p:blipFill>
                <a:blip r:embed="rId41"/>
                <a:stretch>
                  <a:fillRect/>
                </a:stretch>
              </p:blipFill>
              <p:spPr>
                <a:xfrm>
                  <a:off x="7658825" y="4407971"/>
                  <a:ext cx="5144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Ink 41">
                  <a:extLst>
                    <a:ext uri="{FF2B5EF4-FFF2-40B4-BE49-F238E27FC236}">
                      <a16:creationId xmlns:a16="http://schemas.microsoft.com/office/drawing/2014/main" id="{1A631FB5-A80D-4AA0-82BB-7FF5CF3CE11E}"/>
                    </a:ext>
                  </a:extLst>
                </p14:cNvPr>
                <p14:cNvContentPartPr/>
                <p14:nvPr/>
              </p14:nvContentPartPr>
              <p14:xfrm>
                <a:off x="8076425" y="4492571"/>
                <a:ext cx="92880" cy="80280"/>
              </p14:xfrm>
            </p:contentPart>
          </mc:Choice>
          <mc:Fallback xmlns="">
            <p:pic>
              <p:nvPicPr>
                <p:cNvPr id="42" name="Ink 41">
                  <a:extLst>
                    <a:ext uri="{FF2B5EF4-FFF2-40B4-BE49-F238E27FC236}">
                      <a16:creationId xmlns:a16="http://schemas.microsoft.com/office/drawing/2014/main" id="{1A631FB5-A80D-4AA0-82BB-7FF5CF3CE11E}"/>
                    </a:ext>
                  </a:extLst>
                </p:cNvPr>
                <p:cNvPicPr/>
                <p:nvPr/>
              </p:nvPicPr>
              <p:blipFill>
                <a:blip r:embed="rId43"/>
                <a:stretch>
                  <a:fillRect/>
                </a:stretch>
              </p:blipFill>
              <p:spPr>
                <a:xfrm>
                  <a:off x="8067785" y="4483571"/>
                  <a:ext cx="1105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Ink 42">
                  <a:extLst>
                    <a:ext uri="{FF2B5EF4-FFF2-40B4-BE49-F238E27FC236}">
                      <a16:creationId xmlns:a16="http://schemas.microsoft.com/office/drawing/2014/main" id="{091247F6-4FC1-4EAD-8CB0-14BE3F9C9D5F}"/>
                    </a:ext>
                  </a:extLst>
                </p14:cNvPr>
                <p14:cNvContentPartPr/>
                <p14:nvPr/>
              </p14:nvContentPartPr>
              <p14:xfrm>
                <a:off x="8281985" y="3923411"/>
                <a:ext cx="353160" cy="466560"/>
              </p14:xfrm>
            </p:contentPart>
          </mc:Choice>
          <mc:Fallback xmlns="">
            <p:pic>
              <p:nvPicPr>
                <p:cNvPr id="43" name="Ink 42">
                  <a:extLst>
                    <a:ext uri="{FF2B5EF4-FFF2-40B4-BE49-F238E27FC236}">
                      <a16:creationId xmlns:a16="http://schemas.microsoft.com/office/drawing/2014/main" id="{091247F6-4FC1-4EAD-8CB0-14BE3F9C9D5F}"/>
                    </a:ext>
                  </a:extLst>
                </p:cNvPr>
                <p:cNvPicPr/>
                <p:nvPr/>
              </p:nvPicPr>
              <p:blipFill>
                <a:blip r:embed="rId45"/>
                <a:stretch>
                  <a:fillRect/>
                </a:stretch>
              </p:blipFill>
              <p:spPr>
                <a:xfrm>
                  <a:off x="8273345" y="3914771"/>
                  <a:ext cx="37080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1C5859E0-1C28-4632-8ADC-074E2E645E31}"/>
                    </a:ext>
                  </a:extLst>
                </p14:cNvPr>
                <p14:cNvContentPartPr/>
                <p14:nvPr/>
              </p14:nvContentPartPr>
              <p14:xfrm>
                <a:off x="8053745" y="4345691"/>
                <a:ext cx="137520" cy="94320"/>
              </p14:xfrm>
            </p:contentPart>
          </mc:Choice>
          <mc:Fallback xmlns="">
            <p:pic>
              <p:nvPicPr>
                <p:cNvPr id="45" name="Ink 44">
                  <a:extLst>
                    <a:ext uri="{FF2B5EF4-FFF2-40B4-BE49-F238E27FC236}">
                      <a16:creationId xmlns:a16="http://schemas.microsoft.com/office/drawing/2014/main" id="{1C5859E0-1C28-4632-8ADC-074E2E645E31}"/>
                    </a:ext>
                  </a:extLst>
                </p:cNvPr>
                <p:cNvPicPr/>
                <p:nvPr/>
              </p:nvPicPr>
              <p:blipFill>
                <a:blip r:embed="rId47"/>
                <a:stretch>
                  <a:fillRect/>
                </a:stretch>
              </p:blipFill>
              <p:spPr>
                <a:xfrm>
                  <a:off x="8045105" y="4336691"/>
                  <a:ext cx="155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 name="Ink 1">
                  <a:extLst>
                    <a:ext uri="{FF2B5EF4-FFF2-40B4-BE49-F238E27FC236}">
                      <a16:creationId xmlns:a16="http://schemas.microsoft.com/office/drawing/2014/main" id="{68D9BB81-13EF-43E0-85BA-935373B0B682}"/>
                    </a:ext>
                  </a:extLst>
                </p14:cNvPr>
                <p14:cNvContentPartPr/>
                <p14:nvPr/>
              </p14:nvContentPartPr>
              <p14:xfrm>
                <a:off x="8701745" y="1678091"/>
                <a:ext cx="183960" cy="909000"/>
              </p14:xfrm>
            </p:contentPart>
          </mc:Choice>
          <mc:Fallback xmlns="">
            <p:pic>
              <p:nvPicPr>
                <p:cNvPr id="2" name="Ink 1">
                  <a:extLst>
                    <a:ext uri="{FF2B5EF4-FFF2-40B4-BE49-F238E27FC236}">
                      <a16:creationId xmlns:a16="http://schemas.microsoft.com/office/drawing/2014/main" id="{68D9BB81-13EF-43E0-85BA-935373B0B682}"/>
                    </a:ext>
                  </a:extLst>
                </p:cNvPr>
                <p:cNvPicPr/>
                <p:nvPr/>
              </p:nvPicPr>
              <p:blipFill>
                <a:blip r:embed="rId49"/>
                <a:stretch>
                  <a:fillRect/>
                </a:stretch>
              </p:blipFill>
              <p:spPr>
                <a:xfrm>
                  <a:off x="8692745" y="1669091"/>
                  <a:ext cx="201600" cy="926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 name="Ink 4">
                  <a:extLst>
                    <a:ext uri="{FF2B5EF4-FFF2-40B4-BE49-F238E27FC236}">
                      <a16:creationId xmlns:a16="http://schemas.microsoft.com/office/drawing/2014/main" id="{C4007D11-6DE0-4C86-8828-C103771A2C47}"/>
                    </a:ext>
                  </a:extLst>
                </p14:cNvPr>
                <p14:cNvContentPartPr/>
                <p14:nvPr/>
              </p14:nvContentPartPr>
              <p14:xfrm>
                <a:off x="8568545" y="1682771"/>
                <a:ext cx="9360" cy="8640"/>
              </p14:xfrm>
            </p:contentPart>
          </mc:Choice>
          <mc:Fallback xmlns="">
            <p:pic>
              <p:nvPicPr>
                <p:cNvPr id="5" name="Ink 4">
                  <a:extLst>
                    <a:ext uri="{FF2B5EF4-FFF2-40B4-BE49-F238E27FC236}">
                      <a16:creationId xmlns:a16="http://schemas.microsoft.com/office/drawing/2014/main" id="{C4007D11-6DE0-4C86-8828-C103771A2C47}"/>
                    </a:ext>
                  </a:extLst>
                </p:cNvPr>
                <p:cNvPicPr/>
                <p:nvPr/>
              </p:nvPicPr>
              <p:blipFill>
                <a:blip r:embed="rId51"/>
                <a:stretch>
                  <a:fillRect/>
                </a:stretch>
              </p:blipFill>
              <p:spPr>
                <a:xfrm>
                  <a:off x="8559905" y="1673771"/>
                  <a:ext cx="270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 name="Ink 5">
                  <a:extLst>
                    <a:ext uri="{FF2B5EF4-FFF2-40B4-BE49-F238E27FC236}">
                      <a16:creationId xmlns:a16="http://schemas.microsoft.com/office/drawing/2014/main" id="{8AE468B8-2C3C-484A-B8D8-8741A82F617C}"/>
                    </a:ext>
                  </a:extLst>
                </p14:cNvPr>
                <p14:cNvContentPartPr/>
                <p14:nvPr/>
              </p14:nvContentPartPr>
              <p14:xfrm>
                <a:off x="8687345" y="1637771"/>
                <a:ext cx="779040" cy="67680"/>
              </p14:xfrm>
            </p:contentPart>
          </mc:Choice>
          <mc:Fallback xmlns="">
            <p:pic>
              <p:nvPicPr>
                <p:cNvPr id="6" name="Ink 5">
                  <a:extLst>
                    <a:ext uri="{FF2B5EF4-FFF2-40B4-BE49-F238E27FC236}">
                      <a16:creationId xmlns:a16="http://schemas.microsoft.com/office/drawing/2014/main" id="{8AE468B8-2C3C-484A-B8D8-8741A82F617C}"/>
                    </a:ext>
                  </a:extLst>
                </p:cNvPr>
                <p:cNvPicPr/>
                <p:nvPr/>
              </p:nvPicPr>
              <p:blipFill>
                <a:blip r:embed="rId53"/>
                <a:stretch>
                  <a:fillRect/>
                </a:stretch>
              </p:blipFill>
              <p:spPr>
                <a:xfrm>
                  <a:off x="8678705" y="1628771"/>
                  <a:ext cx="79668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 name="Ink 6">
                  <a:extLst>
                    <a:ext uri="{FF2B5EF4-FFF2-40B4-BE49-F238E27FC236}">
                      <a16:creationId xmlns:a16="http://schemas.microsoft.com/office/drawing/2014/main" id="{058546FE-9EF4-4C0A-BFAD-5249737E45CC}"/>
                    </a:ext>
                  </a:extLst>
                </p14:cNvPr>
                <p14:cNvContentPartPr/>
                <p14:nvPr/>
              </p14:nvContentPartPr>
              <p14:xfrm>
                <a:off x="8612825" y="1539851"/>
                <a:ext cx="1689840" cy="1180440"/>
              </p14:xfrm>
            </p:contentPart>
          </mc:Choice>
          <mc:Fallback xmlns="">
            <p:pic>
              <p:nvPicPr>
                <p:cNvPr id="7" name="Ink 6">
                  <a:extLst>
                    <a:ext uri="{FF2B5EF4-FFF2-40B4-BE49-F238E27FC236}">
                      <a16:creationId xmlns:a16="http://schemas.microsoft.com/office/drawing/2014/main" id="{058546FE-9EF4-4C0A-BFAD-5249737E45CC}"/>
                    </a:ext>
                  </a:extLst>
                </p:cNvPr>
                <p:cNvPicPr/>
                <p:nvPr/>
              </p:nvPicPr>
              <p:blipFill>
                <a:blip r:embed="rId55"/>
                <a:stretch>
                  <a:fillRect/>
                </a:stretch>
              </p:blipFill>
              <p:spPr>
                <a:xfrm>
                  <a:off x="8603825" y="1530851"/>
                  <a:ext cx="1707480" cy="1198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 name="Ink 8">
                  <a:extLst>
                    <a:ext uri="{FF2B5EF4-FFF2-40B4-BE49-F238E27FC236}">
                      <a16:creationId xmlns:a16="http://schemas.microsoft.com/office/drawing/2014/main" id="{2A7DE03D-FAB4-4D11-A214-27CCA6596F17}"/>
                    </a:ext>
                  </a:extLst>
                </p14:cNvPr>
                <p14:cNvContentPartPr/>
                <p14:nvPr/>
              </p14:nvContentPartPr>
              <p14:xfrm>
                <a:off x="10552505" y="1740371"/>
                <a:ext cx="334440" cy="317160"/>
              </p14:xfrm>
            </p:contentPart>
          </mc:Choice>
          <mc:Fallback xmlns="">
            <p:pic>
              <p:nvPicPr>
                <p:cNvPr id="9" name="Ink 8">
                  <a:extLst>
                    <a:ext uri="{FF2B5EF4-FFF2-40B4-BE49-F238E27FC236}">
                      <a16:creationId xmlns:a16="http://schemas.microsoft.com/office/drawing/2014/main" id="{2A7DE03D-FAB4-4D11-A214-27CCA6596F17}"/>
                    </a:ext>
                  </a:extLst>
                </p:cNvPr>
                <p:cNvPicPr/>
                <p:nvPr/>
              </p:nvPicPr>
              <p:blipFill>
                <a:blip r:embed="rId57"/>
                <a:stretch>
                  <a:fillRect/>
                </a:stretch>
              </p:blipFill>
              <p:spPr>
                <a:xfrm>
                  <a:off x="10543505" y="1731731"/>
                  <a:ext cx="3520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 name="Ink 9">
                  <a:extLst>
                    <a:ext uri="{FF2B5EF4-FFF2-40B4-BE49-F238E27FC236}">
                      <a16:creationId xmlns:a16="http://schemas.microsoft.com/office/drawing/2014/main" id="{3EB6DE1B-5326-4120-AC2C-64975630F131}"/>
                    </a:ext>
                  </a:extLst>
                </p14:cNvPr>
                <p14:cNvContentPartPr/>
                <p14:nvPr/>
              </p14:nvContentPartPr>
              <p14:xfrm>
                <a:off x="10807745" y="1740371"/>
                <a:ext cx="21960" cy="276120"/>
              </p14:xfrm>
            </p:contentPart>
          </mc:Choice>
          <mc:Fallback xmlns="">
            <p:pic>
              <p:nvPicPr>
                <p:cNvPr id="10" name="Ink 9">
                  <a:extLst>
                    <a:ext uri="{FF2B5EF4-FFF2-40B4-BE49-F238E27FC236}">
                      <a16:creationId xmlns:a16="http://schemas.microsoft.com/office/drawing/2014/main" id="{3EB6DE1B-5326-4120-AC2C-64975630F131}"/>
                    </a:ext>
                  </a:extLst>
                </p:cNvPr>
                <p:cNvPicPr/>
                <p:nvPr/>
              </p:nvPicPr>
              <p:blipFill>
                <a:blip r:embed="rId59"/>
                <a:stretch>
                  <a:fillRect/>
                </a:stretch>
              </p:blipFill>
              <p:spPr>
                <a:xfrm>
                  <a:off x="10798745" y="1731731"/>
                  <a:ext cx="396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 name="Ink 10">
                  <a:extLst>
                    <a:ext uri="{FF2B5EF4-FFF2-40B4-BE49-F238E27FC236}">
                      <a16:creationId xmlns:a16="http://schemas.microsoft.com/office/drawing/2014/main" id="{B8698A52-DDF0-4536-93E4-432B77806543}"/>
                    </a:ext>
                  </a:extLst>
                </p14:cNvPr>
                <p14:cNvContentPartPr/>
                <p14:nvPr/>
              </p14:nvContentPartPr>
              <p14:xfrm>
                <a:off x="10873265" y="1713371"/>
                <a:ext cx="101880" cy="303120"/>
              </p14:xfrm>
            </p:contentPart>
          </mc:Choice>
          <mc:Fallback xmlns="">
            <p:pic>
              <p:nvPicPr>
                <p:cNvPr id="11" name="Ink 10">
                  <a:extLst>
                    <a:ext uri="{FF2B5EF4-FFF2-40B4-BE49-F238E27FC236}">
                      <a16:creationId xmlns:a16="http://schemas.microsoft.com/office/drawing/2014/main" id="{B8698A52-DDF0-4536-93E4-432B77806543}"/>
                    </a:ext>
                  </a:extLst>
                </p:cNvPr>
                <p:cNvPicPr/>
                <p:nvPr/>
              </p:nvPicPr>
              <p:blipFill>
                <a:blip r:embed="rId61"/>
                <a:stretch>
                  <a:fillRect/>
                </a:stretch>
              </p:blipFill>
              <p:spPr>
                <a:xfrm>
                  <a:off x="10864625" y="1704731"/>
                  <a:ext cx="11952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 name="Ink 11">
                  <a:extLst>
                    <a:ext uri="{FF2B5EF4-FFF2-40B4-BE49-F238E27FC236}">
                      <a16:creationId xmlns:a16="http://schemas.microsoft.com/office/drawing/2014/main" id="{97D7B8D2-02AA-4595-B601-6EBBE08FD69C}"/>
                    </a:ext>
                  </a:extLst>
                </p14:cNvPr>
                <p14:cNvContentPartPr/>
                <p14:nvPr/>
              </p14:nvContentPartPr>
              <p14:xfrm>
                <a:off x="10820705" y="1936211"/>
                <a:ext cx="119160" cy="18360"/>
              </p14:xfrm>
            </p:contentPart>
          </mc:Choice>
          <mc:Fallback xmlns="">
            <p:pic>
              <p:nvPicPr>
                <p:cNvPr id="12" name="Ink 11">
                  <a:extLst>
                    <a:ext uri="{FF2B5EF4-FFF2-40B4-BE49-F238E27FC236}">
                      <a16:creationId xmlns:a16="http://schemas.microsoft.com/office/drawing/2014/main" id="{97D7B8D2-02AA-4595-B601-6EBBE08FD69C}"/>
                    </a:ext>
                  </a:extLst>
                </p:cNvPr>
                <p:cNvPicPr/>
                <p:nvPr/>
              </p:nvPicPr>
              <p:blipFill>
                <a:blip r:embed="rId63"/>
                <a:stretch>
                  <a:fillRect/>
                </a:stretch>
              </p:blipFill>
              <p:spPr>
                <a:xfrm>
                  <a:off x="10812065" y="1927571"/>
                  <a:ext cx="136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 name="Ink 12">
                  <a:extLst>
                    <a:ext uri="{FF2B5EF4-FFF2-40B4-BE49-F238E27FC236}">
                      <a16:creationId xmlns:a16="http://schemas.microsoft.com/office/drawing/2014/main" id="{AE199B79-65FB-4C4F-89BF-CB05C0CC5042}"/>
                    </a:ext>
                  </a:extLst>
                </p14:cNvPr>
                <p14:cNvContentPartPr/>
                <p14:nvPr/>
              </p14:nvContentPartPr>
              <p14:xfrm>
                <a:off x="11115185" y="1659731"/>
                <a:ext cx="370080" cy="303120"/>
              </p14:xfrm>
            </p:contentPart>
          </mc:Choice>
          <mc:Fallback xmlns="">
            <p:pic>
              <p:nvPicPr>
                <p:cNvPr id="13" name="Ink 12">
                  <a:extLst>
                    <a:ext uri="{FF2B5EF4-FFF2-40B4-BE49-F238E27FC236}">
                      <a16:creationId xmlns:a16="http://schemas.microsoft.com/office/drawing/2014/main" id="{AE199B79-65FB-4C4F-89BF-CB05C0CC5042}"/>
                    </a:ext>
                  </a:extLst>
                </p:cNvPr>
                <p:cNvPicPr/>
                <p:nvPr/>
              </p:nvPicPr>
              <p:blipFill>
                <a:blip r:embed="rId65"/>
                <a:stretch>
                  <a:fillRect/>
                </a:stretch>
              </p:blipFill>
              <p:spPr>
                <a:xfrm>
                  <a:off x="11106545" y="1651091"/>
                  <a:ext cx="38772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4" name="Ink 13">
                  <a:extLst>
                    <a:ext uri="{FF2B5EF4-FFF2-40B4-BE49-F238E27FC236}">
                      <a16:creationId xmlns:a16="http://schemas.microsoft.com/office/drawing/2014/main" id="{11B2E8B9-1F8B-4ABD-8C06-51186B4E404E}"/>
                    </a:ext>
                  </a:extLst>
                </p14:cNvPr>
                <p14:cNvContentPartPr/>
                <p14:nvPr/>
              </p14:nvContentPartPr>
              <p14:xfrm>
                <a:off x="11264945" y="1677731"/>
                <a:ext cx="297360" cy="392400"/>
              </p14:xfrm>
            </p:contentPart>
          </mc:Choice>
          <mc:Fallback xmlns="">
            <p:pic>
              <p:nvPicPr>
                <p:cNvPr id="14" name="Ink 13">
                  <a:extLst>
                    <a:ext uri="{FF2B5EF4-FFF2-40B4-BE49-F238E27FC236}">
                      <a16:creationId xmlns:a16="http://schemas.microsoft.com/office/drawing/2014/main" id="{11B2E8B9-1F8B-4ABD-8C06-51186B4E404E}"/>
                    </a:ext>
                  </a:extLst>
                </p:cNvPr>
                <p:cNvPicPr/>
                <p:nvPr/>
              </p:nvPicPr>
              <p:blipFill>
                <a:blip r:embed="rId67"/>
                <a:stretch>
                  <a:fillRect/>
                </a:stretch>
              </p:blipFill>
              <p:spPr>
                <a:xfrm>
                  <a:off x="11255945" y="1669091"/>
                  <a:ext cx="3150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Ink 45">
                  <a:extLst>
                    <a:ext uri="{FF2B5EF4-FFF2-40B4-BE49-F238E27FC236}">
                      <a16:creationId xmlns:a16="http://schemas.microsoft.com/office/drawing/2014/main" id="{B49BD871-BF81-4C4E-8CD5-E1A0273B5A18}"/>
                    </a:ext>
                  </a:extLst>
                </p14:cNvPr>
                <p14:cNvContentPartPr/>
                <p14:nvPr/>
              </p14:nvContentPartPr>
              <p14:xfrm>
                <a:off x="8305025" y="1419971"/>
                <a:ext cx="545760" cy="330840"/>
              </p14:xfrm>
            </p:contentPart>
          </mc:Choice>
          <mc:Fallback xmlns="">
            <p:pic>
              <p:nvPicPr>
                <p:cNvPr id="46" name="Ink 45">
                  <a:extLst>
                    <a:ext uri="{FF2B5EF4-FFF2-40B4-BE49-F238E27FC236}">
                      <a16:creationId xmlns:a16="http://schemas.microsoft.com/office/drawing/2014/main" id="{B49BD871-BF81-4C4E-8CD5-E1A0273B5A18}"/>
                    </a:ext>
                  </a:extLst>
                </p:cNvPr>
                <p:cNvPicPr/>
                <p:nvPr/>
              </p:nvPicPr>
              <p:blipFill>
                <a:blip r:embed="rId69"/>
                <a:stretch>
                  <a:fillRect/>
                </a:stretch>
              </p:blipFill>
              <p:spPr>
                <a:xfrm>
                  <a:off x="8296385" y="1410971"/>
                  <a:ext cx="56340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7" name="Ink 46">
                  <a:extLst>
                    <a:ext uri="{FF2B5EF4-FFF2-40B4-BE49-F238E27FC236}">
                      <a16:creationId xmlns:a16="http://schemas.microsoft.com/office/drawing/2014/main" id="{5575B724-8634-40F2-BDE4-7B0B9A1B4479}"/>
                    </a:ext>
                  </a:extLst>
                </p14:cNvPr>
                <p14:cNvContentPartPr/>
                <p14:nvPr/>
              </p14:nvContentPartPr>
              <p14:xfrm>
                <a:off x="8907665" y="964931"/>
                <a:ext cx="853200" cy="438120"/>
              </p14:xfrm>
            </p:contentPart>
          </mc:Choice>
          <mc:Fallback xmlns="">
            <p:pic>
              <p:nvPicPr>
                <p:cNvPr id="47" name="Ink 46">
                  <a:extLst>
                    <a:ext uri="{FF2B5EF4-FFF2-40B4-BE49-F238E27FC236}">
                      <a16:creationId xmlns:a16="http://schemas.microsoft.com/office/drawing/2014/main" id="{5575B724-8634-40F2-BDE4-7B0B9A1B4479}"/>
                    </a:ext>
                  </a:extLst>
                </p:cNvPr>
                <p:cNvPicPr/>
                <p:nvPr/>
              </p:nvPicPr>
              <p:blipFill>
                <a:blip r:embed="rId71"/>
                <a:stretch>
                  <a:fillRect/>
                </a:stretch>
              </p:blipFill>
              <p:spPr>
                <a:xfrm>
                  <a:off x="8898665" y="956291"/>
                  <a:ext cx="87084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E74DFCB0-1EEF-46BB-878B-478D8052669A}"/>
                    </a:ext>
                  </a:extLst>
                </p14:cNvPr>
                <p14:cNvContentPartPr/>
                <p14:nvPr/>
              </p14:nvContentPartPr>
              <p14:xfrm>
                <a:off x="8955545" y="1810211"/>
                <a:ext cx="590040" cy="358560"/>
              </p14:xfrm>
            </p:contentPart>
          </mc:Choice>
          <mc:Fallback xmlns="">
            <p:pic>
              <p:nvPicPr>
                <p:cNvPr id="50" name="Ink 49">
                  <a:extLst>
                    <a:ext uri="{FF2B5EF4-FFF2-40B4-BE49-F238E27FC236}">
                      <a16:creationId xmlns:a16="http://schemas.microsoft.com/office/drawing/2014/main" id="{E74DFCB0-1EEF-46BB-878B-478D8052669A}"/>
                    </a:ext>
                  </a:extLst>
                </p:cNvPr>
                <p:cNvPicPr/>
                <p:nvPr/>
              </p:nvPicPr>
              <p:blipFill>
                <a:blip r:embed="rId73"/>
                <a:stretch>
                  <a:fillRect/>
                </a:stretch>
              </p:blipFill>
              <p:spPr>
                <a:xfrm>
                  <a:off x="8946545" y="1801211"/>
                  <a:ext cx="60768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DAEDF1A2-7999-4EC9-9AFB-453282C2FFFD}"/>
                    </a:ext>
                  </a:extLst>
                </p14:cNvPr>
                <p14:cNvContentPartPr/>
                <p14:nvPr/>
              </p14:nvContentPartPr>
              <p14:xfrm>
                <a:off x="8872025" y="2150051"/>
                <a:ext cx="791640" cy="2480040"/>
              </p14:xfrm>
            </p:contentPart>
          </mc:Choice>
          <mc:Fallback xmlns="">
            <p:pic>
              <p:nvPicPr>
                <p:cNvPr id="51" name="Ink 50">
                  <a:extLst>
                    <a:ext uri="{FF2B5EF4-FFF2-40B4-BE49-F238E27FC236}">
                      <a16:creationId xmlns:a16="http://schemas.microsoft.com/office/drawing/2014/main" id="{DAEDF1A2-7999-4EC9-9AFB-453282C2FFFD}"/>
                    </a:ext>
                  </a:extLst>
                </p:cNvPr>
                <p:cNvPicPr/>
                <p:nvPr/>
              </p:nvPicPr>
              <p:blipFill>
                <a:blip r:embed="rId75"/>
                <a:stretch>
                  <a:fillRect/>
                </a:stretch>
              </p:blipFill>
              <p:spPr>
                <a:xfrm>
                  <a:off x="8863025" y="2141411"/>
                  <a:ext cx="809280" cy="2497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A2248CD3-704A-4E3B-9E8D-5564224B47CE}"/>
                    </a:ext>
                  </a:extLst>
                </p14:cNvPr>
                <p14:cNvContentPartPr/>
                <p14:nvPr/>
              </p14:nvContentPartPr>
              <p14:xfrm>
                <a:off x="8674025" y="3922331"/>
                <a:ext cx="779040" cy="516960"/>
              </p14:xfrm>
            </p:contentPart>
          </mc:Choice>
          <mc:Fallback xmlns="">
            <p:pic>
              <p:nvPicPr>
                <p:cNvPr id="52" name="Ink 51">
                  <a:extLst>
                    <a:ext uri="{FF2B5EF4-FFF2-40B4-BE49-F238E27FC236}">
                      <a16:creationId xmlns:a16="http://schemas.microsoft.com/office/drawing/2014/main" id="{A2248CD3-704A-4E3B-9E8D-5564224B47CE}"/>
                    </a:ext>
                  </a:extLst>
                </p:cNvPr>
                <p:cNvPicPr/>
                <p:nvPr/>
              </p:nvPicPr>
              <p:blipFill>
                <a:blip r:embed="rId77"/>
                <a:stretch>
                  <a:fillRect/>
                </a:stretch>
              </p:blipFill>
              <p:spPr>
                <a:xfrm>
                  <a:off x="8665385" y="3913331"/>
                  <a:ext cx="796680" cy="534600"/>
                </a:xfrm>
                <a:prstGeom prst="rect">
                  <a:avLst/>
                </a:prstGeom>
              </p:spPr>
            </p:pic>
          </mc:Fallback>
        </mc:AlternateContent>
      </p:grpSp>
    </p:spTree>
    <p:extLst>
      <p:ext uri="{BB962C8B-B14F-4D97-AF65-F5344CB8AC3E}">
        <p14:creationId xmlns:p14="http://schemas.microsoft.com/office/powerpoint/2010/main" val="28510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GB" sz="1400" dirty="0"/>
              <a:t>Case 1:  Remote repository is already there on GitHub</a:t>
            </a:r>
          </a:p>
          <a:p>
            <a:pPr lvl="1" fontAlgn="base"/>
            <a:r>
              <a:rPr lang="en-GB" sz="1400" dirty="0"/>
              <a:t>We clone remote repository to get a copy of already existing remote GitHub  repository</a:t>
            </a:r>
          </a:p>
          <a:p>
            <a:pPr lvl="1" fontAlgn="base"/>
            <a:r>
              <a:rPr lang="en-GB" sz="1400" dirty="0"/>
              <a:t>If you clone a remote repository, Then they both are linked automatically</a:t>
            </a:r>
          </a:p>
          <a:p>
            <a:r>
              <a:rPr lang="en-GB" sz="1400" dirty="0"/>
              <a:t>Case 2: When a locally developed project has to be pushed for the first time</a:t>
            </a:r>
          </a:p>
          <a:p>
            <a:pPr lvl="1" fontAlgn="base"/>
            <a:r>
              <a:rPr lang="en-GB" sz="1400" dirty="0"/>
              <a:t>They have to be linked by executing this command </a:t>
            </a:r>
          </a:p>
          <a:p>
            <a:pPr lvl="2"/>
            <a:r>
              <a:rPr lang="en-GB" b="1" i="1" dirty="0"/>
              <a:t>git remote add origin &lt;</a:t>
            </a:r>
            <a:r>
              <a:rPr lang="en-GB" b="1" i="1" dirty="0" err="1"/>
              <a:t>gitrepourl</a:t>
            </a:r>
            <a:r>
              <a:rPr lang="en-GB" b="1" i="1" dirty="0"/>
              <a:t>&gt;</a:t>
            </a:r>
            <a:r>
              <a:rPr lang="en-GB" sz="1000" b="1" i="1" dirty="0"/>
              <a:t> </a:t>
            </a:r>
          </a:p>
          <a:p>
            <a:pPr lvl="2"/>
            <a:r>
              <a:rPr lang="en-GB" dirty="0"/>
              <a:t>Here origin is the alias or short name of the remote repo URL</a:t>
            </a:r>
          </a:p>
          <a:p>
            <a:pPr lvl="2"/>
            <a:r>
              <a:rPr lang="en-GB" dirty="0"/>
              <a:t>Where do we get </a:t>
            </a:r>
            <a:r>
              <a:rPr lang="en-GB" dirty="0" err="1"/>
              <a:t>gitrepourl</a:t>
            </a:r>
            <a:r>
              <a:rPr lang="en-GB" dirty="0"/>
              <a:t>?</a:t>
            </a:r>
          </a:p>
          <a:p>
            <a:pPr lvl="2"/>
            <a:endParaRPr lang="en-GB" sz="1000" dirty="0"/>
          </a:p>
        </p:txBody>
      </p:sp>
      <p:sp>
        <p:nvSpPr>
          <p:cNvPr id="4" name="Title 1"/>
          <p:cNvSpPr>
            <a:spLocks noGrp="1"/>
          </p:cNvSpPr>
          <p:nvPr>
            <p:ph type="title"/>
          </p:nvPr>
        </p:nvSpPr>
        <p:spPr>
          <a:xfrm>
            <a:off x="685800" y="304800"/>
            <a:ext cx="8596668" cy="304800"/>
          </a:xfrm>
        </p:spPr>
        <p:txBody>
          <a:bodyPr/>
          <a:lstStyle/>
          <a:p>
            <a:r>
              <a:rPr lang="en-US" sz="1600" dirty="0"/>
              <a:t>Git Commands : Linking remote and local repositories</a:t>
            </a:r>
          </a:p>
        </p:txBody>
      </p:sp>
    </p:spTree>
    <p:extLst>
      <p:ext uri="{BB962C8B-B14F-4D97-AF65-F5344CB8AC3E}">
        <p14:creationId xmlns:p14="http://schemas.microsoft.com/office/powerpoint/2010/main" val="357827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lvl="1" indent="-342900">
              <a:buSzPct val="79999"/>
            </a:pPr>
            <a:r>
              <a:rPr lang="en-US" sz="1000" dirty="0"/>
              <a:t>JDK =&gt; Java Development Kit</a:t>
            </a:r>
          </a:p>
          <a:p>
            <a:pPr lvl="1" indent="-342900">
              <a:buSzPct val="79999"/>
            </a:pPr>
            <a:r>
              <a:rPr lang="en-US" sz="1000" b="0" i="0" u="none" strike="noStrike" cap="none" dirty="0">
                <a:solidFill>
                  <a:srgbClr val="3F3F3F"/>
                </a:solidFill>
                <a:latin typeface="Trebuchet MS"/>
                <a:ea typeface="Trebuchet MS"/>
                <a:cs typeface="Trebuchet MS"/>
                <a:sym typeface="Trebuchet MS"/>
              </a:rPr>
              <a:t>JRE =&gt; </a:t>
            </a:r>
            <a:r>
              <a:rPr lang="en-US" sz="1000" dirty="0"/>
              <a:t>Java Runtime Environment</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Libraries needed for Development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GB" sz="1400" dirty="0"/>
              <a:t>Git Architecture</a:t>
            </a:r>
          </a:p>
          <a:p>
            <a:pPr lvl="1"/>
            <a:r>
              <a:rPr lang="en-GB" sz="1200" dirty="0"/>
              <a:t>Working Directory</a:t>
            </a:r>
          </a:p>
          <a:p>
            <a:pPr lvl="1"/>
            <a:r>
              <a:rPr lang="en-GB" sz="1200" dirty="0"/>
              <a:t>Staging Area:</a:t>
            </a:r>
          </a:p>
          <a:p>
            <a:pPr lvl="2"/>
            <a:r>
              <a:rPr lang="en-GB" sz="1000" dirty="0"/>
              <a:t>This is an intermediate area where commits can be formatted and reviewed before completing the commit.</a:t>
            </a:r>
          </a:p>
          <a:p>
            <a:pPr lvl="1"/>
            <a:r>
              <a:rPr lang="en-GB" sz="1200" dirty="0"/>
              <a:t>Local Repository</a:t>
            </a:r>
          </a:p>
          <a:p>
            <a:pPr lvl="1"/>
            <a:endParaRPr lang="en-GB" sz="1200" dirty="0"/>
          </a:p>
        </p:txBody>
      </p:sp>
      <p:sp>
        <p:nvSpPr>
          <p:cNvPr id="4" name="Title 1"/>
          <p:cNvSpPr>
            <a:spLocks noGrp="1"/>
          </p:cNvSpPr>
          <p:nvPr>
            <p:ph type="title"/>
          </p:nvPr>
        </p:nvSpPr>
        <p:spPr>
          <a:xfrm>
            <a:off x="685800" y="304800"/>
            <a:ext cx="8596668" cy="304800"/>
          </a:xfrm>
        </p:spPr>
        <p:txBody>
          <a:bodyPr/>
          <a:lstStyle/>
          <a:p>
            <a:r>
              <a:rPr lang="en-US" sz="1600" dirty="0"/>
              <a:t>Git Commands : Snapshot commands</a:t>
            </a:r>
          </a:p>
        </p:txBody>
      </p:sp>
      <p:pic>
        <p:nvPicPr>
          <p:cNvPr id="2" name="Picture 1">
            <a:extLst>
              <a:ext uri="{FF2B5EF4-FFF2-40B4-BE49-F238E27FC236}">
                <a16:creationId xmlns:a16="http://schemas.microsoft.com/office/drawing/2014/main" id="{BD2AF770-EC4A-4D50-B57F-F9A8084B7CAF}"/>
              </a:ext>
            </a:extLst>
          </p:cNvPr>
          <p:cNvPicPr>
            <a:picLocks noChangeAspect="1"/>
          </p:cNvPicPr>
          <p:nvPr/>
        </p:nvPicPr>
        <p:blipFill>
          <a:blip r:embed="rId2"/>
          <a:stretch>
            <a:fillRect/>
          </a:stretch>
        </p:blipFill>
        <p:spPr>
          <a:xfrm>
            <a:off x="2362200" y="2590800"/>
            <a:ext cx="4394525" cy="2514600"/>
          </a:xfrm>
          <a:prstGeom prst="rect">
            <a:avLst/>
          </a:prstGeom>
        </p:spPr>
      </p:pic>
      <mc:AlternateContent xmlns:mc="http://schemas.openxmlformats.org/markup-compatibility/2006" xmlns:p14="http://schemas.microsoft.com/office/powerpoint/2010/main">
        <mc:Choice Requires="p14">
          <p:contentPart p14:bwMode="auto" r:id="rId3">
            <p14:nvContentPartPr>
              <p14:cNvPr id="105" name="Ink 104">
                <a:extLst>
                  <a:ext uri="{FF2B5EF4-FFF2-40B4-BE49-F238E27FC236}">
                    <a16:creationId xmlns:a16="http://schemas.microsoft.com/office/drawing/2014/main" id="{A0350A56-DA81-443D-A1EA-EA8E6FB6AAD7}"/>
                  </a:ext>
                </a:extLst>
              </p14:cNvPr>
              <p14:cNvContentPartPr/>
              <p14:nvPr/>
            </p14:nvContentPartPr>
            <p14:xfrm>
              <a:off x="5359219" y="4578538"/>
              <a:ext cx="213840" cy="197640"/>
            </p14:xfrm>
          </p:contentPart>
        </mc:Choice>
        <mc:Fallback xmlns="">
          <p:pic>
            <p:nvPicPr>
              <p:cNvPr id="105" name="Ink 104">
                <a:extLst>
                  <a:ext uri="{FF2B5EF4-FFF2-40B4-BE49-F238E27FC236}">
                    <a16:creationId xmlns:a16="http://schemas.microsoft.com/office/drawing/2014/main" id="{A0350A56-DA81-443D-A1EA-EA8E6FB6AAD7}"/>
                  </a:ext>
                </a:extLst>
              </p:cNvPr>
              <p:cNvPicPr/>
              <p:nvPr/>
            </p:nvPicPr>
            <p:blipFill>
              <a:blip r:embed="rId4"/>
              <a:stretch>
                <a:fillRect/>
              </a:stretch>
            </p:blipFill>
            <p:spPr>
              <a:xfrm>
                <a:off x="5350219" y="4569538"/>
                <a:ext cx="2314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1" name="Ink 110">
                <a:extLst>
                  <a:ext uri="{FF2B5EF4-FFF2-40B4-BE49-F238E27FC236}">
                    <a16:creationId xmlns:a16="http://schemas.microsoft.com/office/drawing/2014/main" id="{036A497B-3999-42BA-A550-73C154B60054}"/>
                  </a:ext>
                </a:extLst>
              </p14:cNvPr>
              <p14:cNvContentPartPr/>
              <p14:nvPr/>
            </p14:nvContentPartPr>
            <p14:xfrm>
              <a:off x="8061739" y="1811938"/>
              <a:ext cx="530640" cy="467280"/>
            </p14:xfrm>
          </p:contentPart>
        </mc:Choice>
        <mc:Fallback xmlns="">
          <p:pic>
            <p:nvPicPr>
              <p:cNvPr id="111" name="Ink 110">
                <a:extLst>
                  <a:ext uri="{FF2B5EF4-FFF2-40B4-BE49-F238E27FC236}">
                    <a16:creationId xmlns:a16="http://schemas.microsoft.com/office/drawing/2014/main" id="{036A497B-3999-42BA-A550-73C154B60054}"/>
                  </a:ext>
                </a:extLst>
              </p:cNvPr>
              <p:cNvPicPr/>
              <p:nvPr/>
            </p:nvPicPr>
            <p:blipFill>
              <a:blip r:embed="rId6"/>
              <a:stretch>
                <a:fillRect/>
              </a:stretch>
            </p:blipFill>
            <p:spPr>
              <a:xfrm>
                <a:off x="8052739" y="1803298"/>
                <a:ext cx="54828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4" name="Ink 113">
                <a:extLst>
                  <a:ext uri="{FF2B5EF4-FFF2-40B4-BE49-F238E27FC236}">
                    <a16:creationId xmlns:a16="http://schemas.microsoft.com/office/drawing/2014/main" id="{D34F8786-0EFC-4601-88EA-8EA435133BC4}"/>
                  </a:ext>
                </a:extLst>
              </p14:cNvPr>
              <p14:cNvContentPartPr/>
              <p14:nvPr/>
            </p14:nvContentPartPr>
            <p14:xfrm>
              <a:off x="8080819" y="1830773"/>
              <a:ext cx="375840" cy="480240"/>
            </p14:xfrm>
          </p:contentPart>
        </mc:Choice>
        <mc:Fallback xmlns="">
          <p:pic>
            <p:nvPicPr>
              <p:cNvPr id="114" name="Ink 113">
                <a:extLst>
                  <a:ext uri="{FF2B5EF4-FFF2-40B4-BE49-F238E27FC236}">
                    <a16:creationId xmlns:a16="http://schemas.microsoft.com/office/drawing/2014/main" id="{D34F8786-0EFC-4601-88EA-8EA435133BC4}"/>
                  </a:ext>
                </a:extLst>
              </p:cNvPr>
              <p:cNvPicPr/>
              <p:nvPr/>
            </p:nvPicPr>
            <p:blipFill>
              <a:blip r:embed="rId8"/>
              <a:stretch>
                <a:fillRect/>
              </a:stretch>
            </p:blipFill>
            <p:spPr>
              <a:xfrm>
                <a:off x="8071819" y="1822133"/>
                <a:ext cx="39348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7" name="Ink 116">
                <a:extLst>
                  <a:ext uri="{FF2B5EF4-FFF2-40B4-BE49-F238E27FC236}">
                    <a16:creationId xmlns:a16="http://schemas.microsoft.com/office/drawing/2014/main" id="{000CB681-9404-4D61-8135-B5D5E96F6B5F}"/>
                  </a:ext>
                </a:extLst>
              </p14:cNvPr>
              <p14:cNvContentPartPr/>
              <p14:nvPr/>
            </p14:nvContentPartPr>
            <p14:xfrm>
              <a:off x="7801819" y="993053"/>
              <a:ext cx="344160" cy="587880"/>
            </p14:xfrm>
          </p:contentPart>
        </mc:Choice>
        <mc:Fallback xmlns="">
          <p:pic>
            <p:nvPicPr>
              <p:cNvPr id="117" name="Ink 116">
                <a:extLst>
                  <a:ext uri="{FF2B5EF4-FFF2-40B4-BE49-F238E27FC236}">
                    <a16:creationId xmlns:a16="http://schemas.microsoft.com/office/drawing/2014/main" id="{000CB681-9404-4D61-8135-B5D5E96F6B5F}"/>
                  </a:ext>
                </a:extLst>
              </p:cNvPr>
              <p:cNvPicPr/>
              <p:nvPr/>
            </p:nvPicPr>
            <p:blipFill>
              <a:blip r:embed="rId10"/>
              <a:stretch>
                <a:fillRect/>
              </a:stretch>
            </p:blipFill>
            <p:spPr>
              <a:xfrm>
                <a:off x="7792819" y="984053"/>
                <a:ext cx="36180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3" name="Ink 122">
                <a:extLst>
                  <a:ext uri="{FF2B5EF4-FFF2-40B4-BE49-F238E27FC236}">
                    <a16:creationId xmlns:a16="http://schemas.microsoft.com/office/drawing/2014/main" id="{B6ADAF3E-F619-4146-809D-7D2389E525B2}"/>
                  </a:ext>
                </a:extLst>
              </p14:cNvPr>
              <p14:cNvContentPartPr/>
              <p14:nvPr/>
            </p14:nvContentPartPr>
            <p14:xfrm>
              <a:off x="8099179" y="1444133"/>
              <a:ext cx="172440" cy="823320"/>
            </p14:xfrm>
          </p:contentPart>
        </mc:Choice>
        <mc:Fallback xmlns="">
          <p:pic>
            <p:nvPicPr>
              <p:cNvPr id="123" name="Ink 122">
                <a:extLst>
                  <a:ext uri="{FF2B5EF4-FFF2-40B4-BE49-F238E27FC236}">
                    <a16:creationId xmlns:a16="http://schemas.microsoft.com/office/drawing/2014/main" id="{B6ADAF3E-F619-4146-809D-7D2389E525B2}"/>
                  </a:ext>
                </a:extLst>
              </p:cNvPr>
              <p:cNvPicPr/>
              <p:nvPr/>
            </p:nvPicPr>
            <p:blipFill>
              <a:blip r:embed="rId12"/>
              <a:stretch>
                <a:fillRect/>
              </a:stretch>
            </p:blipFill>
            <p:spPr>
              <a:xfrm>
                <a:off x="8090539" y="1435133"/>
                <a:ext cx="190080" cy="84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1" name="Ink 130">
                <a:extLst>
                  <a:ext uri="{FF2B5EF4-FFF2-40B4-BE49-F238E27FC236}">
                    <a16:creationId xmlns:a16="http://schemas.microsoft.com/office/drawing/2014/main" id="{D1AB9E64-93F1-4974-B6D2-80BCC0C9381B}"/>
                  </a:ext>
                </a:extLst>
              </p14:cNvPr>
              <p14:cNvContentPartPr/>
              <p14:nvPr/>
            </p14:nvContentPartPr>
            <p14:xfrm>
              <a:off x="7869859" y="1377893"/>
              <a:ext cx="550800" cy="908640"/>
            </p14:xfrm>
          </p:contentPart>
        </mc:Choice>
        <mc:Fallback xmlns="">
          <p:pic>
            <p:nvPicPr>
              <p:cNvPr id="131" name="Ink 130">
                <a:extLst>
                  <a:ext uri="{FF2B5EF4-FFF2-40B4-BE49-F238E27FC236}">
                    <a16:creationId xmlns:a16="http://schemas.microsoft.com/office/drawing/2014/main" id="{D1AB9E64-93F1-4974-B6D2-80BCC0C9381B}"/>
                  </a:ext>
                </a:extLst>
              </p:cNvPr>
              <p:cNvPicPr/>
              <p:nvPr/>
            </p:nvPicPr>
            <p:blipFill>
              <a:blip r:embed="rId14"/>
              <a:stretch>
                <a:fillRect/>
              </a:stretch>
            </p:blipFill>
            <p:spPr>
              <a:xfrm>
                <a:off x="7860859" y="1368893"/>
                <a:ext cx="568440" cy="926280"/>
              </a:xfrm>
              <a:prstGeom prst="rect">
                <a:avLst/>
              </a:prstGeom>
            </p:spPr>
          </p:pic>
        </mc:Fallback>
      </mc:AlternateContent>
      <p:grpSp>
        <p:nvGrpSpPr>
          <p:cNvPr id="139" name="Group 138">
            <a:extLst>
              <a:ext uri="{FF2B5EF4-FFF2-40B4-BE49-F238E27FC236}">
                <a16:creationId xmlns:a16="http://schemas.microsoft.com/office/drawing/2014/main" id="{AFC5E053-E7CE-455C-93A7-1A63115F54F4}"/>
              </a:ext>
            </a:extLst>
          </p:cNvPr>
          <p:cNvGrpSpPr/>
          <p:nvPr/>
        </p:nvGrpSpPr>
        <p:grpSpPr>
          <a:xfrm>
            <a:off x="5707339" y="232978"/>
            <a:ext cx="7394400" cy="6324840"/>
            <a:chOff x="5707339" y="232978"/>
            <a:chExt cx="7394400" cy="6324840"/>
          </a:xfrm>
        </p:grpSpPr>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C17F8F39-6CC3-4DF5-9F94-E9B48F4481FB}"/>
                    </a:ext>
                  </a:extLst>
                </p14:cNvPr>
                <p14:cNvContentPartPr/>
                <p14:nvPr/>
              </p14:nvContentPartPr>
              <p14:xfrm>
                <a:off x="11378059" y="1225498"/>
                <a:ext cx="167400" cy="150840"/>
              </p14:xfrm>
            </p:contentPart>
          </mc:Choice>
          <mc:Fallback xmlns="">
            <p:pic>
              <p:nvPicPr>
                <p:cNvPr id="17" name="Ink 16">
                  <a:extLst>
                    <a:ext uri="{FF2B5EF4-FFF2-40B4-BE49-F238E27FC236}">
                      <a16:creationId xmlns:a16="http://schemas.microsoft.com/office/drawing/2014/main" id="{C17F8F39-6CC3-4DF5-9F94-E9B48F4481FB}"/>
                    </a:ext>
                  </a:extLst>
                </p:cNvPr>
                <p:cNvPicPr/>
                <p:nvPr/>
              </p:nvPicPr>
              <p:blipFill>
                <a:blip r:embed="rId20"/>
                <a:stretch>
                  <a:fillRect/>
                </a:stretch>
              </p:blipFill>
              <p:spPr>
                <a:xfrm>
                  <a:off x="11369059" y="1216498"/>
                  <a:ext cx="1850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75D91293-411A-49BD-ADA2-19E2260B5D76}"/>
                    </a:ext>
                  </a:extLst>
                </p14:cNvPr>
                <p14:cNvContentPartPr/>
                <p14:nvPr/>
              </p14:nvContentPartPr>
              <p14:xfrm>
                <a:off x="8010619" y="5904418"/>
                <a:ext cx="111960" cy="470520"/>
              </p14:xfrm>
            </p:contentPart>
          </mc:Choice>
          <mc:Fallback xmlns="">
            <p:pic>
              <p:nvPicPr>
                <p:cNvPr id="24" name="Ink 23">
                  <a:extLst>
                    <a:ext uri="{FF2B5EF4-FFF2-40B4-BE49-F238E27FC236}">
                      <a16:creationId xmlns:a16="http://schemas.microsoft.com/office/drawing/2014/main" id="{75D91293-411A-49BD-ADA2-19E2260B5D76}"/>
                    </a:ext>
                  </a:extLst>
                </p:cNvPr>
                <p:cNvPicPr/>
                <p:nvPr/>
              </p:nvPicPr>
              <p:blipFill>
                <a:blip r:embed="rId22"/>
                <a:stretch>
                  <a:fillRect/>
                </a:stretch>
              </p:blipFill>
              <p:spPr>
                <a:xfrm>
                  <a:off x="8001979" y="5895778"/>
                  <a:ext cx="12960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8DCBC498-35D0-4123-9C91-790BD91D8C9B}"/>
                    </a:ext>
                  </a:extLst>
                </p14:cNvPr>
                <p14:cNvContentPartPr/>
                <p14:nvPr/>
              </p14:nvContentPartPr>
              <p14:xfrm>
                <a:off x="7686259" y="5636218"/>
                <a:ext cx="3212280" cy="921600"/>
              </p14:xfrm>
            </p:contentPart>
          </mc:Choice>
          <mc:Fallback xmlns="">
            <p:pic>
              <p:nvPicPr>
                <p:cNvPr id="25" name="Ink 24">
                  <a:extLst>
                    <a:ext uri="{FF2B5EF4-FFF2-40B4-BE49-F238E27FC236}">
                      <a16:creationId xmlns:a16="http://schemas.microsoft.com/office/drawing/2014/main" id="{8DCBC498-35D0-4123-9C91-790BD91D8C9B}"/>
                    </a:ext>
                  </a:extLst>
                </p:cNvPr>
                <p:cNvPicPr/>
                <p:nvPr/>
              </p:nvPicPr>
              <p:blipFill>
                <a:blip r:embed="rId24"/>
                <a:stretch>
                  <a:fillRect/>
                </a:stretch>
              </p:blipFill>
              <p:spPr>
                <a:xfrm>
                  <a:off x="7677619" y="5627218"/>
                  <a:ext cx="3229920" cy="939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F65F5DB0-55FE-4770-BE9C-8B5CB0AB2BF7}"/>
                    </a:ext>
                  </a:extLst>
                </p14:cNvPr>
                <p14:cNvContentPartPr/>
                <p14:nvPr/>
              </p14:nvContentPartPr>
              <p14:xfrm>
                <a:off x="8419579" y="6035818"/>
                <a:ext cx="367200" cy="33480"/>
              </p14:xfrm>
            </p:contentPart>
          </mc:Choice>
          <mc:Fallback xmlns="">
            <p:pic>
              <p:nvPicPr>
                <p:cNvPr id="26" name="Ink 25">
                  <a:extLst>
                    <a:ext uri="{FF2B5EF4-FFF2-40B4-BE49-F238E27FC236}">
                      <a16:creationId xmlns:a16="http://schemas.microsoft.com/office/drawing/2014/main" id="{F65F5DB0-55FE-4770-BE9C-8B5CB0AB2BF7}"/>
                    </a:ext>
                  </a:extLst>
                </p:cNvPr>
                <p:cNvPicPr/>
                <p:nvPr/>
              </p:nvPicPr>
              <p:blipFill>
                <a:blip r:embed="rId26"/>
                <a:stretch>
                  <a:fillRect/>
                </a:stretch>
              </p:blipFill>
              <p:spPr>
                <a:xfrm>
                  <a:off x="8410939" y="6027178"/>
                  <a:ext cx="3848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669E3385-B306-4403-A796-0091DB6705AC}"/>
                    </a:ext>
                  </a:extLst>
                </p14:cNvPr>
                <p14:cNvContentPartPr/>
                <p14:nvPr/>
              </p14:nvContentPartPr>
              <p14:xfrm>
                <a:off x="8730619" y="6003058"/>
                <a:ext cx="1263960" cy="38520"/>
              </p14:xfrm>
            </p:contentPart>
          </mc:Choice>
          <mc:Fallback xmlns="">
            <p:pic>
              <p:nvPicPr>
                <p:cNvPr id="27" name="Ink 26">
                  <a:extLst>
                    <a:ext uri="{FF2B5EF4-FFF2-40B4-BE49-F238E27FC236}">
                      <a16:creationId xmlns:a16="http://schemas.microsoft.com/office/drawing/2014/main" id="{669E3385-B306-4403-A796-0091DB6705AC}"/>
                    </a:ext>
                  </a:extLst>
                </p:cNvPr>
                <p:cNvPicPr/>
                <p:nvPr/>
              </p:nvPicPr>
              <p:blipFill>
                <a:blip r:embed="rId28"/>
                <a:stretch>
                  <a:fillRect/>
                </a:stretch>
              </p:blipFill>
              <p:spPr>
                <a:xfrm>
                  <a:off x="8721619" y="5994058"/>
                  <a:ext cx="12816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B9C06108-74D0-4826-96ED-B4F4EF4CDDD9}"/>
                    </a:ext>
                  </a:extLst>
                </p14:cNvPr>
                <p14:cNvContentPartPr/>
                <p14:nvPr/>
              </p14:nvContentPartPr>
              <p14:xfrm>
                <a:off x="9250819" y="6068938"/>
                <a:ext cx="1082520" cy="211680"/>
              </p14:xfrm>
            </p:contentPart>
          </mc:Choice>
          <mc:Fallback xmlns="">
            <p:pic>
              <p:nvPicPr>
                <p:cNvPr id="28" name="Ink 27">
                  <a:extLst>
                    <a:ext uri="{FF2B5EF4-FFF2-40B4-BE49-F238E27FC236}">
                      <a16:creationId xmlns:a16="http://schemas.microsoft.com/office/drawing/2014/main" id="{B9C06108-74D0-4826-96ED-B4F4EF4CDDD9}"/>
                    </a:ext>
                  </a:extLst>
                </p:cNvPr>
                <p:cNvPicPr/>
                <p:nvPr/>
              </p:nvPicPr>
              <p:blipFill>
                <a:blip r:embed="rId30"/>
                <a:stretch>
                  <a:fillRect/>
                </a:stretch>
              </p:blipFill>
              <p:spPr>
                <a:xfrm>
                  <a:off x="9242179" y="6059938"/>
                  <a:ext cx="11001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8AD1E96D-533C-4CBF-8A90-0899790813D0}"/>
                    </a:ext>
                  </a:extLst>
                </p14:cNvPr>
                <p14:cNvContentPartPr/>
                <p14:nvPr/>
              </p14:nvContentPartPr>
              <p14:xfrm>
                <a:off x="8480059" y="6214738"/>
                <a:ext cx="2015640" cy="103680"/>
              </p14:xfrm>
            </p:contentPart>
          </mc:Choice>
          <mc:Fallback xmlns="">
            <p:pic>
              <p:nvPicPr>
                <p:cNvPr id="29" name="Ink 28">
                  <a:extLst>
                    <a:ext uri="{FF2B5EF4-FFF2-40B4-BE49-F238E27FC236}">
                      <a16:creationId xmlns:a16="http://schemas.microsoft.com/office/drawing/2014/main" id="{8AD1E96D-533C-4CBF-8A90-0899790813D0}"/>
                    </a:ext>
                  </a:extLst>
                </p:cNvPr>
                <p:cNvPicPr/>
                <p:nvPr/>
              </p:nvPicPr>
              <p:blipFill>
                <a:blip r:embed="rId32"/>
                <a:stretch>
                  <a:fillRect/>
                </a:stretch>
              </p:blipFill>
              <p:spPr>
                <a:xfrm>
                  <a:off x="8471419" y="6206098"/>
                  <a:ext cx="203328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 name="Ink 5">
                  <a:extLst>
                    <a:ext uri="{FF2B5EF4-FFF2-40B4-BE49-F238E27FC236}">
                      <a16:creationId xmlns:a16="http://schemas.microsoft.com/office/drawing/2014/main" id="{C426812D-5BEE-4F16-AD69-6F03F7F8B8D5}"/>
                    </a:ext>
                  </a:extLst>
                </p14:cNvPr>
                <p14:cNvContentPartPr/>
                <p14:nvPr/>
              </p14:nvContentPartPr>
              <p14:xfrm>
                <a:off x="8080745" y="850091"/>
                <a:ext cx="158400" cy="1073520"/>
              </p14:xfrm>
            </p:contentPart>
          </mc:Choice>
          <mc:Fallback xmlns="">
            <p:pic>
              <p:nvPicPr>
                <p:cNvPr id="6" name="Ink 5">
                  <a:extLst>
                    <a:ext uri="{FF2B5EF4-FFF2-40B4-BE49-F238E27FC236}">
                      <a16:creationId xmlns:a16="http://schemas.microsoft.com/office/drawing/2014/main" id="{C426812D-5BEE-4F16-AD69-6F03F7F8B8D5}"/>
                    </a:ext>
                  </a:extLst>
                </p:cNvPr>
                <p:cNvPicPr/>
                <p:nvPr/>
              </p:nvPicPr>
              <p:blipFill>
                <a:blip r:embed="rId34"/>
                <a:stretch>
                  <a:fillRect/>
                </a:stretch>
              </p:blipFill>
              <p:spPr>
                <a:xfrm>
                  <a:off x="8071745" y="841091"/>
                  <a:ext cx="176040" cy="1091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6D33456E-A49A-4F03-8B3F-D8640B4AED80}"/>
                    </a:ext>
                  </a:extLst>
                </p14:cNvPr>
                <p14:cNvContentPartPr/>
                <p14:nvPr/>
              </p14:nvContentPartPr>
              <p14:xfrm>
                <a:off x="7965905" y="854051"/>
                <a:ext cx="2595600" cy="899280"/>
              </p14:xfrm>
            </p:contentPart>
          </mc:Choice>
          <mc:Fallback xmlns="">
            <p:pic>
              <p:nvPicPr>
                <p:cNvPr id="7" name="Ink 6">
                  <a:extLst>
                    <a:ext uri="{FF2B5EF4-FFF2-40B4-BE49-F238E27FC236}">
                      <a16:creationId xmlns:a16="http://schemas.microsoft.com/office/drawing/2014/main" id="{6D33456E-A49A-4F03-8B3F-D8640B4AED80}"/>
                    </a:ext>
                  </a:extLst>
                </p:cNvPr>
                <p:cNvPicPr/>
                <p:nvPr/>
              </p:nvPicPr>
              <p:blipFill>
                <a:blip r:embed="rId36"/>
                <a:stretch>
                  <a:fillRect/>
                </a:stretch>
              </p:blipFill>
              <p:spPr>
                <a:xfrm>
                  <a:off x="7957265" y="845411"/>
                  <a:ext cx="2613240" cy="916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 name="Ink 7">
                  <a:extLst>
                    <a:ext uri="{FF2B5EF4-FFF2-40B4-BE49-F238E27FC236}">
                      <a16:creationId xmlns:a16="http://schemas.microsoft.com/office/drawing/2014/main" id="{8BFB61D4-5C33-405A-B3F9-80273CAE53D1}"/>
                    </a:ext>
                  </a:extLst>
                </p14:cNvPr>
                <p14:cNvContentPartPr/>
                <p14:nvPr/>
              </p14:nvContentPartPr>
              <p14:xfrm>
                <a:off x="10746905" y="920651"/>
                <a:ext cx="351360" cy="539640"/>
              </p14:xfrm>
            </p:contentPart>
          </mc:Choice>
          <mc:Fallback xmlns="">
            <p:pic>
              <p:nvPicPr>
                <p:cNvPr id="8" name="Ink 7">
                  <a:extLst>
                    <a:ext uri="{FF2B5EF4-FFF2-40B4-BE49-F238E27FC236}">
                      <a16:creationId xmlns:a16="http://schemas.microsoft.com/office/drawing/2014/main" id="{8BFB61D4-5C33-405A-B3F9-80273CAE53D1}"/>
                    </a:ext>
                  </a:extLst>
                </p:cNvPr>
                <p:cNvPicPr/>
                <p:nvPr/>
              </p:nvPicPr>
              <p:blipFill>
                <a:blip r:embed="rId38"/>
                <a:stretch>
                  <a:fillRect/>
                </a:stretch>
              </p:blipFill>
              <p:spPr>
                <a:xfrm>
                  <a:off x="10737905" y="912011"/>
                  <a:ext cx="36900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 name="Ink 8">
                  <a:extLst>
                    <a:ext uri="{FF2B5EF4-FFF2-40B4-BE49-F238E27FC236}">
                      <a16:creationId xmlns:a16="http://schemas.microsoft.com/office/drawing/2014/main" id="{2F4F5C80-47E3-4806-973B-19AAF90A6FB3}"/>
                    </a:ext>
                  </a:extLst>
                </p14:cNvPr>
                <p14:cNvContentPartPr/>
                <p14:nvPr/>
              </p14:nvContentPartPr>
              <p14:xfrm>
                <a:off x="11036345" y="1210451"/>
                <a:ext cx="40320" cy="200520"/>
              </p14:xfrm>
            </p:contentPart>
          </mc:Choice>
          <mc:Fallback xmlns="">
            <p:pic>
              <p:nvPicPr>
                <p:cNvPr id="9" name="Ink 8">
                  <a:extLst>
                    <a:ext uri="{FF2B5EF4-FFF2-40B4-BE49-F238E27FC236}">
                      <a16:creationId xmlns:a16="http://schemas.microsoft.com/office/drawing/2014/main" id="{2F4F5C80-47E3-4806-973B-19AAF90A6FB3}"/>
                    </a:ext>
                  </a:extLst>
                </p:cNvPr>
                <p:cNvPicPr/>
                <p:nvPr/>
              </p:nvPicPr>
              <p:blipFill>
                <a:blip r:embed="rId40"/>
                <a:stretch>
                  <a:fillRect/>
                </a:stretch>
              </p:blipFill>
              <p:spPr>
                <a:xfrm>
                  <a:off x="11027345" y="1201451"/>
                  <a:ext cx="579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 name="Ink 9">
                  <a:extLst>
                    <a:ext uri="{FF2B5EF4-FFF2-40B4-BE49-F238E27FC236}">
                      <a16:creationId xmlns:a16="http://schemas.microsoft.com/office/drawing/2014/main" id="{0A128A47-F013-4654-81A7-157D2EAE3DC4}"/>
                    </a:ext>
                  </a:extLst>
                </p14:cNvPr>
                <p14:cNvContentPartPr/>
                <p14:nvPr/>
              </p14:nvContentPartPr>
              <p14:xfrm>
                <a:off x="11026985" y="1036931"/>
                <a:ext cx="13680" cy="22680"/>
              </p14:xfrm>
            </p:contentPart>
          </mc:Choice>
          <mc:Fallback xmlns="">
            <p:pic>
              <p:nvPicPr>
                <p:cNvPr id="10" name="Ink 9">
                  <a:extLst>
                    <a:ext uri="{FF2B5EF4-FFF2-40B4-BE49-F238E27FC236}">
                      <a16:creationId xmlns:a16="http://schemas.microsoft.com/office/drawing/2014/main" id="{0A128A47-F013-4654-81A7-157D2EAE3DC4}"/>
                    </a:ext>
                  </a:extLst>
                </p:cNvPr>
                <p:cNvPicPr/>
                <p:nvPr/>
              </p:nvPicPr>
              <p:blipFill>
                <a:blip r:embed="rId42"/>
                <a:stretch>
                  <a:fillRect/>
                </a:stretch>
              </p:blipFill>
              <p:spPr>
                <a:xfrm>
                  <a:off x="11018345" y="1027931"/>
                  <a:ext cx="313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 name="Ink 10">
                  <a:extLst>
                    <a:ext uri="{FF2B5EF4-FFF2-40B4-BE49-F238E27FC236}">
                      <a16:creationId xmlns:a16="http://schemas.microsoft.com/office/drawing/2014/main" id="{6C2624AA-C629-4986-8866-38EBA0FCA1C6}"/>
                    </a:ext>
                  </a:extLst>
                </p14:cNvPr>
                <p14:cNvContentPartPr/>
                <p14:nvPr/>
              </p14:nvContentPartPr>
              <p14:xfrm>
                <a:off x="11088545" y="1027931"/>
                <a:ext cx="163080" cy="347760"/>
              </p14:xfrm>
            </p:contentPart>
          </mc:Choice>
          <mc:Fallback xmlns="">
            <p:pic>
              <p:nvPicPr>
                <p:cNvPr id="11" name="Ink 10">
                  <a:extLst>
                    <a:ext uri="{FF2B5EF4-FFF2-40B4-BE49-F238E27FC236}">
                      <a16:creationId xmlns:a16="http://schemas.microsoft.com/office/drawing/2014/main" id="{6C2624AA-C629-4986-8866-38EBA0FCA1C6}"/>
                    </a:ext>
                  </a:extLst>
                </p:cNvPr>
                <p:cNvPicPr/>
                <p:nvPr/>
              </p:nvPicPr>
              <p:blipFill>
                <a:blip r:embed="rId44"/>
                <a:stretch>
                  <a:fillRect/>
                </a:stretch>
              </p:blipFill>
              <p:spPr>
                <a:xfrm>
                  <a:off x="11079905" y="1018931"/>
                  <a:ext cx="1807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2" name="Ink 11">
                  <a:extLst>
                    <a:ext uri="{FF2B5EF4-FFF2-40B4-BE49-F238E27FC236}">
                      <a16:creationId xmlns:a16="http://schemas.microsoft.com/office/drawing/2014/main" id="{05741C8B-C3E6-43D0-BC1D-E8AE736252C6}"/>
                    </a:ext>
                  </a:extLst>
                </p14:cNvPr>
                <p14:cNvContentPartPr/>
                <p14:nvPr/>
              </p14:nvContentPartPr>
              <p14:xfrm>
                <a:off x="11282225" y="965291"/>
                <a:ext cx="84240" cy="415080"/>
              </p14:xfrm>
            </p:contentPart>
          </mc:Choice>
          <mc:Fallback xmlns="">
            <p:pic>
              <p:nvPicPr>
                <p:cNvPr id="12" name="Ink 11">
                  <a:extLst>
                    <a:ext uri="{FF2B5EF4-FFF2-40B4-BE49-F238E27FC236}">
                      <a16:creationId xmlns:a16="http://schemas.microsoft.com/office/drawing/2014/main" id="{05741C8B-C3E6-43D0-BC1D-E8AE736252C6}"/>
                    </a:ext>
                  </a:extLst>
                </p:cNvPr>
                <p:cNvPicPr/>
                <p:nvPr/>
              </p:nvPicPr>
              <p:blipFill>
                <a:blip r:embed="rId46"/>
                <a:stretch>
                  <a:fillRect/>
                </a:stretch>
              </p:blipFill>
              <p:spPr>
                <a:xfrm>
                  <a:off x="11273585" y="956291"/>
                  <a:ext cx="10188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3" name="Ink 12">
                  <a:extLst>
                    <a:ext uri="{FF2B5EF4-FFF2-40B4-BE49-F238E27FC236}">
                      <a16:creationId xmlns:a16="http://schemas.microsoft.com/office/drawing/2014/main" id="{B5D63FAC-3D2F-49B3-BC3D-9BC97197424B}"/>
                    </a:ext>
                  </a:extLst>
                </p14:cNvPr>
                <p14:cNvContentPartPr/>
                <p14:nvPr/>
              </p14:nvContentPartPr>
              <p14:xfrm>
                <a:off x="11431985" y="1277051"/>
                <a:ext cx="203040" cy="75960"/>
              </p14:xfrm>
            </p:contentPart>
          </mc:Choice>
          <mc:Fallback xmlns="">
            <p:pic>
              <p:nvPicPr>
                <p:cNvPr id="13" name="Ink 12">
                  <a:extLst>
                    <a:ext uri="{FF2B5EF4-FFF2-40B4-BE49-F238E27FC236}">
                      <a16:creationId xmlns:a16="http://schemas.microsoft.com/office/drawing/2014/main" id="{B5D63FAC-3D2F-49B3-BC3D-9BC97197424B}"/>
                    </a:ext>
                  </a:extLst>
                </p:cNvPr>
                <p:cNvPicPr/>
                <p:nvPr/>
              </p:nvPicPr>
              <p:blipFill>
                <a:blip r:embed="rId48"/>
                <a:stretch>
                  <a:fillRect/>
                </a:stretch>
              </p:blipFill>
              <p:spPr>
                <a:xfrm>
                  <a:off x="11422985" y="1268411"/>
                  <a:ext cx="2206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4" name="Ink 13">
                  <a:extLst>
                    <a:ext uri="{FF2B5EF4-FFF2-40B4-BE49-F238E27FC236}">
                      <a16:creationId xmlns:a16="http://schemas.microsoft.com/office/drawing/2014/main" id="{36984569-4713-4587-811E-89863825A416}"/>
                    </a:ext>
                  </a:extLst>
                </p14:cNvPr>
                <p14:cNvContentPartPr/>
                <p14:nvPr/>
              </p14:nvContentPartPr>
              <p14:xfrm>
                <a:off x="11730785" y="1006331"/>
                <a:ext cx="141120" cy="449640"/>
              </p14:xfrm>
            </p:contentPart>
          </mc:Choice>
          <mc:Fallback xmlns="">
            <p:pic>
              <p:nvPicPr>
                <p:cNvPr id="14" name="Ink 13">
                  <a:extLst>
                    <a:ext uri="{FF2B5EF4-FFF2-40B4-BE49-F238E27FC236}">
                      <a16:creationId xmlns:a16="http://schemas.microsoft.com/office/drawing/2014/main" id="{36984569-4713-4587-811E-89863825A416}"/>
                    </a:ext>
                  </a:extLst>
                </p:cNvPr>
                <p:cNvPicPr/>
                <p:nvPr/>
              </p:nvPicPr>
              <p:blipFill>
                <a:blip r:embed="rId50"/>
                <a:stretch>
                  <a:fillRect/>
                </a:stretch>
              </p:blipFill>
              <p:spPr>
                <a:xfrm>
                  <a:off x="11721785" y="997331"/>
                  <a:ext cx="15876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a:extLst>
                    <a:ext uri="{FF2B5EF4-FFF2-40B4-BE49-F238E27FC236}">
                      <a16:creationId xmlns:a16="http://schemas.microsoft.com/office/drawing/2014/main" id="{21133797-2F60-4DF6-BE65-5223012F726A}"/>
                    </a:ext>
                  </a:extLst>
                </p14:cNvPr>
                <p14:cNvContentPartPr/>
                <p14:nvPr/>
              </p14:nvContentPartPr>
              <p14:xfrm>
                <a:off x="8800459" y="1183018"/>
                <a:ext cx="65160" cy="301680"/>
              </p14:xfrm>
            </p:contentPart>
          </mc:Choice>
          <mc:Fallback xmlns="">
            <p:pic>
              <p:nvPicPr>
                <p:cNvPr id="41" name="Ink 40">
                  <a:extLst>
                    <a:ext uri="{FF2B5EF4-FFF2-40B4-BE49-F238E27FC236}">
                      <a16:creationId xmlns:a16="http://schemas.microsoft.com/office/drawing/2014/main" id="{21133797-2F60-4DF6-BE65-5223012F726A}"/>
                    </a:ext>
                  </a:extLst>
                </p:cNvPr>
                <p:cNvPicPr/>
                <p:nvPr/>
              </p:nvPicPr>
              <p:blipFill>
                <a:blip r:embed="rId52"/>
                <a:stretch>
                  <a:fillRect/>
                </a:stretch>
              </p:blipFill>
              <p:spPr>
                <a:xfrm>
                  <a:off x="8791819" y="1174018"/>
                  <a:ext cx="828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2" name="Ink 41">
                  <a:extLst>
                    <a:ext uri="{FF2B5EF4-FFF2-40B4-BE49-F238E27FC236}">
                      <a16:creationId xmlns:a16="http://schemas.microsoft.com/office/drawing/2014/main" id="{C7D02536-F9F6-46B7-B897-F52B596431EA}"/>
                    </a:ext>
                  </a:extLst>
                </p14:cNvPr>
                <p14:cNvContentPartPr/>
                <p14:nvPr/>
              </p14:nvContentPartPr>
              <p14:xfrm>
                <a:off x="8638099" y="1153858"/>
                <a:ext cx="627120" cy="358920"/>
              </p14:xfrm>
            </p:contentPart>
          </mc:Choice>
          <mc:Fallback xmlns="">
            <p:pic>
              <p:nvPicPr>
                <p:cNvPr id="42" name="Ink 41">
                  <a:extLst>
                    <a:ext uri="{FF2B5EF4-FFF2-40B4-BE49-F238E27FC236}">
                      <a16:creationId xmlns:a16="http://schemas.microsoft.com/office/drawing/2014/main" id="{C7D02536-F9F6-46B7-B897-F52B596431EA}"/>
                    </a:ext>
                  </a:extLst>
                </p:cNvPr>
                <p:cNvPicPr/>
                <p:nvPr/>
              </p:nvPicPr>
              <p:blipFill>
                <a:blip r:embed="rId54"/>
                <a:stretch>
                  <a:fillRect/>
                </a:stretch>
              </p:blipFill>
              <p:spPr>
                <a:xfrm>
                  <a:off x="8629099" y="1144858"/>
                  <a:ext cx="64476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4" name="Ink 43">
                  <a:extLst>
                    <a:ext uri="{FF2B5EF4-FFF2-40B4-BE49-F238E27FC236}">
                      <a16:creationId xmlns:a16="http://schemas.microsoft.com/office/drawing/2014/main" id="{A2175F31-AC86-4DD5-B6FF-FE0583B5B428}"/>
                    </a:ext>
                  </a:extLst>
                </p14:cNvPr>
                <p14:cNvContentPartPr/>
                <p14:nvPr/>
              </p14:nvContentPartPr>
              <p14:xfrm>
                <a:off x="9083779" y="778738"/>
                <a:ext cx="23400" cy="42840"/>
              </p14:xfrm>
            </p:contentPart>
          </mc:Choice>
          <mc:Fallback xmlns="">
            <p:pic>
              <p:nvPicPr>
                <p:cNvPr id="44" name="Ink 43">
                  <a:extLst>
                    <a:ext uri="{FF2B5EF4-FFF2-40B4-BE49-F238E27FC236}">
                      <a16:creationId xmlns:a16="http://schemas.microsoft.com/office/drawing/2014/main" id="{A2175F31-AC86-4DD5-B6FF-FE0583B5B428}"/>
                    </a:ext>
                  </a:extLst>
                </p:cNvPr>
                <p:cNvPicPr/>
                <p:nvPr/>
              </p:nvPicPr>
              <p:blipFill>
                <a:blip r:embed="rId56"/>
                <a:stretch>
                  <a:fillRect/>
                </a:stretch>
              </p:blipFill>
              <p:spPr>
                <a:xfrm>
                  <a:off x="9075139" y="770098"/>
                  <a:ext cx="410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5" name="Ink 44">
                  <a:extLst>
                    <a:ext uri="{FF2B5EF4-FFF2-40B4-BE49-F238E27FC236}">
                      <a16:creationId xmlns:a16="http://schemas.microsoft.com/office/drawing/2014/main" id="{F4E0CBF6-EBC0-483B-9C18-14493788B004}"/>
                    </a:ext>
                  </a:extLst>
                </p14:cNvPr>
                <p14:cNvContentPartPr/>
                <p14:nvPr/>
              </p14:nvContentPartPr>
              <p14:xfrm>
                <a:off x="8967499" y="679738"/>
                <a:ext cx="469800" cy="513000"/>
              </p14:xfrm>
            </p:contentPart>
          </mc:Choice>
          <mc:Fallback xmlns="">
            <p:pic>
              <p:nvPicPr>
                <p:cNvPr id="45" name="Ink 44">
                  <a:extLst>
                    <a:ext uri="{FF2B5EF4-FFF2-40B4-BE49-F238E27FC236}">
                      <a16:creationId xmlns:a16="http://schemas.microsoft.com/office/drawing/2014/main" id="{F4E0CBF6-EBC0-483B-9C18-14493788B004}"/>
                    </a:ext>
                  </a:extLst>
                </p:cNvPr>
                <p:cNvPicPr/>
                <p:nvPr/>
              </p:nvPicPr>
              <p:blipFill>
                <a:blip r:embed="rId58"/>
                <a:stretch>
                  <a:fillRect/>
                </a:stretch>
              </p:blipFill>
              <p:spPr>
                <a:xfrm>
                  <a:off x="8958499" y="671098"/>
                  <a:ext cx="48744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6" name="Ink 45">
                  <a:extLst>
                    <a:ext uri="{FF2B5EF4-FFF2-40B4-BE49-F238E27FC236}">
                      <a16:creationId xmlns:a16="http://schemas.microsoft.com/office/drawing/2014/main" id="{A616A3C8-00AC-41BB-8EC2-B9CB6C477A12}"/>
                    </a:ext>
                  </a:extLst>
                </p14:cNvPr>
                <p14:cNvContentPartPr/>
                <p14:nvPr/>
              </p14:nvContentPartPr>
              <p14:xfrm>
                <a:off x="9292939" y="703138"/>
                <a:ext cx="126000" cy="103680"/>
              </p14:xfrm>
            </p:contentPart>
          </mc:Choice>
          <mc:Fallback xmlns="">
            <p:pic>
              <p:nvPicPr>
                <p:cNvPr id="46" name="Ink 45">
                  <a:extLst>
                    <a:ext uri="{FF2B5EF4-FFF2-40B4-BE49-F238E27FC236}">
                      <a16:creationId xmlns:a16="http://schemas.microsoft.com/office/drawing/2014/main" id="{A616A3C8-00AC-41BB-8EC2-B9CB6C477A12}"/>
                    </a:ext>
                  </a:extLst>
                </p:cNvPr>
                <p:cNvPicPr/>
                <p:nvPr/>
              </p:nvPicPr>
              <p:blipFill>
                <a:blip r:embed="rId60"/>
                <a:stretch>
                  <a:fillRect/>
                </a:stretch>
              </p:blipFill>
              <p:spPr>
                <a:xfrm>
                  <a:off x="9283939" y="694498"/>
                  <a:ext cx="1436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7" name="Ink 46">
                  <a:extLst>
                    <a:ext uri="{FF2B5EF4-FFF2-40B4-BE49-F238E27FC236}">
                      <a16:creationId xmlns:a16="http://schemas.microsoft.com/office/drawing/2014/main" id="{CBA3F790-6632-4C54-84F6-3D460E835644}"/>
                    </a:ext>
                  </a:extLst>
                </p14:cNvPr>
                <p14:cNvContentPartPr/>
                <p14:nvPr/>
              </p14:nvContentPartPr>
              <p14:xfrm>
                <a:off x="9691819" y="454018"/>
                <a:ext cx="691560" cy="287640"/>
              </p14:xfrm>
            </p:contentPart>
          </mc:Choice>
          <mc:Fallback xmlns="">
            <p:pic>
              <p:nvPicPr>
                <p:cNvPr id="47" name="Ink 46">
                  <a:extLst>
                    <a:ext uri="{FF2B5EF4-FFF2-40B4-BE49-F238E27FC236}">
                      <a16:creationId xmlns:a16="http://schemas.microsoft.com/office/drawing/2014/main" id="{CBA3F790-6632-4C54-84F6-3D460E835644}"/>
                    </a:ext>
                  </a:extLst>
                </p:cNvPr>
                <p:cNvPicPr/>
                <p:nvPr/>
              </p:nvPicPr>
              <p:blipFill>
                <a:blip r:embed="rId62"/>
                <a:stretch>
                  <a:fillRect/>
                </a:stretch>
              </p:blipFill>
              <p:spPr>
                <a:xfrm>
                  <a:off x="9683179" y="445018"/>
                  <a:ext cx="7092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8" name="Ink 47">
                  <a:extLst>
                    <a:ext uri="{FF2B5EF4-FFF2-40B4-BE49-F238E27FC236}">
                      <a16:creationId xmlns:a16="http://schemas.microsoft.com/office/drawing/2014/main" id="{48A5C222-1B81-4BB4-B1B1-AC3EBF06299B}"/>
                    </a:ext>
                  </a:extLst>
                </p14:cNvPr>
                <p14:cNvContentPartPr/>
                <p14:nvPr/>
              </p14:nvContentPartPr>
              <p14:xfrm>
                <a:off x="10476979" y="336658"/>
                <a:ext cx="209160" cy="245160"/>
              </p14:xfrm>
            </p:contentPart>
          </mc:Choice>
          <mc:Fallback xmlns="">
            <p:pic>
              <p:nvPicPr>
                <p:cNvPr id="48" name="Ink 47">
                  <a:extLst>
                    <a:ext uri="{FF2B5EF4-FFF2-40B4-BE49-F238E27FC236}">
                      <a16:creationId xmlns:a16="http://schemas.microsoft.com/office/drawing/2014/main" id="{48A5C222-1B81-4BB4-B1B1-AC3EBF06299B}"/>
                    </a:ext>
                  </a:extLst>
                </p:cNvPr>
                <p:cNvPicPr/>
                <p:nvPr/>
              </p:nvPicPr>
              <p:blipFill>
                <a:blip r:embed="rId64"/>
                <a:stretch>
                  <a:fillRect/>
                </a:stretch>
              </p:blipFill>
              <p:spPr>
                <a:xfrm>
                  <a:off x="10468339" y="327658"/>
                  <a:ext cx="2268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9" name="Ink 48">
                  <a:extLst>
                    <a:ext uri="{FF2B5EF4-FFF2-40B4-BE49-F238E27FC236}">
                      <a16:creationId xmlns:a16="http://schemas.microsoft.com/office/drawing/2014/main" id="{505A4810-1778-4C5F-B244-FB22A1E8923A}"/>
                    </a:ext>
                  </a:extLst>
                </p14:cNvPr>
                <p14:cNvContentPartPr/>
                <p14:nvPr/>
              </p14:nvContentPartPr>
              <p14:xfrm>
                <a:off x="10217059" y="392818"/>
                <a:ext cx="413640" cy="90000"/>
              </p14:xfrm>
            </p:contentPart>
          </mc:Choice>
          <mc:Fallback xmlns="">
            <p:pic>
              <p:nvPicPr>
                <p:cNvPr id="49" name="Ink 48">
                  <a:extLst>
                    <a:ext uri="{FF2B5EF4-FFF2-40B4-BE49-F238E27FC236}">
                      <a16:creationId xmlns:a16="http://schemas.microsoft.com/office/drawing/2014/main" id="{505A4810-1778-4C5F-B244-FB22A1E8923A}"/>
                    </a:ext>
                  </a:extLst>
                </p:cNvPr>
                <p:cNvPicPr/>
                <p:nvPr/>
              </p:nvPicPr>
              <p:blipFill>
                <a:blip r:embed="rId66"/>
                <a:stretch>
                  <a:fillRect/>
                </a:stretch>
              </p:blipFill>
              <p:spPr>
                <a:xfrm>
                  <a:off x="10208419" y="384178"/>
                  <a:ext cx="4312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0" name="Ink 49">
                  <a:extLst>
                    <a:ext uri="{FF2B5EF4-FFF2-40B4-BE49-F238E27FC236}">
                      <a16:creationId xmlns:a16="http://schemas.microsoft.com/office/drawing/2014/main" id="{17F7A804-174D-4434-9B41-45D30DD33033}"/>
                    </a:ext>
                  </a:extLst>
                </p14:cNvPr>
                <p14:cNvContentPartPr/>
                <p14:nvPr/>
              </p14:nvContentPartPr>
              <p14:xfrm>
                <a:off x="11001139" y="232978"/>
                <a:ext cx="540360" cy="781200"/>
              </p14:xfrm>
            </p:contentPart>
          </mc:Choice>
          <mc:Fallback xmlns="">
            <p:pic>
              <p:nvPicPr>
                <p:cNvPr id="50" name="Ink 49">
                  <a:extLst>
                    <a:ext uri="{FF2B5EF4-FFF2-40B4-BE49-F238E27FC236}">
                      <a16:creationId xmlns:a16="http://schemas.microsoft.com/office/drawing/2014/main" id="{17F7A804-174D-4434-9B41-45D30DD33033}"/>
                    </a:ext>
                  </a:extLst>
                </p:cNvPr>
                <p:cNvPicPr/>
                <p:nvPr/>
              </p:nvPicPr>
              <p:blipFill>
                <a:blip r:embed="rId68"/>
                <a:stretch>
                  <a:fillRect/>
                </a:stretch>
              </p:blipFill>
              <p:spPr>
                <a:xfrm>
                  <a:off x="10992499" y="224338"/>
                  <a:ext cx="558000" cy="798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1" name="Ink 50">
                  <a:extLst>
                    <a:ext uri="{FF2B5EF4-FFF2-40B4-BE49-F238E27FC236}">
                      <a16:creationId xmlns:a16="http://schemas.microsoft.com/office/drawing/2014/main" id="{4CD1312C-3D74-4979-AF91-041C3B53C058}"/>
                    </a:ext>
                  </a:extLst>
                </p14:cNvPr>
                <p14:cNvContentPartPr/>
                <p14:nvPr/>
              </p14:nvContentPartPr>
              <p14:xfrm>
                <a:off x="11680099" y="458698"/>
                <a:ext cx="69840" cy="160560"/>
              </p14:xfrm>
            </p:contentPart>
          </mc:Choice>
          <mc:Fallback xmlns="">
            <p:pic>
              <p:nvPicPr>
                <p:cNvPr id="51" name="Ink 50">
                  <a:extLst>
                    <a:ext uri="{FF2B5EF4-FFF2-40B4-BE49-F238E27FC236}">
                      <a16:creationId xmlns:a16="http://schemas.microsoft.com/office/drawing/2014/main" id="{4CD1312C-3D74-4979-AF91-041C3B53C058}"/>
                    </a:ext>
                  </a:extLst>
                </p:cNvPr>
                <p:cNvPicPr/>
                <p:nvPr/>
              </p:nvPicPr>
              <p:blipFill>
                <a:blip r:embed="rId70"/>
                <a:stretch>
                  <a:fillRect/>
                </a:stretch>
              </p:blipFill>
              <p:spPr>
                <a:xfrm>
                  <a:off x="11671099" y="449698"/>
                  <a:ext cx="874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2" name="Ink 51">
                  <a:extLst>
                    <a:ext uri="{FF2B5EF4-FFF2-40B4-BE49-F238E27FC236}">
                      <a16:creationId xmlns:a16="http://schemas.microsoft.com/office/drawing/2014/main" id="{F3638156-ABA2-43EC-8FFD-C2C3C0E64177}"/>
                    </a:ext>
                  </a:extLst>
                </p14:cNvPr>
                <p14:cNvContentPartPr/>
                <p14:nvPr/>
              </p14:nvContentPartPr>
              <p14:xfrm>
                <a:off x="11860099" y="286258"/>
                <a:ext cx="405000" cy="328680"/>
              </p14:xfrm>
            </p:contentPart>
          </mc:Choice>
          <mc:Fallback xmlns="">
            <p:pic>
              <p:nvPicPr>
                <p:cNvPr id="52" name="Ink 51">
                  <a:extLst>
                    <a:ext uri="{FF2B5EF4-FFF2-40B4-BE49-F238E27FC236}">
                      <a16:creationId xmlns:a16="http://schemas.microsoft.com/office/drawing/2014/main" id="{F3638156-ABA2-43EC-8FFD-C2C3C0E64177}"/>
                    </a:ext>
                  </a:extLst>
                </p:cNvPr>
                <p:cNvPicPr/>
                <p:nvPr/>
              </p:nvPicPr>
              <p:blipFill>
                <a:blip r:embed="rId72"/>
                <a:stretch>
                  <a:fillRect/>
                </a:stretch>
              </p:blipFill>
              <p:spPr>
                <a:xfrm>
                  <a:off x="11851099" y="277618"/>
                  <a:ext cx="42264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3" name="Ink 52">
                  <a:extLst>
                    <a:ext uri="{FF2B5EF4-FFF2-40B4-BE49-F238E27FC236}">
                      <a16:creationId xmlns:a16="http://schemas.microsoft.com/office/drawing/2014/main" id="{485E411F-1CBB-4307-9F29-D7A4A1FD82FD}"/>
                    </a:ext>
                  </a:extLst>
                </p14:cNvPr>
                <p14:cNvContentPartPr/>
                <p14:nvPr/>
              </p14:nvContentPartPr>
              <p14:xfrm>
                <a:off x="12353299" y="365098"/>
                <a:ext cx="111960" cy="56880"/>
              </p14:xfrm>
            </p:contentPart>
          </mc:Choice>
          <mc:Fallback xmlns="">
            <p:pic>
              <p:nvPicPr>
                <p:cNvPr id="53" name="Ink 52">
                  <a:extLst>
                    <a:ext uri="{FF2B5EF4-FFF2-40B4-BE49-F238E27FC236}">
                      <a16:creationId xmlns:a16="http://schemas.microsoft.com/office/drawing/2014/main" id="{485E411F-1CBB-4307-9F29-D7A4A1FD82FD}"/>
                    </a:ext>
                  </a:extLst>
                </p:cNvPr>
                <p:cNvPicPr/>
                <p:nvPr/>
              </p:nvPicPr>
              <p:blipFill>
                <a:blip r:embed="rId74"/>
                <a:stretch>
                  <a:fillRect/>
                </a:stretch>
              </p:blipFill>
              <p:spPr>
                <a:xfrm>
                  <a:off x="12344659" y="356098"/>
                  <a:ext cx="1296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4" name="Ink 53">
                  <a:extLst>
                    <a:ext uri="{FF2B5EF4-FFF2-40B4-BE49-F238E27FC236}">
                      <a16:creationId xmlns:a16="http://schemas.microsoft.com/office/drawing/2014/main" id="{406992CB-F481-4D08-9164-0BA3B8870F27}"/>
                    </a:ext>
                  </a:extLst>
                </p14:cNvPr>
                <p14:cNvContentPartPr/>
                <p14:nvPr/>
              </p14:nvContentPartPr>
              <p14:xfrm>
                <a:off x="12164659" y="317938"/>
                <a:ext cx="375120" cy="621000"/>
              </p14:xfrm>
            </p:contentPart>
          </mc:Choice>
          <mc:Fallback xmlns="">
            <p:pic>
              <p:nvPicPr>
                <p:cNvPr id="54" name="Ink 53">
                  <a:extLst>
                    <a:ext uri="{FF2B5EF4-FFF2-40B4-BE49-F238E27FC236}">
                      <a16:creationId xmlns:a16="http://schemas.microsoft.com/office/drawing/2014/main" id="{406992CB-F481-4D08-9164-0BA3B8870F27}"/>
                    </a:ext>
                  </a:extLst>
                </p:cNvPr>
                <p:cNvPicPr/>
                <p:nvPr/>
              </p:nvPicPr>
              <p:blipFill>
                <a:blip r:embed="rId76"/>
                <a:stretch>
                  <a:fillRect/>
                </a:stretch>
              </p:blipFill>
              <p:spPr>
                <a:xfrm>
                  <a:off x="12156019" y="309298"/>
                  <a:ext cx="392760" cy="6386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9" name="Ink 18">
                  <a:extLst>
                    <a:ext uri="{FF2B5EF4-FFF2-40B4-BE49-F238E27FC236}">
                      <a16:creationId xmlns:a16="http://schemas.microsoft.com/office/drawing/2014/main" id="{3CA69109-3C09-4011-9B85-740BB1CA0F31}"/>
                    </a:ext>
                  </a:extLst>
                </p14:cNvPr>
                <p14:cNvContentPartPr/>
                <p14:nvPr/>
              </p14:nvContentPartPr>
              <p14:xfrm>
                <a:off x="8140579" y="3868258"/>
                <a:ext cx="5400" cy="37800"/>
              </p14:xfrm>
            </p:contentPart>
          </mc:Choice>
          <mc:Fallback xmlns="">
            <p:pic>
              <p:nvPicPr>
                <p:cNvPr id="19" name="Ink 18">
                  <a:extLst>
                    <a:ext uri="{FF2B5EF4-FFF2-40B4-BE49-F238E27FC236}">
                      <a16:creationId xmlns:a16="http://schemas.microsoft.com/office/drawing/2014/main" id="{3CA69109-3C09-4011-9B85-740BB1CA0F31}"/>
                    </a:ext>
                  </a:extLst>
                </p:cNvPr>
                <p:cNvPicPr/>
                <p:nvPr/>
              </p:nvPicPr>
              <p:blipFill>
                <a:blip r:embed="rId78"/>
                <a:stretch>
                  <a:fillRect/>
                </a:stretch>
              </p:blipFill>
              <p:spPr>
                <a:xfrm>
                  <a:off x="8131939" y="3859618"/>
                  <a:ext cx="2304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0" name="Ink 19">
                  <a:extLst>
                    <a:ext uri="{FF2B5EF4-FFF2-40B4-BE49-F238E27FC236}">
                      <a16:creationId xmlns:a16="http://schemas.microsoft.com/office/drawing/2014/main" id="{8DFDA98D-D91B-4A1F-8875-99F1511B36F7}"/>
                    </a:ext>
                  </a:extLst>
                </p14:cNvPr>
                <p14:cNvContentPartPr/>
                <p14:nvPr/>
              </p14:nvContentPartPr>
              <p14:xfrm>
                <a:off x="7961299" y="3680698"/>
                <a:ext cx="124560" cy="1711440"/>
              </p14:xfrm>
            </p:contentPart>
          </mc:Choice>
          <mc:Fallback xmlns="">
            <p:pic>
              <p:nvPicPr>
                <p:cNvPr id="20" name="Ink 19">
                  <a:extLst>
                    <a:ext uri="{FF2B5EF4-FFF2-40B4-BE49-F238E27FC236}">
                      <a16:creationId xmlns:a16="http://schemas.microsoft.com/office/drawing/2014/main" id="{8DFDA98D-D91B-4A1F-8875-99F1511B36F7}"/>
                    </a:ext>
                  </a:extLst>
                </p:cNvPr>
                <p:cNvPicPr/>
                <p:nvPr/>
              </p:nvPicPr>
              <p:blipFill>
                <a:blip r:embed="rId80"/>
                <a:stretch>
                  <a:fillRect/>
                </a:stretch>
              </p:blipFill>
              <p:spPr>
                <a:xfrm>
                  <a:off x="7952299" y="3672058"/>
                  <a:ext cx="142200" cy="17290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2" name="Ink 21">
                  <a:extLst>
                    <a:ext uri="{FF2B5EF4-FFF2-40B4-BE49-F238E27FC236}">
                      <a16:creationId xmlns:a16="http://schemas.microsoft.com/office/drawing/2014/main" id="{DD4EF8BC-E5F3-49D6-A239-77815157D9B4}"/>
                    </a:ext>
                  </a:extLst>
                </p14:cNvPr>
                <p14:cNvContentPartPr/>
                <p14:nvPr/>
              </p14:nvContentPartPr>
              <p14:xfrm>
                <a:off x="7762579" y="3300178"/>
                <a:ext cx="3081600" cy="2091960"/>
              </p14:xfrm>
            </p:contentPart>
          </mc:Choice>
          <mc:Fallback xmlns="">
            <p:pic>
              <p:nvPicPr>
                <p:cNvPr id="22" name="Ink 21">
                  <a:extLst>
                    <a:ext uri="{FF2B5EF4-FFF2-40B4-BE49-F238E27FC236}">
                      <a16:creationId xmlns:a16="http://schemas.microsoft.com/office/drawing/2014/main" id="{DD4EF8BC-E5F3-49D6-A239-77815157D9B4}"/>
                    </a:ext>
                  </a:extLst>
                </p:cNvPr>
                <p:cNvPicPr/>
                <p:nvPr/>
              </p:nvPicPr>
              <p:blipFill>
                <a:blip r:embed="rId82"/>
                <a:stretch>
                  <a:fillRect/>
                </a:stretch>
              </p:blipFill>
              <p:spPr>
                <a:xfrm>
                  <a:off x="7753939" y="3291178"/>
                  <a:ext cx="3099240" cy="21096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1" name="Ink 30">
                  <a:extLst>
                    <a:ext uri="{FF2B5EF4-FFF2-40B4-BE49-F238E27FC236}">
                      <a16:creationId xmlns:a16="http://schemas.microsoft.com/office/drawing/2014/main" id="{B99A3CA5-8190-4C42-8116-273F4C332976}"/>
                    </a:ext>
                  </a:extLst>
                </p14:cNvPr>
                <p14:cNvContentPartPr/>
                <p14:nvPr/>
              </p14:nvContentPartPr>
              <p14:xfrm>
                <a:off x="8609299" y="4276858"/>
                <a:ext cx="56520" cy="306360"/>
              </p14:xfrm>
            </p:contentPart>
          </mc:Choice>
          <mc:Fallback xmlns="">
            <p:pic>
              <p:nvPicPr>
                <p:cNvPr id="31" name="Ink 30">
                  <a:extLst>
                    <a:ext uri="{FF2B5EF4-FFF2-40B4-BE49-F238E27FC236}">
                      <a16:creationId xmlns:a16="http://schemas.microsoft.com/office/drawing/2014/main" id="{B99A3CA5-8190-4C42-8116-273F4C332976}"/>
                    </a:ext>
                  </a:extLst>
                </p:cNvPr>
                <p:cNvPicPr/>
                <p:nvPr/>
              </p:nvPicPr>
              <p:blipFill>
                <a:blip r:embed="rId84"/>
                <a:stretch>
                  <a:fillRect/>
                </a:stretch>
              </p:blipFill>
              <p:spPr>
                <a:xfrm>
                  <a:off x="8600299" y="4268218"/>
                  <a:ext cx="741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2" name="Ink 31">
                  <a:extLst>
                    <a:ext uri="{FF2B5EF4-FFF2-40B4-BE49-F238E27FC236}">
                      <a16:creationId xmlns:a16="http://schemas.microsoft.com/office/drawing/2014/main" id="{E48F6B31-788C-40DD-A5B5-62F562324AE7}"/>
                    </a:ext>
                  </a:extLst>
                </p14:cNvPr>
                <p14:cNvContentPartPr/>
                <p14:nvPr/>
              </p14:nvContentPartPr>
              <p14:xfrm>
                <a:off x="8488699" y="4126378"/>
                <a:ext cx="846000" cy="555480"/>
              </p14:xfrm>
            </p:contentPart>
          </mc:Choice>
          <mc:Fallback xmlns="">
            <p:pic>
              <p:nvPicPr>
                <p:cNvPr id="32" name="Ink 31">
                  <a:extLst>
                    <a:ext uri="{FF2B5EF4-FFF2-40B4-BE49-F238E27FC236}">
                      <a16:creationId xmlns:a16="http://schemas.microsoft.com/office/drawing/2014/main" id="{E48F6B31-788C-40DD-A5B5-62F562324AE7}"/>
                    </a:ext>
                  </a:extLst>
                </p:cNvPr>
                <p:cNvPicPr/>
                <p:nvPr/>
              </p:nvPicPr>
              <p:blipFill>
                <a:blip r:embed="rId86"/>
                <a:stretch>
                  <a:fillRect/>
                </a:stretch>
              </p:blipFill>
              <p:spPr>
                <a:xfrm>
                  <a:off x="8479699" y="4117738"/>
                  <a:ext cx="863640" cy="5731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4" name="Ink 33">
                  <a:extLst>
                    <a:ext uri="{FF2B5EF4-FFF2-40B4-BE49-F238E27FC236}">
                      <a16:creationId xmlns:a16="http://schemas.microsoft.com/office/drawing/2014/main" id="{474D72D9-8C95-462B-8687-E5477D1C15E0}"/>
                    </a:ext>
                  </a:extLst>
                </p14:cNvPr>
                <p14:cNvContentPartPr/>
                <p14:nvPr/>
              </p14:nvContentPartPr>
              <p14:xfrm>
                <a:off x="10793059" y="4258498"/>
                <a:ext cx="311760" cy="302400"/>
              </p14:xfrm>
            </p:contentPart>
          </mc:Choice>
          <mc:Fallback xmlns="">
            <p:pic>
              <p:nvPicPr>
                <p:cNvPr id="34" name="Ink 33">
                  <a:extLst>
                    <a:ext uri="{FF2B5EF4-FFF2-40B4-BE49-F238E27FC236}">
                      <a16:creationId xmlns:a16="http://schemas.microsoft.com/office/drawing/2014/main" id="{474D72D9-8C95-462B-8687-E5477D1C15E0}"/>
                    </a:ext>
                  </a:extLst>
                </p:cNvPr>
                <p:cNvPicPr/>
                <p:nvPr/>
              </p:nvPicPr>
              <p:blipFill>
                <a:blip r:embed="rId88"/>
                <a:stretch>
                  <a:fillRect/>
                </a:stretch>
              </p:blipFill>
              <p:spPr>
                <a:xfrm>
                  <a:off x="10784059" y="4249858"/>
                  <a:ext cx="3294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5" name="Ink 34">
                  <a:extLst>
                    <a:ext uri="{FF2B5EF4-FFF2-40B4-BE49-F238E27FC236}">
                      <a16:creationId xmlns:a16="http://schemas.microsoft.com/office/drawing/2014/main" id="{6F7B9ED6-D1F7-44A1-A467-DBE630E3C897}"/>
                    </a:ext>
                  </a:extLst>
                </p14:cNvPr>
                <p14:cNvContentPartPr/>
                <p14:nvPr/>
              </p14:nvContentPartPr>
              <p14:xfrm>
                <a:off x="11029939" y="4469818"/>
                <a:ext cx="88200" cy="76680"/>
              </p14:xfrm>
            </p:contentPart>
          </mc:Choice>
          <mc:Fallback xmlns="">
            <p:pic>
              <p:nvPicPr>
                <p:cNvPr id="35" name="Ink 34">
                  <a:extLst>
                    <a:ext uri="{FF2B5EF4-FFF2-40B4-BE49-F238E27FC236}">
                      <a16:creationId xmlns:a16="http://schemas.microsoft.com/office/drawing/2014/main" id="{6F7B9ED6-D1F7-44A1-A467-DBE630E3C897}"/>
                    </a:ext>
                  </a:extLst>
                </p:cNvPr>
                <p:cNvPicPr/>
                <p:nvPr/>
              </p:nvPicPr>
              <p:blipFill>
                <a:blip r:embed="rId90"/>
                <a:stretch>
                  <a:fillRect/>
                </a:stretch>
              </p:blipFill>
              <p:spPr>
                <a:xfrm>
                  <a:off x="11020939" y="4461178"/>
                  <a:ext cx="1058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6" name="Ink 35">
                  <a:extLst>
                    <a:ext uri="{FF2B5EF4-FFF2-40B4-BE49-F238E27FC236}">
                      <a16:creationId xmlns:a16="http://schemas.microsoft.com/office/drawing/2014/main" id="{7833AA54-1467-4490-9E5A-7DD31637BFC4}"/>
                    </a:ext>
                  </a:extLst>
                </p14:cNvPr>
                <p14:cNvContentPartPr/>
                <p14:nvPr/>
              </p14:nvContentPartPr>
              <p14:xfrm>
                <a:off x="11202019" y="4211698"/>
                <a:ext cx="343440" cy="347760"/>
              </p14:xfrm>
            </p:contentPart>
          </mc:Choice>
          <mc:Fallback xmlns="">
            <p:pic>
              <p:nvPicPr>
                <p:cNvPr id="36" name="Ink 35">
                  <a:extLst>
                    <a:ext uri="{FF2B5EF4-FFF2-40B4-BE49-F238E27FC236}">
                      <a16:creationId xmlns:a16="http://schemas.microsoft.com/office/drawing/2014/main" id="{7833AA54-1467-4490-9E5A-7DD31637BFC4}"/>
                    </a:ext>
                  </a:extLst>
                </p:cNvPr>
                <p:cNvPicPr/>
                <p:nvPr/>
              </p:nvPicPr>
              <p:blipFill>
                <a:blip r:embed="rId92"/>
                <a:stretch>
                  <a:fillRect/>
                </a:stretch>
              </p:blipFill>
              <p:spPr>
                <a:xfrm>
                  <a:off x="11193019" y="4202698"/>
                  <a:ext cx="36108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7" name="Ink 36">
                  <a:extLst>
                    <a:ext uri="{FF2B5EF4-FFF2-40B4-BE49-F238E27FC236}">
                      <a16:creationId xmlns:a16="http://schemas.microsoft.com/office/drawing/2014/main" id="{DEF8FFE0-734C-4EE1-A38A-12361C3E4910}"/>
                    </a:ext>
                  </a:extLst>
                </p14:cNvPr>
                <p14:cNvContentPartPr/>
                <p14:nvPr/>
              </p14:nvContentPartPr>
              <p14:xfrm>
                <a:off x="11721499" y="4206298"/>
                <a:ext cx="478800" cy="720720"/>
              </p14:xfrm>
            </p:contentPart>
          </mc:Choice>
          <mc:Fallback xmlns="">
            <p:pic>
              <p:nvPicPr>
                <p:cNvPr id="37" name="Ink 36">
                  <a:extLst>
                    <a:ext uri="{FF2B5EF4-FFF2-40B4-BE49-F238E27FC236}">
                      <a16:creationId xmlns:a16="http://schemas.microsoft.com/office/drawing/2014/main" id="{DEF8FFE0-734C-4EE1-A38A-12361C3E4910}"/>
                    </a:ext>
                  </a:extLst>
                </p:cNvPr>
                <p:cNvPicPr/>
                <p:nvPr/>
              </p:nvPicPr>
              <p:blipFill>
                <a:blip r:embed="rId94"/>
                <a:stretch>
                  <a:fillRect/>
                </a:stretch>
              </p:blipFill>
              <p:spPr>
                <a:xfrm>
                  <a:off x="11712859" y="4197298"/>
                  <a:ext cx="49644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4D0366FB-4D70-4744-B3EB-4E117EA51E9D}"/>
                    </a:ext>
                  </a:extLst>
                </p14:cNvPr>
                <p14:cNvContentPartPr/>
                <p14:nvPr/>
              </p14:nvContentPartPr>
              <p14:xfrm>
                <a:off x="12209299" y="4418338"/>
                <a:ext cx="255600" cy="163800"/>
              </p14:xfrm>
            </p:contentPart>
          </mc:Choice>
          <mc:Fallback xmlns="">
            <p:pic>
              <p:nvPicPr>
                <p:cNvPr id="38" name="Ink 37">
                  <a:extLst>
                    <a:ext uri="{FF2B5EF4-FFF2-40B4-BE49-F238E27FC236}">
                      <a16:creationId xmlns:a16="http://schemas.microsoft.com/office/drawing/2014/main" id="{4D0366FB-4D70-4744-B3EB-4E117EA51E9D}"/>
                    </a:ext>
                  </a:extLst>
                </p:cNvPr>
                <p:cNvPicPr/>
                <p:nvPr/>
              </p:nvPicPr>
              <p:blipFill>
                <a:blip r:embed="rId96"/>
                <a:stretch>
                  <a:fillRect/>
                </a:stretch>
              </p:blipFill>
              <p:spPr>
                <a:xfrm>
                  <a:off x="12200659" y="4409698"/>
                  <a:ext cx="2732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586FD520-33D9-46CF-9E0A-F63452A3FFF7}"/>
                    </a:ext>
                  </a:extLst>
                </p14:cNvPr>
                <p14:cNvContentPartPr/>
                <p14:nvPr/>
              </p14:nvContentPartPr>
              <p14:xfrm>
                <a:off x="12539419" y="4178578"/>
                <a:ext cx="562320" cy="387000"/>
              </p14:xfrm>
            </p:contentPart>
          </mc:Choice>
          <mc:Fallback xmlns="">
            <p:pic>
              <p:nvPicPr>
                <p:cNvPr id="39" name="Ink 38">
                  <a:extLst>
                    <a:ext uri="{FF2B5EF4-FFF2-40B4-BE49-F238E27FC236}">
                      <a16:creationId xmlns:a16="http://schemas.microsoft.com/office/drawing/2014/main" id="{586FD520-33D9-46CF-9E0A-F63452A3FFF7}"/>
                    </a:ext>
                  </a:extLst>
                </p:cNvPr>
                <p:cNvPicPr/>
                <p:nvPr/>
              </p:nvPicPr>
              <p:blipFill>
                <a:blip r:embed="rId98"/>
                <a:stretch>
                  <a:fillRect/>
                </a:stretch>
              </p:blipFill>
              <p:spPr>
                <a:xfrm>
                  <a:off x="12530419" y="4169938"/>
                  <a:ext cx="57996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8" name="Ink 57">
                  <a:extLst>
                    <a:ext uri="{FF2B5EF4-FFF2-40B4-BE49-F238E27FC236}">
                      <a16:creationId xmlns:a16="http://schemas.microsoft.com/office/drawing/2014/main" id="{5175D45B-6507-44A2-876F-BA5C8C8A0CA1}"/>
                    </a:ext>
                  </a:extLst>
                </p14:cNvPr>
                <p14:cNvContentPartPr/>
                <p14:nvPr/>
              </p14:nvContentPartPr>
              <p14:xfrm>
                <a:off x="7829899" y="4009018"/>
                <a:ext cx="2013480" cy="1104120"/>
              </p14:xfrm>
            </p:contentPart>
          </mc:Choice>
          <mc:Fallback xmlns="">
            <p:pic>
              <p:nvPicPr>
                <p:cNvPr id="58" name="Ink 57">
                  <a:extLst>
                    <a:ext uri="{FF2B5EF4-FFF2-40B4-BE49-F238E27FC236}">
                      <a16:creationId xmlns:a16="http://schemas.microsoft.com/office/drawing/2014/main" id="{5175D45B-6507-44A2-876F-BA5C8C8A0CA1}"/>
                    </a:ext>
                  </a:extLst>
                </p:cNvPr>
                <p:cNvPicPr/>
                <p:nvPr/>
              </p:nvPicPr>
              <p:blipFill>
                <a:blip r:embed="rId100"/>
                <a:stretch>
                  <a:fillRect/>
                </a:stretch>
              </p:blipFill>
              <p:spPr>
                <a:xfrm>
                  <a:off x="7820899" y="4000378"/>
                  <a:ext cx="2031120" cy="11217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6" name="Ink 55">
                  <a:extLst>
                    <a:ext uri="{FF2B5EF4-FFF2-40B4-BE49-F238E27FC236}">
                      <a16:creationId xmlns:a16="http://schemas.microsoft.com/office/drawing/2014/main" id="{D7B117AE-2464-4FB1-8614-7C9B1DFCE1D1}"/>
                    </a:ext>
                  </a:extLst>
                </p14:cNvPr>
                <p14:cNvContentPartPr/>
                <p14:nvPr/>
              </p14:nvContentPartPr>
              <p14:xfrm>
                <a:off x="5707339" y="2005978"/>
                <a:ext cx="278640" cy="169920"/>
              </p14:xfrm>
            </p:contentPart>
          </mc:Choice>
          <mc:Fallback xmlns="">
            <p:pic>
              <p:nvPicPr>
                <p:cNvPr id="56" name="Ink 55">
                  <a:extLst>
                    <a:ext uri="{FF2B5EF4-FFF2-40B4-BE49-F238E27FC236}">
                      <a16:creationId xmlns:a16="http://schemas.microsoft.com/office/drawing/2014/main" id="{D7B117AE-2464-4FB1-8614-7C9B1DFCE1D1}"/>
                    </a:ext>
                  </a:extLst>
                </p:cNvPr>
                <p:cNvPicPr/>
                <p:nvPr/>
              </p:nvPicPr>
              <p:blipFill>
                <a:blip r:embed="rId102"/>
                <a:stretch>
                  <a:fillRect/>
                </a:stretch>
              </p:blipFill>
              <p:spPr>
                <a:xfrm>
                  <a:off x="5698699" y="1996978"/>
                  <a:ext cx="2962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38" name="Ink 137">
                  <a:extLst>
                    <a:ext uri="{FF2B5EF4-FFF2-40B4-BE49-F238E27FC236}">
                      <a16:creationId xmlns:a16="http://schemas.microsoft.com/office/drawing/2014/main" id="{5044491E-6CF8-4701-BBBF-C3BD41E7C47D}"/>
                    </a:ext>
                  </a:extLst>
                </p14:cNvPr>
                <p14:cNvContentPartPr/>
                <p14:nvPr/>
              </p14:nvContentPartPr>
              <p14:xfrm>
                <a:off x="8451979" y="1795018"/>
                <a:ext cx="557280" cy="676800"/>
              </p14:xfrm>
            </p:contentPart>
          </mc:Choice>
          <mc:Fallback xmlns="">
            <p:pic>
              <p:nvPicPr>
                <p:cNvPr id="138" name="Ink 137">
                  <a:extLst>
                    <a:ext uri="{FF2B5EF4-FFF2-40B4-BE49-F238E27FC236}">
                      <a16:creationId xmlns:a16="http://schemas.microsoft.com/office/drawing/2014/main" id="{5044491E-6CF8-4701-BBBF-C3BD41E7C47D}"/>
                    </a:ext>
                  </a:extLst>
                </p:cNvPr>
                <p:cNvPicPr/>
                <p:nvPr/>
              </p:nvPicPr>
              <p:blipFill>
                <a:blip r:embed="rId106"/>
                <a:stretch>
                  <a:fillRect/>
                </a:stretch>
              </p:blipFill>
              <p:spPr>
                <a:xfrm>
                  <a:off x="8443339" y="1786378"/>
                  <a:ext cx="574920" cy="694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7">
            <p14:nvContentPartPr>
              <p14:cNvPr id="155" name="Ink 154">
                <a:extLst>
                  <a:ext uri="{FF2B5EF4-FFF2-40B4-BE49-F238E27FC236}">
                    <a16:creationId xmlns:a16="http://schemas.microsoft.com/office/drawing/2014/main" id="{985A905A-E329-43CB-92A4-0760DFD582DE}"/>
                  </a:ext>
                </a:extLst>
              </p14:cNvPr>
              <p14:cNvContentPartPr/>
              <p14:nvPr/>
            </p14:nvContentPartPr>
            <p14:xfrm>
              <a:off x="3590880" y="4668646"/>
              <a:ext cx="4680" cy="5400"/>
            </p14:xfrm>
          </p:contentPart>
        </mc:Choice>
        <mc:Fallback>
          <p:pic>
            <p:nvPicPr>
              <p:cNvPr id="155" name="Ink 154">
                <a:extLst>
                  <a:ext uri="{FF2B5EF4-FFF2-40B4-BE49-F238E27FC236}">
                    <a16:creationId xmlns:a16="http://schemas.microsoft.com/office/drawing/2014/main" id="{985A905A-E329-43CB-92A4-0760DFD582DE}"/>
                  </a:ext>
                </a:extLst>
              </p:cNvPr>
              <p:cNvPicPr/>
              <p:nvPr/>
            </p:nvPicPr>
            <p:blipFill>
              <a:blip r:embed="rId108"/>
              <a:stretch>
                <a:fillRect/>
              </a:stretch>
            </p:blipFill>
            <p:spPr>
              <a:xfrm>
                <a:off x="3581880" y="4660006"/>
                <a:ext cx="22320" cy="23040"/>
              </a:xfrm>
              <a:prstGeom prst="rect">
                <a:avLst/>
              </a:prstGeom>
            </p:spPr>
          </p:pic>
        </mc:Fallback>
      </mc:AlternateContent>
      <p:grpSp>
        <p:nvGrpSpPr>
          <p:cNvPr id="186" name="Group 185">
            <a:extLst>
              <a:ext uri="{FF2B5EF4-FFF2-40B4-BE49-F238E27FC236}">
                <a16:creationId xmlns:a16="http://schemas.microsoft.com/office/drawing/2014/main" id="{C7667BEF-2AAF-4786-A0CB-041E5BD0CC78}"/>
              </a:ext>
            </a:extLst>
          </p:cNvPr>
          <p:cNvGrpSpPr/>
          <p:nvPr/>
        </p:nvGrpSpPr>
        <p:grpSpPr>
          <a:xfrm>
            <a:off x="9409920" y="1160086"/>
            <a:ext cx="764640" cy="411480"/>
            <a:chOff x="9409920" y="1160086"/>
            <a:chExt cx="764640" cy="411480"/>
          </a:xfrm>
        </p:grpSpPr>
        <mc:AlternateContent xmlns:mc="http://schemas.openxmlformats.org/markup-compatibility/2006">
          <mc:Choice xmlns:p14="http://schemas.microsoft.com/office/powerpoint/2010/main" Requires="p14">
            <p:contentPart p14:bwMode="auto" r:id="rId109">
              <p14:nvContentPartPr>
                <p14:cNvPr id="184" name="Ink 183">
                  <a:extLst>
                    <a:ext uri="{FF2B5EF4-FFF2-40B4-BE49-F238E27FC236}">
                      <a16:creationId xmlns:a16="http://schemas.microsoft.com/office/drawing/2014/main" id="{B3D1A312-26EE-4839-97E9-858C21279B48}"/>
                    </a:ext>
                  </a:extLst>
                </p14:cNvPr>
                <p14:cNvContentPartPr/>
                <p14:nvPr/>
              </p14:nvContentPartPr>
              <p14:xfrm>
                <a:off x="9640680" y="1188526"/>
                <a:ext cx="165960" cy="383040"/>
              </p14:xfrm>
            </p:contentPart>
          </mc:Choice>
          <mc:Fallback>
            <p:pic>
              <p:nvPicPr>
                <p:cNvPr id="184" name="Ink 183">
                  <a:extLst>
                    <a:ext uri="{FF2B5EF4-FFF2-40B4-BE49-F238E27FC236}">
                      <a16:creationId xmlns:a16="http://schemas.microsoft.com/office/drawing/2014/main" id="{B3D1A312-26EE-4839-97E9-858C21279B48}"/>
                    </a:ext>
                  </a:extLst>
                </p:cNvPr>
                <p:cNvPicPr/>
                <p:nvPr/>
              </p:nvPicPr>
              <p:blipFill>
                <a:blip r:embed="rId110"/>
                <a:stretch>
                  <a:fillRect/>
                </a:stretch>
              </p:blipFill>
              <p:spPr>
                <a:xfrm>
                  <a:off x="9631680" y="1179526"/>
                  <a:ext cx="18360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85" name="Ink 184">
                  <a:extLst>
                    <a:ext uri="{FF2B5EF4-FFF2-40B4-BE49-F238E27FC236}">
                      <a16:creationId xmlns:a16="http://schemas.microsoft.com/office/drawing/2014/main" id="{8FE2485F-A93B-4DCD-BD31-4AF6AD240C02}"/>
                    </a:ext>
                  </a:extLst>
                </p14:cNvPr>
                <p14:cNvContentPartPr/>
                <p14:nvPr/>
              </p14:nvContentPartPr>
              <p14:xfrm>
                <a:off x="9409920" y="1160086"/>
                <a:ext cx="764640" cy="331200"/>
              </p14:xfrm>
            </p:contentPart>
          </mc:Choice>
          <mc:Fallback>
            <p:pic>
              <p:nvPicPr>
                <p:cNvPr id="185" name="Ink 184">
                  <a:extLst>
                    <a:ext uri="{FF2B5EF4-FFF2-40B4-BE49-F238E27FC236}">
                      <a16:creationId xmlns:a16="http://schemas.microsoft.com/office/drawing/2014/main" id="{8FE2485F-A93B-4DCD-BD31-4AF6AD240C02}"/>
                    </a:ext>
                  </a:extLst>
                </p:cNvPr>
                <p:cNvPicPr/>
                <p:nvPr/>
              </p:nvPicPr>
              <p:blipFill>
                <a:blip r:embed="rId112"/>
                <a:stretch>
                  <a:fillRect/>
                </a:stretch>
              </p:blipFill>
              <p:spPr>
                <a:xfrm>
                  <a:off x="9400920" y="1151446"/>
                  <a:ext cx="782280" cy="34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3">
            <p14:nvContentPartPr>
              <p14:cNvPr id="195" name="Ink 194">
                <a:extLst>
                  <a:ext uri="{FF2B5EF4-FFF2-40B4-BE49-F238E27FC236}">
                    <a16:creationId xmlns:a16="http://schemas.microsoft.com/office/drawing/2014/main" id="{9DB39360-FA21-4166-AF25-21B42CE6A8D8}"/>
                  </a:ext>
                </a:extLst>
              </p14:cNvPr>
              <p14:cNvContentPartPr/>
              <p14:nvPr/>
            </p14:nvContentPartPr>
            <p14:xfrm>
              <a:off x="2936040" y="2154766"/>
              <a:ext cx="2916720" cy="3116880"/>
            </p14:xfrm>
          </p:contentPart>
        </mc:Choice>
        <mc:Fallback>
          <p:pic>
            <p:nvPicPr>
              <p:cNvPr id="195" name="Ink 194">
                <a:extLst>
                  <a:ext uri="{FF2B5EF4-FFF2-40B4-BE49-F238E27FC236}">
                    <a16:creationId xmlns:a16="http://schemas.microsoft.com/office/drawing/2014/main" id="{9DB39360-FA21-4166-AF25-21B42CE6A8D8}"/>
                  </a:ext>
                </a:extLst>
              </p:cNvPr>
              <p:cNvPicPr/>
              <p:nvPr/>
            </p:nvPicPr>
            <p:blipFill>
              <a:blip r:embed="rId114"/>
              <a:stretch>
                <a:fillRect/>
              </a:stretch>
            </p:blipFill>
            <p:spPr>
              <a:xfrm>
                <a:off x="2927400" y="2146126"/>
                <a:ext cx="2934360" cy="3134520"/>
              </a:xfrm>
              <a:prstGeom prst="rect">
                <a:avLst/>
              </a:prstGeom>
            </p:spPr>
          </p:pic>
        </mc:Fallback>
      </mc:AlternateContent>
      <p:grpSp>
        <p:nvGrpSpPr>
          <p:cNvPr id="200" name="Group 199">
            <a:extLst>
              <a:ext uri="{FF2B5EF4-FFF2-40B4-BE49-F238E27FC236}">
                <a16:creationId xmlns:a16="http://schemas.microsoft.com/office/drawing/2014/main" id="{5FCEE554-2753-4B1B-BEDD-438F955822E7}"/>
              </a:ext>
            </a:extLst>
          </p:cNvPr>
          <p:cNvGrpSpPr/>
          <p:nvPr/>
        </p:nvGrpSpPr>
        <p:grpSpPr>
          <a:xfrm>
            <a:off x="3512400" y="1772446"/>
            <a:ext cx="5342760" cy="4406400"/>
            <a:chOff x="3512400" y="1772446"/>
            <a:chExt cx="5342760" cy="4406400"/>
          </a:xfrm>
        </p:grpSpPr>
        <mc:AlternateContent xmlns:mc="http://schemas.openxmlformats.org/markup-compatibility/2006">
          <mc:Choice xmlns:p14="http://schemas.microsoft.com/office/powerpoint/2010/main" Requires="p14">
            <p:contentPart p14:bwMode="auto" r:id="rId115">
              <p14:nvContentPartPr>
                <p14:cNvPr id="181" name="Ink 180">
                  <a:extLst>
                    <a:ext uri="{FF2B5EF4-FFF2-40B4-BE49-F238E27FC236}">
                      <a16:creationId xmlns:a16="http://schemas.microsoft.com/office/drawing/2014/main" id="{C6A271FF-A5E2-4C00-B5EC-4A8B9F751228}"/>
                    </a:ext>
                  </a:extLst>
                </p14:cNvPr>
                <p14:cNvContentPartPr/>
                <p14:nvPr/>
              </p14:nvContentPartPr>
              <p14:xfrm>
                <a:off x="4788240" y="1930486"/>
                <a:ext cx="3465720" cy="3677040"/>
              </p14:xfrm>
            </p:contentPart>
          </mc:Choice>
          <mc:Fallback>
            <p:pic>
              <p:nvPicPr>
                <p:cNvPr id="181" name="Ink 180">
                  <a:extLst>
                    <a:ext uri="{FF2B5EF4-FFF2-40B4-BE49-F238E27FC236}">
                      <a16:creationId xmlns:a16="http://schemas.microsoft.com/office/drawing/2014/main" id="{C6A271FF-A5E2-4C00-B5EC-4A8B9F751228}"/>
                    </a:ext>
                  </a:extLst>
                </p:cNvPr>
                <p:cNvPicPr/>
                <p:nvPr/>
              </p:nvPicPr>
              <p:blipFill>
                <a:blip r:embed="rId116"/>
                <a:stretch>
                  <a:fillRect/>
                </a:stretch>
              </p:blipFill>
              <p:spPr>
                <a:xfrm>
                  <a:off x="4779240" y="1921486"/>
                  <a:ext cx="3483360" cy="36946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82" name="Ink 181">
                  <a:extLst>
                    <a:ext uri="{FF2B5EF4-FFF2-40B4-BE49-F238E27FC236}">
                      <a16:creationId xmlns:a16="http://schemas.microsoft.com/office/drawing/2014/main" id="{0670ED20-8A10-4B2A-AFE9-12BA956B4972}"/>
                    </a:ext>
                  </a:extLst>
                </p14:cNvPr>
                <p14:cNvContentPartPr/>
                <p14:nvPr/>
              </p14:nvContentPartPr>
              <p14:xfrm>
                <a:off x="7787760" y="1808086"/>
                <a:ext cx="577080" cy="552240"/>
              </p14:xfrm>
            </p:contentPart>
          </mc:Choice>
          <mc:Fallback>
            <p:pic>
              <p:nvPicPr>
                <p:cNvPr id="182" name="Ink 181">
                  <a:extLst>
                    <a:ext uri="{FF2B5EF4-FFF2-40B4-BE49-F238E27FC236}">
                      <a16:creationId xmlns:a16="http://schemas.microsoft.com/office/drawing/2014/main" id="{0670ED20-8A10-4B2A-AFE9-12BA956B4972}"/>
                    </a:ext>
                  </a:extLst>
                </p:cNvPr>
                <p:cNvPicPr/>
                <p:nvPr/>
              </p:nvPicPr>
              <p:blipFill>
                <a:blip r:embed="rId118"/>
                <a:stretch>
                  <a:fillRect/>
                </a:stretch>
              </p:blipFill>
              <p:spPr>
                <a:xfrm>
                  <a:off x="7779120" y="1799086"/>
                  <a:ext cx="59472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59" name="Ink 158">
                  <a:extLst>
                    <a:ext uri="{FF2B5EF4-FFF2-40B4-BE49-F238E27FC236}">
                      <a16:creationId xmlns:a16="http://schemas.microsoft.com/office/drawing/2014/main" id="{E4BEAA85-3B88-445E-A73B-43384A6930D6}"/>
                    </a:ext>
                  </a:extLst>
                </p14:cNvPr>
                <p14:cNvContentPartPr/>
                <p14:nvPr/>
              </p14:nvContentPartPr>
              <p14:xfrm>
                <a:off x="3553440" y="2802046"/>
                <a:ext cx="521280" cy="281160"/>
              </p14:xfrm>
            </p:contentPart>
          </mc:Choice>
          <mc:Fallback>
            <p:pic>
              <p:nvPicPr>
                <p:cNvPr id="159" name="Ink 158">
                  <a:extLst>
                    <a:ext uri="{FF2B5EF4-FFF2-40B4-BE49-F238E27FC236}">
                      <a16:creationId xmlns:a16="http://schemas.microsoft.com/office/drawing/2014/main" id="{E4BEAA85-3B88-445E-A73B-43384A6930D6}"/>
                    </a:ext>
                  </a:extLst>
                </p:cNvPr>
                <p:cNvPicPr/>
                <p:nvPr/>
              </p:nvPicPr>
              <p:blipFill>
                <a:blip r:embed="rId120"/>
                <a:stretch>
                  <a:fillRect/>
                </a:stretch>
              </p:blipFill>
              <p:spPr>
                <a:xfrm>
                  <a:off x="3544440" y="2793406"/>
                  <a:ext cx="5389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60" name="Ink 159">
                  <a:extLst>
                    <a:ext uri="{FF2B5EF4-FFF2-40B4-BE49-F238E27FC236}">
                      <a16:creationId xmlns:a16="http://schemas.microsoft.com/office/drawing/2014/main" id="{01928D48-052D-4C82-9CA0-0BF8E553A34F}"/>
                    </a:ext>
                  </a:extLst>
                </p14:cNvPr>
                <p14:cNvContentPartPr/>
                <p14:nvPr/>
              </p14:nvContentPartPr>
              <p14:xfrm>
                <a:off x="4493760" y="2784046"/>
                <a:ext cx="502560" cy="228960"/>
              </p14:xfrm>
            </p:contentPart>
          </mc:Choice>
          <mc:Fallback>
            <p:pic>
              <p:nvPicPr>
                <p:cNvPr id="160" name="Ink 159">
                  <a:extLst>
                    <a:ext uri="{FF2B5EF4-FFF2-40B4-BE49-F238E27FC236}">
                      <a16:creationId xmlns:a16="http://schemas.microsoft.com/office/drawing/2014/main" id="{01928D48-052D-4C82-9CA0-0BF8E553A34F}"/>
                    </a:ext>
                  </a:extLst>
                </p:cNvPr>
                <p:cNvPicPr/>
                <p:nvPr/>
              </p:nvPicPr>
              <p:blipFill>
                <a:blip r:embed="rId122"/>
                <a:stretch>
                  <a:fillRect/>
                </a:stretch>
              </p:blipFill>
              <p:spPr>
                <a:xfrm>
                  <a:off x="4484760" y="2775046"/>
                  <a:ext cx="5202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61" name="Ink 160">
                  <a:extLst>
                    <a:ext uri="{FF2B5EF4-FFF2-40B4-BE49-F238E27FC236}">
                      <a16:creationId xmlns:a16="http://schemas.microsoft.com/office/drawing/2014/main" id="{675C0BE7-6011-4743-9EA6-6C6ACB10AA57}"/>
                    </a:ext>
                  </a:extLst>
                </p14:cNvPr>
                <p14:cNvContentPartPr/>
                <p14:nvPr/>
              </p14:nvContentPartPr>
              <p14:xfrm>
                <a:off x="3733440" y="3683686"/>
                <a:ext cx="216360" cy="234360"/>
              </p14:xfrm>
            </p:contentPart>
          </mc:Choice>
          <mc:Fallback>
            <p:pic>
              <p:nvPicPr>
                <p:cNvPr id="161" name="Ink 160">
                  <a:extLst>
                    <a:ext uri="{FF2B5EF4-FFF2-40B4-BE49-F238E27FC236}">
                      <a16:creationId xmlns:a16="http://schemas.microsoft.com/office/drawing/2014/main" id="{675C0BE7-6011-4743-9EA6-6C6ACB10AA57}"/>
                    </a:ext>
                  </a:extLst>
                </p:cNvPr>
                <p:cNvPicPr/>
                <p:nvPr/>
              </p:nvPicPr>
              <p:blipFill>
                <a:blip r:embed="rId124"/>
                <a:stretch>
                  <a:fillRect/>
                </a:stretch>
              </p:blipFill>
              <p:spPr>
                <a:xfrm>
                  <a:off x="3724800" y="3675046"/>
                  <a:ext cx="2340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62" name="Ink 161">
                  <a:extLst>
                    <a:ext uri="{FF2B5EF4-FFF2-40B4-BE49-F238E27FC236}">
                      <a16:creationId xmlns:a16="http://schemas.microsoft.com/office/drawing/2014/main" id="{46B8B4DC-C5EC-43B2-ACA2-7BD75DC301A5}"/>
                    </a:ext>
                  </a:extLst>
                </p14:cNvPr>
                <p14:cNvContentPartPr/>
                <p14:nvPr/>
              </p14:nvContentPartPr>
              <p14:xfrm>
                <a:off x="3512400" y="3666046"/>
                <a:ext cx="627840" cy="227520"/>
              </p14:xfrm>
            </p:contentPart>
          </mc:Choice>
          <mc:Fallback>
            <p:pic>
              <p:nvPicPr>
                <p:cNvPr id="162" name="Ink 161">
                  <a:extLst>
                    <a:ext uri="{FF2B5EF4-FFF2-40B4-BE49-F238E27FC236}">
                      <a16:creationId xmlns:a16="http://schemas.microsoft.com/office/drawing/2014/main" id="{46B8B4DC-C5EC-43B2-ACA2-7BD75DC301A5}"/>
                    </a:ext>
                  </a:extLst>
                </p:cNvPr>
                <p:cNvPicPr/>
                <p:nvPr/>
              </p:nvPicPr>
              <p:blipFill>
                <a:blip r:embed="rId126"/>
                <a:stretch>
                  <a:fillRect/>
                </a:stretch>
              </p:blipFill>
              <p:spPr>
                <a:xfrm>
                  <a:off x="3503400" y="3657046"/>
                  <a:ext cx="64548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64" name="Ink 163">
                  <a:extLst>
                    <a:ext uri="{FF2B5EF4-FFF2-40B4-BE49-F238E27FC236}">
                      <a16:creationId xmlns:a16="http://schemas.microsoft.com/office/drawing/2014/main" id="{F7904934-0E5E-4D3D-A543-CAD2BE9FF1E0}"/>
                    </a:ext>
                  </a:extLst>
                </p14:cNvPr>
                <p14:cNvContentPartPr/>
                <p14:nvPr/>
              </p14:nvContentPartPr>
              <p14:xfrm>
                <a:off x="3673680" y="4519606"/>
                <a:ext cx="83160" cy="172440"/>
              </p14:xfrm>
            </p:contentPart>
          </mc:Choice>
          <mc:Fallback>
            <p:pic>
              <p:nvPicPr>
                <p:cNvPr id="164" name="Ink 163">
                  <a:extLst>
                    <a:ext uri="{FF2B5EF4-FFF2-40B4-BE49-F238E27FC236}">
                      <a16:creationId xmlns:a16="http://schemas.microsoft.com/office/drawing/2014/main" id="{F7904934-0E5E-4D3D-A543-CAD2BE9FF1E0}"/>
                    </a:ext>
                  </a:extLst>
                </p:cNvPr>
                <p:cNvPicPr/>
                <p:nvPr/>
              </p:nvPicPr>
              <p:blipFill>
                <a:blip r:embed="rId128"/>
                <a:stretch>
                  <a:fillRect/>
                </a:stretch>
              </p:blipFill>
              <p:spPr>
                <a:xfrm>
                  <a:off x="3664680" y="4510606"/>
                  <a:ext cx="1008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65" name="Ink 164">
                  <a:extLst>
                    <a:ext uri="{FF2B5EF4-FFF2-40B4-BE49-F238E27FC236}">
                      <a16:creationId xmlns:a16="http://schemas.microsoft.com/office/drawing/2014/main" id="{FD2ECB24-0DAA-48F6-98B8-A0113E1271D0}"/>
                    </a:ext>
                  </a:extLst>
                </p14:cNvPr>
                <p14:cNvContentPartPr/>
                <p14:nvPr/>
              </p14:nvContentPartPr>
              <p14:xfrm>
                <a:off x="3659640" y="4444726"/>
                <a:ext cx="383400" cy="252720"/>
              </p14:xfrm>
            </p:contentPart>
          </mc:Choice>
          <mc:Fallback>
            <p:pic>
              <p:nvPicPr>
                <p:cNvPr id="165" name="Ink 164">
                  <a:extLst>
                    <a:ext uri="{FF2B5EF4-FFF2-40B4-BE49-F238E27FC236}">
                      <a16:creationId xmlns:a16="http://schemas.microsoft.com/office/drawing/2014/main" id="{FD2ECB24-0DAA-48F6-98B8-A0113E1271D0}"/>
                    </a:ext>
                  </a:extLst>
                </p:cNvPr>
                <p:cNvPicPr/>
                <p:nvPr/>
              </p:nvPicPr>
              <p:blipFill>
                <a:blip r:embed="rId130"/>
                <a:stretch>
                  <a:fillRect/>
                </a:stretch>
              </p:blipFill>
              <p:spPr>
                <a:xfrm>
                  <a:off x="3651000" y="4435726"/>
                  <a:ext cx="4010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72" name="Ink 171">
                  <a:extLst>
                    <a:ext uri="{FF2B5EF4-FFF2-40B4-BE49-F238E27FC236}">
                      <a16:creationId xmlns:a16="http://schemas.microsoft.com/office/drawing/2014/main" id="{DD3DCF18-5058-4FF8-B3CA-68F9E19E141A}"/>
                    </a:ext>
                  </a:extLst>
                </p14:cNvPr>
                <p14:cNvContentPartPr/>
                <p14:nvPr/>
              </p14:nvContentPartPr>
              <p14:xfrm>
                <a:off x="4608600" y="2285806"/>
                <a:ext cx="106560" cy="503640"/>
              </p14:xfrm>
            </p:contentPart>
          </mc:Choice>
          <mc:Fallback>
            <p:pic>
              <p:nvPicPr>
                <p:cNvPr id="172" name="Ink 171">
                  <a:extLst>
                    <a:ext uri="{FF2B5EF4-FFF2-40B4-BE49-F238E27FC236}">
                      <a16:creationId xmlns:a16="http://schemas.microsoft.com/office/drawing/2014/main" id="{DD3DCF18-5058-4FF8-B3CA-68F9E19E141A}"/>
                    </a:ext>
                  </a:extLst>
                </p:cNvPr>
                <p:cNvPicPr/>
                <p:nvPr/>
              </p:nvPicPr>
              <p:blipFill>
                <a:blip r:embed="rId132"/>
                <a:stretch>
                  <a:fillRect/>
                </a:stretch>
              </p:blipFill>
              <p:spPr>
                <a:xfrm>
                  <a:off x="4599960" y="2276806"/>
                  <a:ext cx="12420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73" name="Ink 172">
                  <a:extLst>
                    <a:ext uri="{FF2B5EF4-FFF2-40B4-BE49-F238E27FC236}">
                      <a16:creationId xmlns:a16="http://schemas.microsoft.com/office/drawing/2014/main" id="{AE1E2AEB-40FA-4C26-A722-0119C40A108A}"/>
                    </a:ext>
                  </a:extLst>
                </p14:cNvPr>
                <p14:cNvContentPartPr/>
                <p14:nvPr/>
              </p14:nvContentPartPr>
              <p14:xfrm>
                <a:off x="4498080" y="2518366"/>
                <a:ext cx="341640" cy="243000"/>
              </p14:xfrm>
            </p:contentPart>
          </mc:Choice>
          <mc:Fallback>
            <p:pic>
              <p:nvPicPr>
                <p:cNvPr id="173" name="Ink 172">
                  <a:extLst>
                    <a:ext uri="{FF2B5EF4-FFF2-40B4-BE49-F238E27FC236}">
                      <a16:creationId xmlns:a16="http://schemas.microsoft.com/office/drawing/2014/main" id="{AE1E2AEB-40FA-4C26-A722-0119C40A108A}"/>
                    </a:ext>
                  </a:extLst>
                </p:cNvPr>
                <p:cNvPicPr/>
                <p:nvPr/>
              </p:nvPicPr>
              <p:blipFill>
                <a:blip r:embed="rId134"/>
                <a:stretch>
                  <a:fillRect/>
                </a:stretch>
              </p:blipFill>
              <p:spPr>
                <a:xfrm>
                  <a:off x="4489440" y="2509726"/>
                  <a:ext cx="3592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63" name="Ink 162">
                  <a:extLst>
                    <a:ext uri="{FF2B5EF4-FFF2-40B4-BE49-F238E27FC236}">
                      <a16:creationId xmlns:a16="http://schemas.microsoft.com/office/drawing/2014/main" id="{E905C560-F621-405B-A3EC-6C34472B5FE5}"/>
                    </a:ext>
                  </a:extLst>
                </p14:cNvPr>
                <p14:cNvContentPartPr/>
                <p14:nvPr/>
              </p14:nvContentPartPr>
              <p14:xfrm>
                <a:off x="4535520" y="3697366"/>
                <a:ext cx="447480" cy="221760"/>
              </p14:xfrm>
            </p:contentPart>
          </mc:Choice>
          <mc:Fallback>
            <p:pic>
              <p:nvPicPr>
                <p:cNvPr id="163" name="Ink 162">
                  <a:extLst>
                    <a:ext uri="{FF2B5EF4-FFF2-40B4-BE49-F238E27FC236}">
                      <a16:creationId xmlns:a16="http://schemas.microsoft.com/office/drawing/2014/main" id="{E905C560-F621-405B-A3EC-6C34472B5FE5}"/>
                    </a:ext>
                  </a:extLst>
                </p:cNvPr>
                <p:cNvPicPr/>
                <p:nvPr/>
              </p:nvPicPr>
              <p:blipFill>
                <a:blip r:embed="rId136"/>
                <a:stretch>
                  <a:fillRect/>
                </a:stretch>
              </p:blipFill>
              <p:spPr>
                <a:xfrm>
                  <a:off x="4526520" y="3688726"/>
                  <a:ext cx="4651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66" name="Ink 165">
                  <a:extLst>
                    <a:ext uri="{FF2B5EF4-FFF2-40B4-BE49-F238E27FC236}">
                      <a16:creationId xmlns:a16="http://schemas.microsoft.com/office/drawing/2014/main" id="{3217CCEB-EC20-4EA4-8BA6-4D4666A1A261}"/>
                    </a:ext>
                  </a:extLst>
                </p14:cNvPr>
                <p14:cNvContentPartPr/>
                <p14:nvPr/>
              </p14:nvContentPartPr>
              <p14:xfrm>
                <a:off x="4646040" y="4538326"/>
                <a:ext cx="55440" cy="182160"/>
              </p14:xfrm>
            </p:contentPart>
          </mc:Choice>
          <mc:Fallback>
            <p:pic>
              <p:nvPicPr>
                <p:cNvPr id="166" name="Ink 165">
                  <a:extLst>
                    <a:ext uri="{FF2B5EF4-FFF2-40B4-BE49-F238E27FC236}">
                      <a16:creationId xmlns:a16="http://schemas.microsoft.com/office/drawing/2014/main" id="{3217CCEB-EC20-4EA4-8BA6-4D4666A1A261}"/>
                    </a:ext>
                  </a:extLst>
                </p:cNvPr>
                <p:cNvPicPr/>
                <p:nvPr/>
              </p:nvPicPr>
              <p:blipFill>
                <a:blip r:embed="rId138"/>
                <a:stretch>
                  <a:fillRect/>
                </a:stretch>
              </p:blipFill>
              <p:spPr>
                <a:xfrm>
                  <a:off x="4637040" y="4529686"/>
                  <a:ext cx="730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67" name="Ink 166">
                  <a:extLst>
                    <a:ext uri="{FF2B5EF4-FFF2-40B4-BE49-F238E27FC236}">
                      <a16:creationId xmlns:a16="http://schemas.microsoft.com/office/drawing/2014/main" id="{F44C08F6-7FA9-45D5-BD86-A90B330466FC}"/>
                    </a:ext>
                  </a:extLst>
                </p14:cNvPr>
                <p14:cNvContentPartPr/>
                <p14:nvPr/>
              </p14:nvContentPartPr>
              <p14:xfrm>
                <a:off x="4539840" y="4459126"/>
                <a:ext cx="461160" cy="322200"/>
              </p14:xfrm>
            </p:contentPart>
          </mc:Choice>
          <mc:Fallback>
            <p:pic>
              <p:nvPicPr>
                <p:cNvPr id="167" name="Ink 166">
                  <a:extLst>
                    <a:ext uri="{FF2B5EF4-FFF2-40B4-BE49-F238E27FC236}">
                      <a16:creationId xmlns:a16="http://schemas.microsoft.com/office/drawing/2014/main" id="{F44C08F6-7FA9-45D5-BD86-A90B330466FC}"/>
                    </a:ext>
                  </a:extLst>
                </p:cNvPr>
                <p:cNvPicPr/>
                <p:nvPr/>
              </p:nvPicPr>
              <p:blipFill>
                <a:blip r:embed="rId140"/>
                <a:stretch>
                  <a:fillRect/>
                </a:stretch>
              </p:blipFill>
              <p:spPr>
                <a:xfrm>
                  <a:off x="4531200" y="4450486"/>
                  <a:ext cx="47880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6" name="Ink 105">
                  <a:extLst>
                    <a:ext uri="{FF2B5EF4-FFF2-40B4-BE49-F238E27FC236}">
                      <a16:creationId xmlns:a16="http://schemas.microsoft.com/office/drawing/2014/main" id="{629D7C0E-627C-4028-9C22-E5247925B879}"/>
                    </a:ext>
                  </a:extLst>
                </p14:cNvPr>
                <p14:cNvContentPartPr/>
                <p14:nvPr/>
              </p14:nvContentPartPr>
              <p14:xfrm>
                <a:off x="4843680" y="3563446"/>
                <a:ext cx="10440" cy="214920"/>
              </p14:xfrm>
            </p:contentPart>
          </mc:Choice>
          <mc:Fallback>
            <p:pic>
              <p:nvPicPr>
                <p:cNvPr id="106" name="Ink 105">
                  <a:extLst>
                    <a:ext uri="{FF2B5EF4-FFF2-40B4-BE49-F238E27FC236}">
                      <a16:creationId xmlns:a16="http://schemas.microsoft.com/office/drawing/2014/main" id="{629D7C0E-627C-4028-9C22-E5247925B879}"/>
                    </a:ext>
                  </a:extLst>
                </p:cNvPr>
                <p:cNvPicPr/>
                <p:nvPr/>
              </p:nvPicPr>
              <p:blipFill>
                <a:blip r:embed="rId142"/>
                <a:stretch>
                  <a:fillRect/>
                </a:stretch>
              </p:blipFill>
              <p:spPr>
                <a:xfrm>
                  <a:off x="4835040" y="3554446"/>
                  <a:ext cx="280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7" name="Ink 106">
                  <a:extLst>
                    <a:ext uri="{FF2B5EF4-FFF2-40B4-BE49-F238E27FC236}">
                      <a16:creationId xmlns:a16="http://schemas.microsoft.com/office/drawing/2014/main" id="{94E32256-51D9-4084-B4A7-6193409E1C8B}"/>
                    </a:ext>
                  </a:extLst>
                </p14:cNvPr>
                <p14:cNvContentPartPr/>
                <p14:nvPr/>
              </p14:nvContentPartPr>
              <p14:xfrm>
                <a:off x="4717680" y="3661006"/>
                <a:ext cx="187560" cy="168480"/>
              </p14:xfrm>
            </p:contentPart>
          </mc:Choice>
          <mc:Fallback>
            <p:pic>
              <p:nvPicPr>
                <p:cNvPr id="107" name="Ink 106">
                  <a:extLst>
                    <a:ext uri="{FF2B5EF4-FFF2-40B4-BE49-F238E27FC236}">
                      <a16:creationId xmlns:a16="http://schemas.microsoft.com/office/drawing/2014/main" id="{94E32256-51D9-4084-B4A7-6193409E1C8B}"/>
                    </a:ext>
                  </a:extLst>
                </p:cNvPr>
                <p:cNvPicPr/>
                <p:nvPr/>
              </p:nvPicPr>
              <p:blipFill>
                <a:blip r:embed="rId144"/>
                <a:stretch>
                  <a:fillRect/>
                </a:stretch>
              </p:blipFill>
              <p:spPr>
                <a:xfrm>
                  <a:off x="4709040" y="3652006"/>
                  <a:ext cx="2052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75" name="Ink 174">
                  <a:extLst>
                    <a:ext uri="{FF2B5EF4-FFF2-40B4-BE49-F238E27FC236}">
                      <a16:creationId xmlns:a16="http://schemas.microsoft.com/office/drawing/2014/main" id="{0CEFD5AD-5F31-443A-81CC-7F299110414D}"/>
                    </a:ext>
                  </a:extLst>
                </p14:cNvPr>
                <p14:cNvContentPartPr/>
                <p14:nvPr/>
              </p14:nvContentPartPr>
              <p14:xfrm>
                <a:off x="4751520" y="2961526"/>
                <a:ext cx="97200" cy="569520"/>
              </p14:xfrm>
            </p:contentPart>
          </mc:Choice>
          <mc:Fallback>
            <p:pic>
              <p:nvPicPr>
                <p:cNvPr id="175" name="Ink 174">
                  <a:extLst>
                    <a:ext uri="{FF2B5EF4-FFF2-40B4-BE49-F238E27FC236}">
                      <a16:creationId xmlns:a16="http://schemas.microsoft.com/office/drawing/2014/main" id="{0CEFD5AD-5F31-443A-81CC-7F299110414D}"/>
                    </a:ext>
                  </a:extLst>
                </p:cNvPr>
                <p:cNvPicPr/>
                <p:nvPr/>
              </p:nvPicPr>
              <p:blipFill>
                <a:blip r:embed="rId146"/>
                <a:stretch>
                  <a:fillRect/>
                </a:stretch>
              </p:blipFill>
              <p:spPr>
                <a:xfrm>
                  <a:off x="4742880" y="2952886"/>
                  <a:ext cx="114840" cy="5871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76" name="Ink 175">
                  <a:extLst>
                    <a:ext uri="{FF2B5EF4-FFF2-40B4-BE49-F238E27FC236}">
                      <a16:creationId xmlns:a16="http://schemas.microsoft.com/office/drawing/2014/main" id="{50226436-B091-4F5E-9216-219FC7FF2AB4}"/>
                    </a:ext>
                  </a:extLst>
                </p14:cNvPr>
                <p14:cNvContentPartPr/>
                <p14:nvPr/>
              </p14:nvContentPartPr>
              <p14:xfrm>
                <a:off x="4641000" y="3050446"/>
                <a:ext cx="479880" cy="481680"/>
              </p14:xfrm>
            </p:contentPart>
          </mc:Choice>
          <mc:Fallback>
            <p:pic>
              <p:nvPicPr>
                <p:cNvPr id="176" name="Ink 175">
                  <a:extLst>
                    <a:ext uri="{FF2B5EF4-FFF2-40B4-BE49-F238E27FC236}">
                      <a16:creationId xmlns:a16="http://schemas.microsoft.com/office/drawing/2014/main" id="{50226436-B091-4F5E-9216-219FC7FF2AB4}"/>
                    </a:ext>
                  </a:extLst>
                </p:cNvPr>
                <p:cNvPicPr/>
                <p:nvPr/>
              </p:nvPicPr>
              <p:blipFill>
                <a:blip r:embed="rId148"/>
                <a:stretch>
                  <a:fillRect/>
                </a:stretch>
              </p:blipFill>
              <p:spPr>
                <a:xfrm>
                  <a:off x="4632000" y="3041446"/>
                  <a:ext cx="49752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78" name="Ink 177">
                  <a:extLst>
                    <a:ext uri="{FF2B5EF4-FFF2-40B4-BE49-F238E27FC236}">
                      <a16:creationId xmlns:a16="http://schemas.microsoft.com/office/drawing/2014/main" id="{18A81C03-D95B-443C-A74A-F053FA721356}"/>
                    </a:ext>
                  </a:extLst>
                </p14:cNvPr>
                <p14:cNvContentPartPr/>
                <p14:nvPr/>
              </p14:nvContentPartPr>
              <p14:xfrm>
                <a:off x="4722360" y="3880606"/>
                <a:ext cx="89640" cy="476280"/>
              </p14:xfrm>
            </p:contentPart>
          </mc:Choice>
          <mc:Fallback>
            <p:pic>
              <p:nvPicPr>
                <p:cNvPr id="178" name="Ink 177">
                  <a:extLst>
                    <a:ext uri="{FF2B5EF4-FFF2-40B4-BE49-F238E27FC236}">
                      <a16:creationId xmlns:a16="http://schemas.microsoft.com/office/drawing/2014/main" id="{18A81C03-D95B-443C-A74A-F053FA721356}"/>
                    </a:ext>
                  </a:extLst>
                </p:cNvPr>
                <p:cNvPicPr/>
                <p:nvPr/>
              </p:nvPicPr>
              <p:blipFill>
                <a:blip r:embed="rId150"/>
                <a:stretch>
                  <a:fillRect/>
                </a:stretch>
              </p:blipFill>
              <p:spPr>
                <a:xfrm>
                  <a:off x="4713720" y="3871966"/>
                  <a:ext cx="1072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79" name="Ink 178">
                  <a:extLst>
                    <a:ext uri="{FF2B5EF4-FFF2-40B4-BE49-F238E27FC236}">
                      <a16:creationId xmlns:a16="http://schemas.microsoft.com/office/drawing/2014/main" id="{FB1B6A54-2809-4503-8CAE-68FE560CB955}"/>
                    </a:ext>
                  </a:extLst>
                </p14:cNvPr>
                <p14:cNvContentPartPr/>
                <p14:nvPr/>
              </p14:nvContentPartPr>
              <p14:xfrm>
                <a:off x="4604280" y="4085806"/>
                <a:ext cx="378360" cy="340920"/>
              </p14:xfrm>
            </p:contentPart>
          </mc:Choice>
          <mc:Fallback>
            <p:pic>
              <p:nvPicPr>
                <p:cNvPr id="179" name="Ink 178">
                  <a:extLst>
                    <a:ext uri="{FF2B5EF4-FFF2-40B4-BE49-F238E27FC236}">
                      <a16:creationId xmlns:a16="http://schemas.microsoft.com/office/drawing/2014/main" id="{FB1B6A54-2809-4503-8CAE-68FE560CB955}"/>
                    </a:ext>
                  </a:extLst>
                </p:cNvPr>
                <p:cNvPicPr/>
                <p:nvPr/>
              </p:nvPicPr>
              <p:blipFill>
                <a:blip r:embed="rId152"/>
                <a:stretch>
                  <a:fillRect/>
                </a:stretch>
              </p:blipFill>
              <p:spPr>
                <a:xfrm>
                  <a:off x="4595640" y="4077166"/>
                  <a:ext cx="39600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87" name="Ink 186">
                  <a:extLst>
                    <a:ext uri="{FF2B5EF4-FFF2-40B4-BE49-F238E27FC236}">
                      <a16:creationId xmlns:a16="http://schemas.microsoft.com/office/drawing/2014/main" id="{90483337-1D47-45B3-9BBB-929D06DFD139}"/>
                    </a:ext>
                  </a:extLst>
                </p14:cNvPr>
                <p14:cNvContentPartPr/>
                <p14:nvPr/>
              </p14:nvContentPartPr>
              <p14:xfrm>
                <a:off x="4060320" y="2644006"/>
                <a:ext cx="650520" cy="196560"/>
              </p14:xfrm>
            </p:contentPart>
          </mc:Choice>
          <mc:Fallback>
            <p:pic>
              <p:nvPicPr>
                <p:cNvPr id="187" name="Ink 186">
                  <a:extLst>
                    <a:ext uri="{FF2B5EF4-FFF2-40B4-BE49-F238E27FC236}">
                      <a16:creationId xmlns:a16="http://schemas.microsoft.com/office/drawing/2014/main" id="{90483337-1D47-45B3-9BBB-929D06DFD139}"/>
                    </a:ext>
                  </a:extLst>
                </p:cNvPr>
                <p:cNvPicPr/>
                <p:nvPr/>
              </p:nvPicPr>
              <p:blipFill>
                <a:blip r:embed="rId154"/>
                <a:stretch>
                  <a:fillRect/>
                </a:stretch>
              </p:blipFill>
              <p:spPr>
                <a:xfrm>
                  <a:off x="4051320" y="2635366"/>
                  <a:ext cx="6681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88" name="Ink 187">
                  <a:extLst>
                    <a:ext uri="{FF2B5EF4-FFF2-40B4-BE49-F238E27FC236}">
                      <a16:creationId xmlns:a16="http://schemas.microsoft.com/office/drawing/2014/main" id="{988C4B4C-1399-4034-89EF-840AF65D9F01}"/>
                    </a:ext>
                  </a:extLst>
                </p14:cNvPr>
                <p14:cNvContentPartPr/>
                <p14:nvPr/>
              </p14:nvContentPartPr>
              <p14:xfrm>
                <a:off x="3913440" y="2513326"/>
                <a:ext cx="387360" cy="344160"/>
              </p14:xfrm>
            </p:contentPart>
          </mc:Choice>
          <mc:Fallback>
            <p:pic>
              <p:nvPicPr>
                <p:cNvPr id="188" name="Ink 187">
                  <a:extLst>
                    <a:ext uri="{FF2B5EF4-FFF2-40B4-BE49-F238E27FC236}">
                      <a16:creationId xmlns:a16="http://schemas.microsoft.com/office/drawing/2014/main" id="{988C4B4C-1399-4034-89EF-840AF65D9F01}"/>
                    </a:ext>
                  </a:extLst>
                </p:cNvPr>
                <p:cNvPicPr/>
                <p:nvPr/>
              </p:nvPicPr>
              <p:blipFill>
                <a:blip r:embed="rId156"/>
                <a:stretch>
                  <a:fillRect/>
                </a:stretch>
              </p:blipFill>
              <p:spPr>
                <a:xfrm>
                  <a:off x="3904800" y="2504686"/>
                  <a:ext cx="40500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90" name="Ink 189">
                  <a:extLst>
                    <a:ext uri="{FF2B5EF4-FFF2-40B4-BE49-F238E27FC236}">
                      <a16:creationId xmlns:a16="http://schemas.microsoft.com/office/drawing/2014/main" id="{36E6F4E3-C3F7-479B-87DA-887E98040E9A}"/>
                    </a:ext>
                  </a:extLst>
                </p14:cNvPr>
                <p14:cNvContentPartPr/>
                <p14:nvPr/>
              </p14:nvContentPartPr>
              <p14:xfrm>
                <a:off x="4074360" y="3400726"/>
                <a:ext cx="765720" cy="246960"/>
              </p14:xfrm>
            </p:contentPart>
          </mc:Choice>
          <mc:Fallback>
            <p:pic>
              <p:nvPicPr>
                <p:cNvPr id="190" name="Ink 189">
                  <a:extLst>
                    <a:ext uri="{FF2B5EF4-FFF2-40B4-BE49-F238E27FC236}">
                      <a16:creationId xmlns:a16="http://schemas.microsoft.com/office/drawing/2014/main" id="{36E6F4E3-C3F7-479B-87DA-887E98040E9A}"/>
                    </a:ext>
                  </a:extLst>
                </p:cNvPr>
                <p:cNvPicPr/>
                <p:nvPr/>
              </p:nvPicPr>
              <p:blipFill>
                <a:blip r:embed="rId158"/>
                <a:stretch>
                  <a:fillRect/>
                </a:stretch>
              </p:blipFill>
              <p:spPr>
                <a:xfrm>
                  <a:off x="4065360" y="3391726"/>
                  <a:ext cx="7833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91" name="Ink 190">
                  <a:extLst>
                    <a:ext uri="{FF2B5EF4-FFF2-40B4-BE49-F238E27FC236}">
                      <a16:creationId xmlns:a16="http://schemas.microsoft.com/office/drawing/2014/main" id="{9DBA2F0C-2136-43D9-B03F-94740FDB8EA4}"/>
                    </a:ext>
                  </a:extLst>
                </p14:cNvPr>
                <p14:cNvContentPartPr/>
                <p14:nvPr/>
              </p14:nvContentPartPr>
              <p14:xfrm>
                <a:off x="3968880" y="3432406"/>
                <a:ext cx="151560" cy="359640"/>
              </p14:xfrm>
            </p:contentPart>
          </mc:Choice>
          <mc:Fallback>
            <p:pic>
              <p:nvPicPr>
                <p:cNvPr id="191" name="Ink 190">
                  <a:extLst>
                    <a:ext uri="{FF2B5EF4-FFF2-40B4-BE49-F238E27FC236}">
                      <a16:creationId xmlns:a16="http://schemas.microsoft.com/office/drawing/2014/main" id="{9DBA2F0C-2136-43D9-B03F-94740FDB8EA4}"/>
                    </a:ext>
                  </a:extLst>
                </p:cNvPr>
                <p:cNvPicPr/>
                <p:nvPr/>
              </p:nvPicPr>
              <p:blipFill>
                <a:blip r:embed="rId160"/>
                <a:stretch>
                  <a:fillRect/>
                </a:stretch>
              </p:blipFill>
              <p:spPr>
                <a:xfrm>
                  <a:off x="3960240" y="3423766"/>
                  <a:ext cx="16920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92" name="Ink 191">
                  <a:extLst>
                    <a:ext uri="{FF2B5EF4-FFF2-40B4-BE49-F238E27FC236}">
                      <a16:creationId xmlns:a16="http://schemas.microsoft.com/office/drawing/2014/main" id="{170E0C64-FA05-4C29-B3D3-15FAC44A299D}"/>
                    </a:ext>
                  </a:extLst>
                </p14:cNvPr>
                <p14:cNvContentPartPr/>
                <p14:nvPr/>
              </p14:nvContentPartPr>
              <p14:xfrm>
                <a:off x="3981840" y="4314766"/>
                <a:ext cx="650520" cy="205200"/>
              </p14:xfrm>
            </p:contentPart>
          </mc:Choice>
          <mc:Fallback>
            <p:pic>
              <p:nvPicPr>
                <p:cNvPr id="192" name="Ink 191">
                  <a:extLst>
                    <a:ext uri="{FF2B5EF4-FFF2-40B4-BE49-F238E27FC236}">
                      <a16:creationId xmlns:a16="http://schemas.microsoft.com/office/drawing/2014/main" id="{170E0C64-FA05-4C29-B3D3-15FAC44A299D}"/>
                    </a:ext>
                  </a:extLst>
                </p:cNvPr>
                <p:cNvPicPr/>
                <p:nvPr/>
              </p:nvPicPr>
              <p:blipFill>
                <a:blip r:embed="rId162"/>
                <a:stretch>
                  <a:fillRect/>
                </a:stretch>
              </p:blipFill>
              <p:spPr>
                <a:xfrm>
                  <a:off x="3973200" y="4306126"/>
                  <a:ext cx="6681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93" name="Ink 192">
                  <a:extLst>
                    <a:ext uri="{FF2B5EF4-FFF2-40B4-BE49-F238E27FC236}">
                      <a16:creationId xmlns:a16="http://schemas.microsoft.com/office/drawing/2014/main" id="{28B44686-3496-4A11-AFFA-421092CDC351}"/>
                    </a:ext>
                  </a:extLst>
                </p14:cNvPr>
                <p14:cNvContentPartPr/>
                <p14:nvPr/>
              </p14:nvContentPartPr>
              <p14:xfrm>
                <a:off x="3981840" y="4165006"/>
                <a:ext cx="360000" cy="294480"/>
              </p14:xfrm>
            </p:contentPart>
          </mc:Choice>
          <mc:Fallback>
            <p:pic>
              <p:nvPicPr>
                <p:cNvPr id="193" name="Ink 192">
                  <a:extLst>
                    <a:ext uri="{FF2B5EF4-FFF2-40B4-BE49-F238E27FC236}">
                      <a16:creationId xmlns:a16="http://schemas.microsoft.com/office/drawing/2014/main" id="{28B44686-3496-4A11-AFFA-421092CDC351}"/>
                    </a:ext>
                  </a:extLst>
                </p:cNvPr>
                <p:cNvPicPr/>
                <p:nvPr/>
              </p:nvPicPr>
              <p:blipFill>
                <a:blip r:embed="rId164"/>
                <a:stretch>
                  <a:fillRect/>
                </a:stretch>
              </p:blipFill>
              <p:spPr>
                <a:xfrm>
                  <a:off x="3972840" y="4156366"/>
                  <a:ext cx="37764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97" name="Ink 196">
                  <a:extLst>
                    <a:ext uri="{FF2B5EF4-FFF2-40B4-BE49-F238E27FC236}">
                      <a16:creationId xmlns:a16="http://schemas.microsoft.com/office/drawing/2014/main" id="{7DEDCBBB-E392-482E-80B0-DC5B56A445C1}"/>
                    </a:ext>
                  </a:extLst>
                </p14:cNvPr>
                <p14:cNvContentPartPr/>
                <p14:nvPr/>
              </p14:nvContentPartPr>
              <p14:xfrm>
                <a:off x="3576480" y="4421326"/>
                <a:ext cx="1562760" cy="756360"/>
              </p14:xfrm>
            </p:contentPart>
          </mc:Choice>
          <mc:Fallback>
            <p:pic>
              <p:nvPicPr>
                <p:cNvPr id="197" name="Ink 196">
                  <a:extLst>
                    <a:ext uri="{FF2B5EF4-FFF2-40B4-BE49-F238E27FC236}">
                      <a16:creationId xmlns:a16="http://schemas.microsoft.com/office/drawing/2014/main" id="{7DEDCBBB-E392-482E-80B0-DC5B56A445C1}"/>
                    </a:ext>
                  </a:extLst>
                </p:cNvPr>
                <p:cNvPicPr/>
                <p:nvPr/>
              </p:nvPicPr>
              <p:blipFill>
                <a:blip r:embed="rId166"/>
                <a:stretch>
                  <a:fillRect/>
                </a:stretch>
              </p:blipFill>
              <p:spPr>
                <a:xfrm>
                  <a:off x="3567840" y="4412686"/>
                  <a:ext cx="1580400" cy="7740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98" name="Ink 197">
                  <a:extLst>
                    <a:ext uri="{FF2B5EF4-FFF2-40B4-BE49-F238E27FC236}">
                      <a16:creationId xmlns:a16="http://schemas.microsoft.com/office/drawing/2014/main" id="{58973424-1CEE-4227-8864-C86C5C497DE6}"/>
                    </a:ext>
                  </a:extLst>
                </p14:cNvPr>
                <p14:cNvContentPartPr/>
                <p14:nvPr/>
              </p14:nvContentPartPr>
              <p14:xfrm>
                <a:off x="3963120" y="1870006"/>
                <a:ext cx="4512600" cy="4308840"/>
              </p14:xfrm>
            </p:contentPart>
          </mc:Choice>
          <mc:Fallback>
            <p:pic>
              <p:nvPicPr>
                <p:cNvPr id="198" name="Ink 197">
                  <a:extLst>
                    <a:ext uri="{FF2B5EF4-FFF2-40B4-BE49-F238E27FC236}">
                      <a16:creationId xmlns:a16="http://schemas.microsoft.com/office/drawing/2014/main" id="{58973424-1CEE-4227-8864-C86C5C497DE6}"/>
                    </a:ext>
                  </a:extLst>
                </p:cNvPr>
                <p:cNvPicPr/>
                <p:nvPr/>
              </p:nvPicPr>
              <p:blipFill>
                <a:blip r:embed="rId168"/>
                <a:stretch>
                  <a:fillRect/>
                </a:stretch>
              </p:blipFill>
              <p:spPr>
                <a:xfrm>
                  <a:off x="3954480" y="1861366"/>
                  <a:ext cx="4530240" cy="43264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99" name="Ink 198">
                  <a:extLst>
                    <a:ext uri="{FF2B5EF4-FFF2-40B4-BE49-F238E27FC236}">
                      <a16:creationId xmlns:a16="http://schemas.microsoft.com/office/drawing/2014/main" id="{2CB35D1B-1A66-49DD-9287-6E9BE3306592}"/>
                    </a:ext>
                  </a:extLst>
                </p14:cNvPr>
                <p14:cNvContentPartPr/>
                <p14:nvPr/>
              </p14:nvContentPartPr>
              <p14:xfrm>
                <a:off x="8115000" y="1772446"/>
                <a:ext cx="740160" cy="1086840"/>
              </p14:xfrm>
            </p:contentPart>
          </mc:Choice>
          <mc:Fallback>
            <p:pic>
              <p:nvPicPr>
                <p:cNvPr id="199" name="Ink 198">
                  <a:extLst>
                    <a:ext uri="{FF2B5EF4-FFF2-40B4-BE49-F238E27FC236}">
                      <a16:creationId xmlns:a16="http://schemas.microsoft.com/office/drawing/2014/main" id="{2CB35D1B-1A66-49DD-9287-6E9BE3306592}"/>
                    </a:ext>
                  </a:extLst>
                </p:cNvPr>
                <p:cNvPicPr/>
                <p:nvPr/>
              </p:nvPicPr>
              <p:blipFill>
                <a:blip r:embed="rId170"/>
                <a:stretch>
                  <a:fillRect/>
                </a:stretch>
              </p:blipFill>
              <p:spPr>
                <a:xfrm>
                  <a:off x="8106360" y="1763806"/>
                  <a:ext cx="757800" cy="1104480"/>
                </a:xfrm>
                <a:prstGeom prst="rect">
                  <a:avLst/>
                </a:prstGeom>
              </p:spPr>
            </p:pic>
          </mc:Fallback>
        </mc:AlternateContent>
      </p:grpSp>
    </p:spTree>
    <p:extLst>
      <p:ext uri="{BB962C8B-B14F-4D97-AF65-F5344CB8AC3E}">
        <p14:creationId xmlns:p14="http://schemas.microsoft.com/office/powerpoint/2010/main" val="83403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lvl="1"/>
            <a:r>
              <a:rPr lang="en-GB" sz="1200" dirty="0"/>
              <a:t>Listing modified files in your Local Repository</a:t>
            </a:r>
          </a:p>
          <a:p>
            <a:pPr lvl="2"/>
            <a:r>
              <a:rPr lang="en-GB" b="1" i="1" dirty="0">
                <a:solidFill>
                  <a:schemeClr val="accent4">
                    <a:lumMod val="75000"/>
                  </a:schemeClr>
                </a:solidFill>
              </a:rPr>
              <a:t>git status</a:t>
            </a:r>
          </a:p>
          <a:p>
            <a:pPr lvl="1"/>
            <a:r>
              <a:rPr lang="en-GB" sz="1200" dirty="0"/>
              <a:t>Adding changes to staging area (Staging Changes)</a:t>
            </a:r>
          </a:p>
          <a:p>
            <a:pPr lvl="2"/>
            <a:r>
              <a:rPr lang="en-GB" sz="1200" b="1" i="1" dirty="0">
                <a:solidFill>
                  <a:schemeClr val="accent4">
                    <a:lumMod val="75000"/>
                  </a:schemeClr>
                </a:solidFill>
              </a:rPr>
              <a:t>git add .</a:t>
            </a:r>
          </a:p>
          <a:p>
            <a:pPr lvl="2"/>
            <a:r>
              <a:rPr lang="en-GB" sz="1200" b="1" i="1" dirty="0">
                <a:solidFill>
                  <a:schemeClr val="accent4">
                    <a:lumMod val="75000"/>
                  </a:schemeClr>
                </a:solidFill>
              </a:rPr>
              <a:t>git add file1 file2 file3</a:t>
            </a:r>
          </a:p>
          <a:p>
            <a:pPr lvl="1"/>
            <a:r>
              <a:rPr lang="en-GB" sz="1200" dirty="0"/>
              <a:t>Resetting changes from staging area (Un-staging Changes)</a:t>
            </a:r>
          </a:p>
          <a:p>
            <a:pPr lvl="2"/>
            <a:r>
              <a:rPr lang="en-GB" sz="1200" b="1" i="1" dirty="0">
                <a:solidFill>
                  <a:schemeClr val="accent4">
                    <a:lumMod val="75000"/>
                  </a:schemeClr>
                </a:solidFill>
              </a:rPr>
              <a:t>git reset</a:t>
            </a:r>
          </a:p>
          <a:p>
            <a:pPr lvl="1"/>
            <a:r>
              <a:rPr lang="en-GB" sz="1200" dirty="0"/>
              <a:t>Committing changes to local repository</a:t>
            </a:r>
          </a:p>
          <a:p>
            <a:pPr lvl="2"/>
            <a:r>
              <a:rPr lang="en-GB" sz="1200" b="1" i="1" dirty="0">
                <a:solidFill>
                  <a:schemeClr val="accent4">
                    <a:lumMod val="75000"/>
                  </a:schemeClr>
                </a:solidFill>
              </a:rPr>
              <a:t>git commit -m "commit message" </a:t>
            </a:r>
          </a:p>
        </p:txBody>
      </p:sp>
      <p:sp>
        <p:nvSpPr>
          <p:cNvPr id="4" name="Title 1"/>
          <p:cNvSpPr>
            <a:spLocks noGrp="1"/>
          </p:cNvSpPr>
          <p:nvPr>
            <p:ph type="title"/>
          </p:nvPr>
        </p:nvSpPr>
        <p:spPr>
          <a:xfrm>
            <a:off x="685800" y="304800"/>
            <a:ext cx="8596668" cy="304800"/>
          </a:xfrm>
        </p:spPr>
        <p:txBody>
          <a:bodyPr/>
          <a:lstStyle/>
          <a:p>
            <a:r>
              <a:rPr lang="en-US" sz="1600" dirty="0"/>
              <a:t>Git Commands : Snapshot commands</a:t>
            </a:r>
          </a:p>
        </p:txBody>
      </p:sp>
      <p:grpSp>
        <p:nvGrpSpPr>
          <p:cNvPr id="22" name="Group 21">
            <a:extLst>
              <a:ext uri="{FF2B5EF4-FFF2-40B4-BE49-F238E27FC236}">
                <a16:creationId xmlns:a16="http://schemas.microsoft.com/office/drawing/2014/main" id="{A689DF24-8E14-4C9D-A2B8-CD4387439973}"/>
              </a:ext>
            </a:extLst>
          </p:cNvPr>
          <p:cNvGrpSpPr/>
          <p:nvPr/>
        </p:nvGrpSpPr>
        <p:grpSpPr>
          <a:xfrm>
            <a:off x="6905419" y="1413418"/>
            <a:ext cx="4153320" cy="903960"/>
            <a:chOff x="6905419" y="1413418"/>
            <a:chExt cx="4153320" cy="9039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394C031-B94D-4E61-B335-0B7BB06E47B1}"/>
                    </a:ext>
                  </a:extLst>
                </p14:cNvPr>
                <p14:cNvContentPartPr/>
                <p14:nvPr/>
              </p14:nvContentPartPr>
              <p14:xfrm>
                <a:off x="6905419" y="1413418"/>
                <a:ext cx="55800" cy="752760"/>
              </p14:xfrm>
            </p:contentPart>
          </mc:Choice>
          <mc:Fallback xmlns="">
            <p:pic>
              <p:nvPicPr>
                <p:cNvPr id="2" name="Ink 1">
                  <a:extLst>
                    <a:ext uri="{FF2B5EF4-FFF2-40B4-BE49-F238E27FC236}">
                      <a16:creationId xmlns:a16="http://schemas.microsoft.com/office/drawing/2014/main" id="{4394C031-B94D-4E61-B335-0B7BB06E47B1}"/>
                    </a:ext>
                  </a:extLst>
                </p:cNvPr>
                <p:cNvPicPr/>
                <p:nvPr/>
              </p:nvPicPr>
              <p:blipFill>
                <a:blip r:embed="rId3"/>
                <a:stretch>
                  <a:fillRect/>
                </a:stretch>
              </p:blipFill>
              <p:spPr>
                <a:xfrm>
                  <a:off x="6896779" y="1404418"/>
                  <a:ext cx="73440" cy="77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3FC0592-970D-407C-98DA-ED2844478CC6}"/>
                    </a:ext>
                  </a:extLst>
                </p14:cNvPr>
                <p14:cNvContentPartPr/>
                <p14:nvPr/>
              </p14:nvContentPartPr>
              <p14:xfrm>
                <a:off x="8729539" y="1723738"/>
                <a:ext cx="187200" cy="179280"/>
              </p14:xfrm>
            </p:contentPart>
          </mc:Choice>
          <mc:Fallback xmlns="">
            <p:pic>
              <p:nvPicPr>
                <p:cNvPr id="7" name="Ink 6">
                  <a:extLst>
                    <a:ext uri="{FF2B5EF4-FFF2-40B4-BE49-F238E27FC236}">
                      <a16:creationId xmlns:a16="http://schemas.microsoft.com/office/drawing/2014/main" id="{A3FC0592-970D-407C-98DA-ED2844478CC6}"/>
                    </a:ext>
                  </a:extLst>
                </p:cNvPr>
                <p:cNvPicPr/>
                <p:nvPr/>
              </p:nvPicPr>
              <p:blipFill>
                <a:blip r:embed="rId5"/>
                <a:stretch>
                  <a:fillRect/>
                </a:stretch>
              </p:blipFill>
              <p:spPr>
                <a:xfrm>
                  <a:off x="8720899" y="1714738"/>
                  <a:ext cx="2048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BEB28025-3BBB-4EE9-B0E0-FF15665936FB}"/>
                    </a:ext>
                  </a:extLst>
                </p14:cNvPr>
                <p14:cNvContentPartPr/>
                <p14:nvPr/>
              </p14:nvContentPartPr>
              <p14:xfrm>
                <a:off x="8934739" y="1803298"/>
                <a:ext cx="70560" cy="52560"/>
              </p14:xfrm>
            </p:contentPart>
          </mc:Choice>
          <mc:Fallback xmlns="">
            <p:pic>
              <p:nvPicPr>
                <p:cNvPr id="8" name="Ink 7">
                  <a:extLst>
                    <a:ext uri="{FF2B5EF4-FFF2-40B4-BE49-F238E27FC236}">
                      <a16:creationId xmlns:a16="http://schemas.microsoft.com/office/drawing/2014/main" id="{BEB28025-3BBB-4EE9-B0E0-FF15665936FB}"/>
                    </a:ext>
                  </a:extLst>
                </p:cNvPr>
                <p:cNvPicPr/>
                <p:nvPr/>
              </p:nvPicPr>
              <p:blipFill>
                <a:blip r:embed="rId7"/>
                <a:stretch>
                  <a:fillRect/>
                </a:stretch>
              </p:blipFill>
              <p:spPr>
                <a:xfrm>
                  <a:off x="8926099" y="1794298"/>
                  <a:ext cx="882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51CA0EF-8708-4834-8986-DBC680DC88A1}"/>
                    </a:ext>
                  </a:extLst>
                </p14:cNvPr>
                <p14:cNvContentPartPr/>
                <p14:nvPr/>
              </p14:nvContentPartPr>
              <p14:xfrm>
                <a:off x="9046339" y="1766218"/>
                <a:ext cx="491760" cy="551160"/>
              </p14:xfrm>
            </p:contentPart>
          </mc:Choice>
          <mc:Fallback xmlns="">
            <p:pic>
              <p:nvPicPr>
                <p:cNvPr id="9" name="Ink 8">
                  <a:extLst>
                    <a:ext uri="{FF2B5EF4-FFF2-40B4-BE49-F238E27FC236}">
                      <a16:creationId xmlns:a16="http://schemas.microsoft.com/office/drawing/2014/main" id="{351CA0EF-8708-4834-8986-DBC680DC88A1}"/>
                    </a:ext>
                  </a:extLst>
                </p:cNvPr>
                <p:cNvPicPr/>
                <p:nvPr/>
              </p:nvPicPr>
              <p:blipFill>
                <a:blip r:embed="rId9"/>
                <a:stretch>
                  <a:fillRect/>
                </a:stretch>
              </p:blipFill>
              <p:spPr>
                <a:xfrm>
                  <a:off x="9037339" y="1757218"/>
                  <a:ext cx="509400" cy="56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02FC6EC-17A4-4B3E-9214-D5B06B605951}"/>
                    </a:ext>
                  </a:extLst>
                </p14:cNvPr>
                <p14:cNvContentPartPr/>
                <p14:nvPr/>
              </p14:nvContentPartPr>
              <p14:xfrm>
                <a:off x="9864259" y="1719058"/>
                <a:ext cx="37440" cy="193320"/>
              </p14:xfrm>
            </p:contentPart>
          </mc:Choice>
          <mc:Fallback xmlns="">
            <p:pic>
              <p:nvPicPr>
                <p:cNvPr id="10" name="Ink 9">
                  <a:extLst>
                    <a:ext uri="{FF2B5EF4-FFF2-40B4-BE49-F238E27FC236}">
                      <a16:creationId xmlns:a16="http://schemas.microsoft.com/office/drawing/2014/main" id="{A02FC6EC-17A4-4B3E-9214-D5B06B605951}"/>
                    </a:ext>
                  </a:extLst>
                </p:cNvPr>
                <p:cNvPicPr/>
                <p:nvPr/>
              </p:nvPicPr>
              <p:blipFill>
                <a:blip r:embed="rId11"/>
                <a:stretch>
                  <a:fillRect/>
                </a:stretch>
              </p:blipFill>
              <p:spPr>
                <a:xfrm>
                  <a:off x="9855259" y="1710418"/>
                  <a:ext cx="550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9FDC1D26-598D-44A0-BFFF-AAD1221C58C9}"/>
                    </a:ext>
                  </a:extLst>
                </p14:cNvPr>
                <p14:cNvContentPartPr/>
                <p14:nvPr/>
              </p14:nvContentPartPr>
              <p14:xfrm>
                <a:off x="9775699" y="1657498"/>
                <a:ext cx="259560" cy="268920"/>
              </p14:xfrm>
            </p:contentPart>
          </mc:Choice>
          <mc:Fallback xmlns="">
            <p:pic>
              <p:nvPicPr>
                <p:cNvPr id="11" name="Ink 10">
                  <a:extLst>
                    <a:ext uri="{FF2B5EF4-FFF2-40B4-BE49-F238E27FC236}">
                      <a16:creationId xmlns:a16="http://schemas.microsoft.com/office/drawing/2014/main" id="{9FDC1D26-598D-44A0-BFFF-AAD1221C58C9}"/>
                    </a:ext>
                  </a:extLst>
                </p:cNvPr>
                <p:cNvPicPr/>
                <p:nvPr/>
              </p:nvPicPr>
              <p:blipFill>
                <a:blip r:embed="rId13"/>
                <a:stretch>
                  <a:fillRect/>
                </a:stretch>
              </p:blipFill>
              <p:spPr>
                <a:xfrm>
                  <a:off x="9766699" y="1648858"/>
                  <a:ext cx="2772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9C1A1EB8-59AD-4B5C-9928-AF0D67B302BC}"/>
                    </a:ext>
                  </a:extLst>
                </p14:cNvPr>
                <p14:cNvContentPartPr/>
                <p14:nvPr/>
              </p14:nvContentPartPr>
              <p14:xfrm>
                <a:off x="10133539" y="1676578"/>
                <a:ext cx="32760" cy="226080"/>
              </p14:xfrm>
            </p:contentPart>
          </mc:Choice>
          <mc:Fallback xmlns="">
            <p:pic>
              <p:nvPicPr>
                <p:cNvPr id="12" name="Ink 11">
                  <a:extLst>
                    <a:ext uri="{FF2B5EF4-FFF2-40B4-BE49-F238E27FC236}">
                      <a16:creationId xmlns:a16="http://schemas.microsoft.com/office/drawing/2014/main" id="{9C1A1EB8-59AD-4B5C-9928-AF0D67B302BC}"/>
                    </a:ext>
                  </a:extLst>
                </p:cNvPr>
                <p:cNvPicPr/>
                <p:nvPr/>
              </p:nvPicPr>
              <p:blipFill>
                <a:blip r:embed="rId15"/>
                <a:stretch>
                  <a:fillRect/>
                </a:stretch>
              </p:blipFill>
              <p:spPr>
                <a:xfrm>
                  <a:off x="10124899" y="1667938"/>
                  <a:ext cx="5040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9FE54D3F-9898-4099-9FD6-0AA681B79338}"/>
                    </a:ext>
                  </a:extLst>
                </p14:cNvPr>
                <p14:cNvContentPartPr/>
                <p14:nvPr/>
              </p14:nvContentPartPr>
              <p14:xfrm>
                <a:off x="10230019" y="1775578"/>
                <a:ext cx="261360" cy="85680"/>
              </p14:xfrm>
            </p:contentPart>
          </mc:Choice>
          <mc:Fallback xmlns="">
            <p:pic>
              <p:nvPicPr>
                <p:cNvPr id="13" name="Ink 12">
                  <a:extLst>
                    <a:ext uri="{FF2B5EF4-FFF2-40B4-BE49-F238E27FC236}">
                      <a16:creationId xmlns:a16="http://schemas.microsoft.com/office/drawing/2014/main" id="{9FE54D3F-9898-4099-9FD6-0AA681B79338}"/>
                    </a:ext>
                  </a:extLst>
                </p:cNvPr>
                <p:cNvPicPr/>
                <p:nvPr/>
              </p:nvPicPr>
              <p:blipFill>
                <a:blip r:embed="rId17"/>
                <a:stretch>
                  <a:fillRect/>
                </a:stretch>
              </p:blipFill>
              <p:spPr>
                <a:xfrm>
                  <a:off x="10221019" y="1766938"/>
                  <a:ext cx="2790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8EBC690D-9820-4D34-B5B6-32D3283072AB}"/>
                    </a:ext>
                  </a:extLst>
                </p14:cNvPr>
                <p14:cNvContentPartPr/>
                <p14:nvPr/>
              </p14:nvContentPartPr>
              <p14:xfrm>
                <a:off x="10523419" y="1794658"/>
                <a:ext cx="121320" cy="75240"/>
              </p14:xfrm>
            </p:contentPart>
          </mc:Choice>
          <mc:Fallback xmlns="">
            <p:pic>
              <p:nvPicPr>
                <p:cNvPr id="14" name="Ink 13">
                  <a:extLst>
                    <a:ext uri="{FF2B5EF4-FFF2-40B4-BE49-F238E27FC236}">
                      <a16:creationId xmlns:a16="http://schemas.microsoft.com/office/drawing/2014/main" id="{8EBC690D-9820-4D34-B5B6-32D3283072AB}"/>
                    </a:ext>
                  </a:extLst>
                </p:cNvPr>
                <p:cNvPicPr/>
                <p:nvPr/>
              </p:nvPicPr>
              <p:blipFill>
                <a:blip r:embed="rId19"/>
                <a:stretch>
                  <a:fillRect/>
                </a:stretch>
              </p:blipFill>
              <p:spPr>
                <a:xfrm>
                  <a:off x="10514779" y="1786018"/>
                  <a:ext cx="1389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7B34E4A4-3A67-4EA6-8E40-5DA4EC55727B}"/>
                    </a:ext>
                  </a:extLst>
                </p14:cNvPr>
                <p14:cNvContentPartPr/>
                <p14:nvPr/>
              </p14:nvContentPartPr>
              <p14:xfrm>
                <a:off x="10597939" y="1634818"/>
                <a:ext cx="460800" cy="305640"/>
              </p14:xfrm>
            </p:contentPart>
          </mc:Choice>
          <mc:Fallback xmlns="">
            <p:pic>
              <p:nvPicPr>
                <p:cNvPr id="15" name="Ink 14">
                  <a:extLst>
                    <a:ext uri="{FF2B5EF4-FFF2-40B4-BE49-F238E27FC236}">
                      <a16:creationId xmlns:a16="http://schemas.microsoft.com/office/drawing/2014/main" id="{7B34E4A4-3A67-4EA6-8E40-5DA4EC55727B}"/>
                    </a:ext>
                  </a:extLst>
                </p:cNvPr>
                <p:cNvPicPr/>
                <p:nvPr/>
              </p:nvPicPr>
              <p:blipFill>
                <a:blip r:embed="rId21"/>
                <a:stretch>
                  <a:fillRect/>
                </a:stretch>
              </p:blipFill>
              <p:spPr>
                <a:xfrm>
                  <a:off x="10589299" y="1625818"/>
                  <a:ext cx="478440" cy="323280"/>
                </a:xfrm>
                <a:prstGeom prst="rect">
                  <a:avLst/>
                </a:prstGeom>
              </p:spPr>
            </p:pic>
          </mc:Fallback>
        </mc:AlternateContent>
      </p:grpSp>
      <p:grpSp>
        <p:nvGrpSpPr>
          <p:cNvPr id="30" name="Group 29">
            <a:extLst>
              <a:ext uri="{FF2B5EF4-FFF2-40B4-BE49-F238E27FC236}">
                <a16:creationId xmlns:a16="http://schemas.microsoft.com/office/drawing/2014/main" id="{6DF5B46E-B067-496F-8E78-8248B0563A47}"/>
              </a:ext>
            </a:extLst>
          </p:cNvPr>
          <p:cNvGrpSpPr/>
          <p:nvPr/>
        </p:nvGrpSpPr>
        <p:grpSpPr>
          <a:xfrm>
            <a:off x="6413659" y="3345898"/>
            <a:ext cx="4779000" cy="1153080"/>
            <a:chOff x="6413659" y="3345898"/>
            <a:chExt cx="4779000" cy="115308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1325CE-BF97-4D09-A207-F4899206C1C9}"/>
                    </a:ext>
                  </a:extLst>
                </p14:cNvPr>
                <p14:cNvContentPartPr/>
                <p14:nvPr/>
              </p14:nvContentPartPr>
              <p14:xfrm>
                <a:off x="6808219" y="3576298"/>
                <a:ext cx="126000" cy="475560"/>
              </p14:xfrm>
            </p:contentPart>
          </mc:Choice>
          <mc:Fallback xmlns="">
            <p:pic>
              <p:nvPicPr>
                <p:cNvPr id="16" name="Ink 15">
                  <a:extLst>
                    <a:ext uri="{FF2B5EF4-FFF2-40B4-BE49-F238E27FC236}">
                      <a16:creationId xmlns:a16="http://schemas.microsoft.com/office/drawing/2014/main" id="{BE1325CE-BF97-4D09-A207-F4899206C1C9}"/>
                    </a:ext>
                  </a:extLst>
                </p:cNvPr>
                <p:cNvPicPr/>
                <p:nvPr/>
              </p:nvPicPr>
              <p:blipFill>
                <a:blip r:embed="rId23"/>
                <a:stretch>
                  <a:fillRect/>
                </a:stretch>
              </p:blipFill>
              <p:spPr>
                <a:xfrm>
                  <a:off x="6799219" y="3567658"/>
                  <a:ext cx="143640" cy="493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57A7E647-32DB-4B01-938B-FC9D58B9352C}"/>
                    </a:ext>
                  </a:extLst>
                </p14:cNvPr>
                <p14:cNvContentPartPr/>
                <p14:nvPr/>
              </p14:nvContentPartPr>
              <p14:xfrm>
                <a:off x="6413659" y="3345898"/>
                <a:ext cx="1927800" cy="1072440"/>
              </p14:xfrm>
            </p:contentPart>
          </mc:Choice>
          <mc:Fallback xmlns="">
            <p:pic>
              <p:nvPicPr>
                <p:cNvPr id="17" name="Ink 16">
                  <a:extLst>
                    <a:ext uri="{FF2B5EF4-FFF2-40B4-BE49-F238E27FC236}">
                      <a16:creationId xmlns:a16="http://schemas.microsoft.com/office/drawing/2014/main" id="{57A7E647-32DB-4B01-938B-FC9D58B9352C}"/>
                    </a:ext>
                  </a:extLst>
                </p:cNvPr>
                <p:cNvPicPr/>
                <p:nvPr/>
              </p:nvPicPr>
              <p:blipFill>
                <a:blip r:embed="rId25"/>
                <a:stretch>
                  <a:fillRect/>
                </a:stretch>
              </p:blipFill>
              <p:spPr>
                <a:xfrm>
                  <a:off x="6404659" y="3337258"/>
                  <a:ext cx="1945440" cy="1090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C6487C5D-0F56-4160-AB99-AF51C11555A0}"/>
                    </a:ext>
                  </a:extLst>
                </p14:cNvPr>
                <p14:cNvContentPartPr/>
                <p14:nvPr/>
              </p14:nvContentPartPr>
              <p14:xfrm>
                <a:off x="8540539" y="3651898"/>
                <a:ext cx="221040" cy="426960"/>
              </p14:xfrm>
            </p:contentPart>
          </mc:Choice>
          <mc:Fallback xmlns="">
            <p:pic>
              <p:nvPicPr>
                <p:cNvPr id="18" name="Ink 17">
                  <a:extLst>
                    <a:ext uri="{FF2B5EF4-FFF2-40B4-BE49-F238E27FC236}">
                      <a16:creationId xmlns:a16="http://schemas.microsoft.com/office/drawing/2014/main" id="{C6487C5D-0F56-4160-AB99-AF51C11555A0}"/>
                    </a:ext>
                  </a:extLst>
                </p:cNvPr>
                <p:cNvPicPr/>
                <p:nvPr/>
              </p:nvPicPr>
              <p:blipFill>
                <a:blip r:embed="rId27"/>
                <a:stretch>
                  <a:fillRect/>
                </a:stretch>
              </p:blipFill>
              <p:spPr>
                <a:xfrm>
                  <a:off x="8531899" y="3643258"/>
                  <a:ext cx="23868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09EB07B0-01C4-46E0-B0AA-046831D4F53D}"/>
                    </a:ext>
                  </a:extLst>
                </p14:cNvPr>
                <p14:cNvContentPartPr/>
                <p14:nvPr/>
              </p14:nvContentPartPr>
              <p14:xfrm>
                <a:off x="8926099" y="3472978"/>
                <a:ext cx="23400" cy="578880"/>
              </p14:xfrm>
            </p:contentPart>
          </mc:Choice>
          <mc:Fallback xmlns="">
            <p:pic>
              <p:nvPicPr>
                <p:cNvPr id="19" name="Ink 18">
                  <a:extLst>
                    <a:ext uri="{FF2B5EF4-FFF2-40B4-BE49-F238E27FC236}">
                      <a16:creationId xmlns:a16="http://schemas.microsoft.com/office/drawing/2014/main" id="{09EB07B0-01C4-46E0-B0AA-046831D4F53D}"/>
                    </a:ext>
                  </a:extLst>
                </p:cNvPr>
                <p:cNvPicPr/>
                <p:nvPr/>
              </p:nvPicPr>
              <p:blipFill>
                <a:blip r:embed="rId29"/>
                <a:stretch>
                  <a:fillRect/>
                </a:stretch>
              </p:blipFill>
              <p:spPr>
                <a:xfrm>
                  <a:off x="8917099" y="3464338"/>
                  <a:ext cx="41040" cy="596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0D1503E9-A6D5-418F-8D3A-4A0A3C240F64}"/>
                    </a:ext>
                  </a:extLst>
                </p14:cNvPr>
                <p14:cNvContentPartPr/>
                <p14:nvPr/>
              </p14:nvContentPartPr>
              <p14:xfrm>
                <a:off x="8777059" y="3854218"/>
                <a:ext cx="832320" cy="583200"/>
              </p14:xfrm>
            </p:contentPart>
          </mc:Choice>
          <mc:Fallback xmlns="">
            <p:pic>
              <p:nvPicPr>
                <p:cNvPr id="23" name="Ink 22">
                  <a:extLst>
                    <a:ext uri="{FF2B5EF4-FFF2-40B4-BE49-F238E27FC236}">
                      <a16:creationId xmlns:a16="http://schemas.microsoft.com/office/drawing/2014/main" id="{0D1503E9-A6D5-418F-8D3A-4A0A3C240F64}"/>
                    </a:ext>
                  </a:extLst>
                </p:cNvPr>
                <p:cNvPicPr/>
                <p:nvPr/>
              </p:nvPicPr>
              <p:blipFill>
                <a:blip r:embed="rId31"/>
                <a:stretch>
                  <a:fillRect/>
                </a:stretch>
              </p:blipFill>
              <p:spPr>
                <a:xfrm>
                  <a:off x="8768059" y="3845218"/>
                  <a:ext cx="849960" cy="600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2371A868-114A-402B-AAE2-46A43BEB908D}"/>
                    </a:ext>
                  </a:extLst>
                </p14:cNvPr>
                <p14:cNvContentPartPr/>
                <p14:nvPr/>
              </p14:nvContentPartPr>
              <p14:xfrm>
                <a:off x="9594619" y="3703378"/>
                <a:ext cx="548280" cy="795600"/>
              </p14:xfrm>
            </p:contentPart>
          </mc:Choice>
          <mc:Fallback xmlns="">
            <p:pic>
              <p:nvPicPr>
                <p:cNvPr id="24" name="Ink 23">
                  <a:extLst>
                    <a:ext uri="{FF2B5EF4-FFF2-40B4-BE49-F238E27FC236}">
                      <a16:creationId xmlns:a16="http://schemas.microsoft.com/office/drawing/2014/main" id="{2371A868-114A-402B-AAE2-46A43BEB908D}"/>
                    </a:ext>
                  </a:extLst>
                </p:cNvPr>
                <p:cNvPicPr/>
                <p:nvPr/>
              </p:nvPicPr>
              <p:blipFill>
                <a:blip r:embed="rId33"/>
                <a:stretch>
                  <a:fillRect/>
                </a:stretch>
              </p:blipFill>
              <p:spPr>
                <a:xfrm>
                  <a:off x="9585979" y="3694378"/>
                  <a:ext cx="565920" cy="813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2843532A-4DF0-459F-894C-16CE1CE38763}"/>
                    </a:ext>
                  </a:extLst>
                </p14:cNvPr>
                <p14:cNvContentPartPr/>
                <p14:nvPr/>
              </p14:nvContentPartPr>
              <p14:xfrm>
                <a:off x="10509019" y="3872938"/>
                <a:ext cx="683640" cy="207360"/>
              </p14:xfrm>
            </p:contentPart>
          </mc:Choice>
          <mc:Fallback xmlns="">
            <p:pic>
              <p:nvPicPr>
                <p:cNvPr id="25" name="Ink 24">
                  <a:extLst>
                    <a:ext uri="{FF2B5EF4-FFF2-40B4-BE49-F238E27FC236}">
                      <a16:creationId xmlns:a16="http://schemas.microsoft.com/office/drawing/2014/main" id="{2843532A-4DF0-459F-894C-16CE1CE38763}"/>
                    </a:ext>
                  </a:extLst>
                </p:cNvPr>
                <p:cNvPicPr/>
                <p:nvPr/>
              </p:nvPicPr>
              <p:blipFill>
                <a:blip r:embed="rId35"/>
                <a:stretch>
                  <a:fillRect/>
                </a:stretch>
              </p:blipFill>
              <p:spPr>
                <a:xfrm>
                  <a:off x="10500019" y="3863938"/>
                  <a:ext cx="701280" cy="225000"/>
                </a:xfrm>
                <a:prstGeom prst="rect">
                  <a:avLst/>
                </a:prstGeom>
              </p:spPr>
            </p:pic>
          </mc:Fallback>
        </mc:AlternateContent>
      </p:grpSp>
      <p:grpSp>
        <p:nvGrpSpPr>
          <p:cNvPr id="29" name="Group 28">
            <a:extLst>
              <a:ext uri="{FF2B5EF4-FFF2-40B4-BE49-F238E27FC236}">
                <a16:creationId xmlns:a16="http://schemas.microsoft.com/office/drawing/2014/main" id="{3165BF11-5035-4480-89A4-70097EA06FED}"/>
              </a:ext>
            </a:extLst>
          </p:cNvPr>
          <p:cNvGrpSpPr/>
          <p:nvPr/>
        </p:nvGrpSpPr>
        <p:grpSpPr>
          <a:xfrm>
            <a:off x="6399259" y="5292778"/>
            <a:ext cx="1662120" cy="1180440"/>
            <a:chOff x="6399259" y="5292778"/>
            <a:chExt cx="1662120" cy="1180440"/>
          </a:xfrm>
        </p:grpSpPr>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55D2DB9E-6AEC-49B6-9736-0FCF5CE3E4DC}"/>
                    </a:ext>
                  </a:extLst>
                </p14:cNvPr>
                <p14:cNvContentPartPr/>
                <p14:nvPr/>
              </p14:nvContentPartPr>
              <p14:xfrm>
                <a:off x="6678259" y="5292778"/>
                <a:ext cx="105120" cy="860760"/>
              </p14:xfrm>
            </p:contentPart>
          </mc:Choice>
          <mc:Fallback xmlns="">
            <p:pic>
              <p:nvPicPr>
                <p:cNvPr id="26" name="Ink 25">
                  <a:extLst>
                    <a:ext uri="{FF2B5EF4-FFF2-40B4-BE49-F238E27FC236}">
                      <a16:creationId xmlns:a16="http://schemas.microsoft.com/office/drawing/2014/main" id="{55D2DB9E-6AEC-49B6-9736-0FCF5CE3E4DC}"/>
                    </a:ext>
                  </a:extLst>
                </p:cNvPr>
                <p:cNvPicPr/>
                <p:nvPr/>
              </p:nvPicPr>
              <p:blipFill>
                <a:blip r:embed="rId37"/>
                <a:stretch>
                  <a:fillRect/>
                </a:stretch>
              </p:blipFill>
              <p:spPr>
                <a:xfrm>
                  <a:off x="6669259" y="5284138"/>
                  <a:ext cx="122760" cy="878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956EECAE-10BB-435E-8763-6857A6515592}"/>
                    </a:ext>
                  </a:extLst>
                </p14:cNvPr>
                <p14:cNvContentPartPr/>
                <p14:nvPr/>
              </p14:nvContentPartPr>
              <p14:xfrm>
                <a:off x="6399259" y="5369098"/>
                <a:ext cx="1662120" cy="1104120"/>
              </p14:xfrm>
            </p:contentPart>
          </mc:Choice>
          <mc:Fallback xmlns="">
            <p:pic>
              <p:nvPicPr>
                <p:cNvPr id="27" name="Ink 26">
                  <a:extLst>
                    <a:ext uri="{FF2B5EF4-FFF2-40B4-BE49-F238E27FC236}">
                      <a16:creationId xmlns:a16="http://schemas.microsoft.com/office/drawing/2014/main" id="{956EECAE-10BB-435E-8763-6857A6515592}"/>
                    </a:ext>
                  </a:extLst>
                </p:cNvPr>
                <p:cNvPicPr/>
                <p:nvPr/>
              </p:nvPicPr>
              <p:blipFill>
                <a:blip r:embed="rId39"/>
                <a:stretch>
                  <a:fillRect/>
                </a:stretch>
              </p:blipFill>
              <p:spPr>
                <a:xfrm>
                  <a:off x="6390259" y="5360098"/>
                  <a:ext cx="1679760" cy="1121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2AB39896-8CD8-4EF7-B27E-1B3680EC7CF9}"/>
                    </a:ext>
                  </a:extLst>
                </p14:cNvPr>
                <p14:cNvContentPartPr/>
                <p14:nvPr/>
              </p14:nvContentPartPr>
              <p14:xfrm>
                <a:off x="6658819" y="5702098"/>
                <a:ext cx="19800" cy="677520"/>
              </p14:xfrm>
            </p:contentPart>
          </mc:Choice>
          <mc:Fallback xmlns="">
            <p:pic>
              <p:nvPicPr>
                <p:cNvPr id="28" name="Ink 27">
                  <a:extLst>
                    <a:ext uri="{FF2B5EF4-FFF2-40B4-BE49-F238E27FC236}">
                      <a16:creationId xmlns:a16="http://schemas.microsoft.com/office/drawing/2014/main" id="{2AB39896-8CD8-4EF7-B27E-1B3680EC7CF9}"/>
                    </a:ext>
                  </a:extLst>
                </p:cNvPr>
                <p:cNvPicPr/>
                <p:nvPr/>
              </p:nvPicPr>
              <p:blipFill>
                <a:blip r:embed="rId41"/>
                <a:stretch>
                  <a:fillRect/>
                </a:stretch>
              </p:blipFill>
              <p:spPr>
                <a:xfrm>
                  <a:off x="6649819" y="5693458"/>
                  <a:ext cx="37440" cy="695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4" name="Ink 33">
                <a:extLst>
                  <a:ext uri="{FF2B5EF4-FFF2-40B4-BE49-F238E27FC236}">
                    <a16:creationId xmlns:a16="http://schemas.microsoft.com/office/drawing/2014/main" id="{641150C0-76F5-453D-A6A6-1749CF20C7A6}"/>
                  </a:ext>
                </a:extLst>
              </p14:cNvPr>
              <p14:cNvContentPartPr/>
              <p14:nvPr/>
            </p14:nvContentPartPr>
            <p14:xfrm>
              <a:off x="9394819" y="5848258"/>
              <a:ext cx="218880" cy="342000"/>
            </p14:xfrm>
          </p:contentPart>
        </mc:Choice>
        <mc:Fallback xmlns="">
          <p:pic>
            <p:nvPicPr>
              <p:cNvPr id="34" name="Ink 33">
                <a:extLst>
                  <a:ext uri="{FF2B5EF4-FFF2-40B4-BE49-F238E27FC236}">
                    <a16:creationId xmlns:a16="http://schemas.microsoft.com/office/drawing/2014/main" id="{641150C0-76F5-453D-A6A6-1749CF20C7A6}"/>
                  </a:ext>
                </a:extLst>
              </p:cNvPr>
              <p:cNvPicPr/>
              <p:nvPr/>
            </p:nvPicPr>
            <p:blipFill>
              <a:blip r:embed="rId43"/>
              <a:stretch>
                <a:fillRect/>
              </a:stretch>
            </p:blipFill>
            <p:spPr>
              <a:xfrm>
                <a:off x="9385819" y="5839618"/>
                <a:ext cx="2365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4C4A588D-77B5-4BAF-A96B-CD098563C1F0}"/>
                  </a:ext>
                </a:extLst>
              </p14:cNvPr>
              <p14:cNvContentPartPr/>
              <p14:nvPr/>
            </p14:nvContentPartPr>
            <p14:xfrm>
              <a:off x="9617299" y="5801818"/>
              <a:ext cx="335160" cy="759960"/>
            </p14:xfrm>
          </p:contentPart>
        </mc:Choice>
        <mc:Fallback xmlns="">
          <p:pic>
            <p:nvPicPr>
              <p:cNvPr id="35" name="Ink 34">
                <a:extLst>
                  <a:ext uri="{FF2B5EF4-FFF2-40B4-BE49-F238E27FC236}">
                    <a16:creationId xmlns:a16="http://schemas.microsoft.com/office/drawing/2014/main" id="{4C4A588D-77B5-4BAF-A96B-CD098563C1F0}"/>
                  </a:ext>
                </a:extLst>
              </p:cNvPr>
              <p:cNvPicPr/>
              <p:nvPr/>
            </p:nvPicPr>
            <p:blipFill>
              <a:blip r:embed="rId45"/>
              <a:stretch>
                <a:fillRect/>
              </a:stretch>
            </p:blipFill>
            <p:spPr>
              <a:xfrm>
                <a:off x="9608659" y="5793178"/>
                <a:ext cx="352800" cy="777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 name="Ink 35">
                <a:extLst>
                  <a:ext uri="{FF2B5EF4-FFF2-40B4-BE49-F238E27FC236}">
                    <a16:creationId xmlns:a16="http://schemas.microsoft.com/office/drawing/2014/main" id="{38E02B49-CF4F-4177-89AE-74CFAC436A1F}"/>
                  </a:ext>
                </a:extLst>
              </p14:cNvPr>
              <p14:cNvContentPartPr/>
              <p14:nvPr/>
            </p14:nvContentPartPr>
            <p14:xfrm>
              <a:off x="9882619" y="6153178"/>
              <a:ext cx="84240" cy="38520"/>
            </p14:xfrm>
          </p:contentPart>
        </mc:Choice>
        <mc:Fallback xmlns="">
          <p:pic>
            <p:nvPicPr>
              <p:cNvPr id="36" name="Ink 35">
                <a:extLst>
                  <a:ext uri="{FF2B5EF4-FFF2-40B4-BE49-F238E27FC236}">
                    <a16:creationId xmlns:a16="http://schemas.microsoft.com/office/drawing/2014/main" id="{38E02B49-CF4F-4177-89AE-74CFAC436A1F}"/>
                  </a:ext>
                </a:extLst>
              </p:cNvPr>
              <p:cNvPicPr/>
              <p:nvPr/>
            </p:nvPicPr>
            <p:blipFill>
              <a:blip r:embed="rId47"/>
              <a:stretch>
                <a:fillRect/>
              </a:stretch>
            </p:blipFill>
            <p:spPr>
              <a:xfrm>
                <a:off x="9873979" y="6144538"/>
                <a:ext cx="1018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B45FFF8B-934E-4592-9B22-B789E1E9D782}"/>
                  </a:ext>
                </a:extLst>
              </p14:cNvPr>
              <p14:cNvContentPartPr/>
              <p14:nvPr/>
            </p14:nvContentPartPr>
            <p14:xfrm>
              <a:off x="9997819" y="6068938"/>
              <a:ext cx="104760" cy="183960"/>
            </p14:xfrm>
          </p:contentPart>
        </mc:Choice>
        <mc:Fallback xmlns="">
          <p:pic>
            <p:nvPicPr>
              <p:cNvPr id="37" name="Ink 36">
                <a:extLst>
                  <a:ext uri="{FF2B5EF4-FFF2-40B4-BE49-F238E27FC236}">
                    <a16:creationId xmlns:a16="http://schemas.microsoft.com/office/drawing/2014/main" id="{B45FFF8B-934E-4592-9B22-B789E1E9D782}"/>
                  </a:ext>
                </a:extLst>
              </p:cNvPr>
              <p:cNvPicPr/>
              <p:nvPr/>
            </p:nvPicPr>
            <p:blipFill>
              <a:blip r:embed="rId49"/>
              <a:stretch>
                <a:fillRect/>
              </a:stretch>
            </p:blipFill>
            <p:spPr>
              <a:xfrm>
                <a:off x="9988819" y="6059938"/>
                <a:ext cx="1224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4312B9DC-32BE-495D-AA3E-959EC71F288A}"/>
                  </a:ext>
                </a:extLst>
              </p14:cNvPr>
              <p14:cNvContentPartPr/>
              <p14:nvPr/>
            </p14:nvContentPartPr>
            <p14:xfrm>
              <a:off x="10091779" y="6054898"/>
              <a:ext cx="18720" cy="47160"/>
            </p14:xfrm>
          </p:contentPart>
        </mc:Choice>
        <mc:Fallback xmlns="">
          <p:pic>
            <p:nvPicPr>
              <p:cNvPr id="38" name="Ink 37">
                <a:extLst>
                  <a:ext uri="{FF2B5EF4-FFF2-40B4-BE49-F238E27FC236}">
                    <a16:creationId xmlns:a16="http://schemas.microsoft.com/office/drawing/2014/main" id="{4312B9DC-32BE-495D-AA3E-959EC71F288A}"/>
                  </a:ext>
                </a:extLst>
              </p:cNvPr>
              <p:cNvPicPr/>
              <p:nvPr/>
            </p:nvPicPr>
            <p:blipFill>
              <a:blip r:embed="rId51"/>
              <a:stretch>
                <a:fillRect/>
              </a:stretch>
            </p:blipFill>
            <p:spPr>
              <a:xfrm>
                <a:off x="10082779" y="6046258"/>
                <a:ext cx="363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EDC06B62-4B02-4428-988C-476CFC9E7A17}"/>
                  </a:ext>
                </a:extLst>
              </p14:cNvPr>
              <p14:cNvContentPartPr/>
              <p14:nvPr/>
            </p14:nvContentPartPr>
            <p14:xfrm>
              <a:off x="10165579" y="5885338"/>
              <a:ext cx="159120" cy="315000"/>
            </p14:xfrm>
          </p:contentPart>
        </mc:Choice>
        <mc:Fallback xmlns="">
          <p:pic>
            <p:nvPicPr>
              <p:cNvPr id="39" name="Ink 38">
                <a:extLst>
                  <a:ext uri="{FF2B5EF4-FFF2-40B4-BE49-F238E27FC236}">
                    <a16:creationId xmlns:a16="http://schemas.microsoft.com/office/drawing/2014/main" id="{EDC06B62-4B02-4428-988C-476CFC9E7A17}"/>
                  </a:ext>
                </a:extLst>
              </p:cNvPr>
              <p:cNvPicPr/>
              <p:nvPr/>
            </p:nvPicPr>
            <p:blipFill>
              <a:blip r:embed="rId53"/>
              <a:stretch>
                <a:fillRect/>
              </a:stretch>
            </p:blipFill>
            <p:spPr>
              <a:xfrm>
                <a:off x="10156579" y="5876698"/>
                <a:ext cx="1767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C404D450-91C9-4DE3-AF83-28FA852943BC}"/>
                  </a:ext>
                </a:extLst>
              </p14:cNvPr>
              <p14:cNvContentPartPr/>
              <p14:nvPr/>
            </p14:nvContentPartPr>
            <p14:xfrm>
              <a:off x="10351339" y="6091978"/>
              <a:ext cx="23760" cy="24120"/>
            </p14:xfrm>
          </p:contentPart>
        </mc:Choice>
        <mc:Fallback xmlns="">
          <p:pic>
            <p:nvPicPr>
              <p:cNvPr id="40" name="Ink 39">
                <a:extLst>
                  <a:ext uri="{FF2B5EF4-FFF2-40B4-BE49-F238E27FC236}">
                    <a16:creationId xmlns:a16="http://schemas.microsoft.com/office/drawing/2014/main" id="{C404D450-91C9-4DE3-AF83-28FA852943BC}"/>
                  </a:ext>
                </a:extLst>
              </p:cNvPr>
              <p:cNvPicPr/>
              <p:nvPr/>
            </p:nvPicPr>
            <p:blipFill>
              <a:blip r:embed="rId55"/>
              <a:stretch>
                <a:fillRect/>
              </a:stretch>
            </p:blipFill>
            <p:spPr>
              <a:xfrm>
                <a:off x="10342699" y="6083338"/>
                <a:ext cx="414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FD3231E4-1536-4469-8995-8159797A720B}"/>
                  </a:ext>
                </a:extLst>
              </p14:cNvPr>
              <p14:cNvContentPartPr/>
              <p14:nvPr/>
            </p14:nvContentPartPr>
            <p14:xfrm>
              <a:off x="10389139" y="6012418"/>
              <a:ext cx="325440" cy="465480"/>
            </p14:xfrm>
          </p:contentPart>
        </mc:Choice>
        <mc:Fallback xmlns="">
          <p:pic>
            <p:nvPicPr>
              <p:cNvPr id="41" name="Ink 40">
                <a:extLst>
                  <a:ext uri="{FF2B5EF4-FFF2-40B4-BE49-F238E27FC236}">
                    <a16:creationId xmlns:a16="http://schemas.microsoft.com/office/drawing/2014/main" id="{FD3231E4-1536-4469-8995-8159797A720B}"/>
                  </a:ext>
                </a:extLst>
              </p:cNvPr>
              <p:cNvPicPr/>
              <p:nvPr/>
            </p:nvPicPr>
            <p:blipFill>
              <a:blip r:embed="rId57"/>
              <a:stretch>
                <a:fillRect/>
              </a:stretch>
            </p:blipFill>
            <p:spPr>
              <a:xfrm>
                <a:off x="10380139" y="6003418"/>
                <a:ext cx="343080" cy="483120"/>
              </a:xfrm>
              <a:prstGeom prst="rect">
                <a:avLst/>
              </a:prstGeom>
            </p:spPr>
          </p:pic>
        </mc:Fallback>
      </mc:AlternateContent>
      <p:grpSp>
        <p:nvGrpSpPr>
          <p:cNvPr id="51" name="Group 50">
            <a:extLst>
              <a:ext uri="{FF2B5EF4-FFF2-40B4-BE49-F238E27FC236}">
                <a16:creationId xmlns:a16="http://schemas.microsoft.com/office/drawing/2014/main" id="{DC3E1932-0EA7-4CCE-AF1F-28D2649C57CF}"/>
              </a:ext>
            </a:extLst>
          </p:cNvPr>
          <p:cNvGrpSpPr/>
          <p:nvPr/>
        </p:nvGrpSpPr>
        <p:grpSpPr>
          <a:xfrm>
            <a:off x="11006179" y="5871658"/>
            <a:ext cx="1923480" cy="357480"/>
            <a:chOff x="11006179" y="5871658"/>
            <a:chExt cx="1923480" cy="357480"/>
          </a:xfrm>
        </p:grpSpPr>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B2B110E0-F5FD-486B-AA35-E62BE9B0A3E3}"/>
                    </a:ext>
                  </a:extLst>
                </p14:cNvPr>
                <p14:cNvContentPartPr/>
                <p14:nvPr/>
              </p14:nvContentPartPr>
              <p14:xfrm>
                <a:off x="11006179" y="5974618"/>
                <a:ext cx="172440" cy="221400"/>
              </p14:xfrm>
            </p:contentPart>
          </mc:Choice>
          <mc:Fallback xmlns="">
            <p:pic>
              <p:nvPicPr>
                <p:cNvPr id="42" name="Ink 41">
                  <a:extLst>
                    <a:ext uri="{FF2B5EF4-FFF2-40B4-BE49-F238E27FC236}">
                      <a16:creationId xmlns:a16="http://schemas.microsoft.com/office/drawing/2014/main" id="{B2B110E0-F5FD-486B-AA35-E62BE9B0A3E3}"/>
                    </a:ext>
                  </a:extLst>
                </p:cNvPr>
                <p:cNvPicPr/>
                <p:nvPr/>
              </p:nvPicPr>
              <p:blipFill>
                <a:blip r:embed="rId59"/>
                <a:stretch>
                  <a:fillRect/>
                </a:stretch>
              </p:blipFill>
              <p:spPr>
                <a:xfrm>
                  <a:off x="10997539" y="5965618"/>
                  <a:ext cx="1900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5A0E7F0B-2D9F-4B7E-A0CC-3B23AC194D35}"/>
                    </a:ext>
                  </a:extLst>
                </p14:cNvPr>
                <p14:cNvContentPartPr/>
                <p14:nvPr/>
              </p14:nvContentPartPr>
              <p14:xfrm>
                <a:off x="11187619" y="6087658"/>
                <a:ext cx="204840" cy="127440"/>
              </p14:xfrm>
            </p:contentPart>
          </mc:Choice>
          <mc:Fallback xmlns="">
            <p:pic>
              <p:nvPicPr>
                <p:cNvPr id="43" name="Ink 42">
                  <a:extLst>
                    <a:ext uri="{FF2B5EF4-FFF2-40B4-BE49-F238E27FC236}">
                      <a16:creationId xmlns:a16="http://schemas.microsoft.com/office/drawing/2014/main" id="{5A0E7F0B-2D9F-4B7E-A0CC-3B23AC194D35}"/>
                    </a:ext>
                  </a:extLst>
                </p:cNvPr>
                <p:cNvPicPr/>
                <p:nvPr/>
              </p:nvPicPr>
              <p:blipFill>
                <a:blip r:embed="rId61"/>
                <a:stretch>
                  <a:fillRect/>
                </a:stretch>
              </p:blipFill>
              <p:spPr>
                <a:xfrm>
                  <a:off x="11178979" y="6079018"/>
                  <a:ext cx="2224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Ink 43">
                  <a:extLst>
                    <a:ext uri="{FF2B5EF4-FFF2-40B4-BE49-F238E27FC236}">
                      <a16:creationId xmlns:a16="http://schemas.microsoft.com/office/drawing/2014/main" id="{636F4163-C8E6-4CF9-9714-725697262FF0}"/>
                    </a:ext>
                  </a:extLst>
                </p14:cNvPr>
                <p14:cNvContentPartPr/>
                <p14:nvPr/>
              </p14:nvContentPartPr>
              <p14:xfrm>
                <a:off x="11424859" y="6078298"/>
                <a:ext cx="348840" cy="150840"/>
              </p14:xfrm>
            </p:contentPart>
          </mc:Choice>
          <mc:Fallback xmlns="">
            <p:pic>
              <p:nvPicPr>
                <p:cNvPr id="44" name="Ink 43">
                  <a:extLst>
                    <a:ext uri="{FF2B5EF4-FFF2-40B4-BE49-F238E27FC236}">
                      <a16:creationId xmlns:a16="http://schemas.microsoft.com/office/drawing/2014/main" id="{636F4163-C8E6-4CF9-9714-725697262FF0}"/>
                    </a:ext>
                  </a:extLst>
                </p:cNvPr>
                <p:cNvPicPr/>
                <p:nvPr/>
              </p:nvPicPr>
              <p:blipFill>
                <a:blip r:embed="rId63"/>
                <a:stretch>
                  <a:fillRect/>
                </a:stretch>
              </p:blipFill>
              <p:spPr>
                <a:xfrm>
                  <a:off x="11415859" y="6069658"/>
                  <a:ext cx="36648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Ink 44">
                  <a:extLst>
                    <a:ext uri="{FF2B5EF4-FFF2-40B4-BE49-F238E27FC236}">
                      <a16:creationId xmlns:a16="http://schemas.microsoft.com/office/drawing/2014/main" id="{9A7DDD6D-6E0A-41D1-9271-EBE603FD9832}"/>
                    </a:ext>
                  </a:extLst>
                </p14:cNvPr>
                <p14:cNvContentPartPr/>
                <p14:nvPr/>
              </p14:nvContentPartPr>
              <p14:xfrm>
                <a:off x="11911939" y="5871658"/>
                <a:ext cx="42480" cy="353160"/>
              </p14:xfrm>
            </p:contentPart>
          </mc:Choice>
          <mc:Fallback xmlns="">
            <p:pic>
              <p:nvPicPr>
                <p:cNvPr id="45" name="Ink 44">
                  <a:extLst>
                    <a:ext uri="{FF2B5EF4-FFF2-40B4-BE49-F238E27FC236}">
                      <a16:creationId xmlns:a16="http://schemas.microsoft.com/office/drawing/2014/main" id="{9A7DDD6D-6E0A-41D1-9271-EBE603FD9832}"/>
                    </a:ext>
                  </a:extLst>
                </p:cNvPr>
                <p:cNvPicPr/>
                <p:nvPr/>
              </p:nvPicPr>
              <p:blipFill>
                <a:blip r:embed="rId65"/>
                <a:stretch>
                  <a:fillRect/>
                </a:stretch>
              </p:blipFill>
              <p:spPr>
                <a:xfrm>
                  <a:off x="11903299" y="5862658"/>
                  <a:ext cx="6012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Ink 45">
                  <a:extLst>
                    <a:ext uri="{FF2B5EF4-FFF2-40B4-BE49-F238E27FC236}">
                      <a16:creationId xmlns:a16="http://schemas.microsoft.com/office/drawing/2014/main" id="{ACED5C90-2043-4414-9591-C6F36217249A}"/>
                    </a:ext>
                  </a:extLst>
                </p14:cNvPr>
                <p14:cNvContentPartPr/>
                <p14:nvPr/>
              </p14:nvContentPartPr>
              <p14:xfrm>
                <a:off x="11888899" y="5922778"/>
                <a:ext cx="237240" cy="277560"/>
              </p14:xfrm>
            </p:contentPart>
          </mc:Choice>
          <mc:Fallback xmlns="">
            <p:pic>
              <p:nvPicPr>
                <p:cNvPr id="46" name="Ink 45">
                  <a:extLst>
                    <a:ext uri="{FF2B5EF4-FFF2-40B4-BE49-F238E27FC236}">
                      <a16:creationId xmlns:a16="http://schemas.microsoft.com/office/drawing/2014/main" id="{ACED5C90-2043-4414-9591-C6F36217249A}"/>
                    </a:ext>
                  </a:extLst>
                </p:cNvPr>
                <p:cNvPicPr/>
                <p:nvPr/>
              </p:nvPicPr>
              <p:blipFill>
                <a:blip r:embed="rId67"/>
                <a:stretch>
                  <a:fillRect/>
                </a:stretch>
              </p:blipFill>
              <p:spPr>
                <a:xfrm>
                  <a:off x="11880259" y="5914138"/>
                  <a:ext cx="2548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D35FD8D5-FE63-4C96-AE47-8CEA5B1A16FF}"/>
                    </a:ext>
                  </a:extLst>
                </p14:cNvPr>
                <p14:cNvContentPartPr/>
                <p14:nvPr/>
              </p14:nvContentPartPr>
              <p14:xfrm>
                <a:off x="12269779" y="6031498"/>
                <a:ext cx="659880" cy="145440"/>
              </p14:xfrm>
            </p:contentPart>
          </mc:Choice>
          <mc:Fallback xmlns="">
            <p:pic>
              <p:nvPicPr>
                <p:cNvPr id="50" name="Ink 49">
                  <a:extLst>
                    <a:ext uri="{FF2B5EF4-FFF2-40B4-BE49-F238E27FC236}">
                      <a16:creationId xmlns:a16="http://schemas.microsoft.com/office/drawing/2014/main" id="{D35FD8D5-FE63-4C96-AE47-8CEA5B1A16FF}"/>
                    </a:ext>
                  </a:extLst>
                </p:cNvPr>
                <p:cNvPicPr/>
                <p:nvPr/>
              </p:nvPicPr>
              <p:blipFill>
                <a:blip r:embed="rId69"/>
                <a:stretch>
                  <a:fillRect/>
                </a:stretch>
              </p:blipFill>
              <p:spPr>
                <a:xfrm>
                  <a:off x="12260779" y="6022858"/>
                  <a:ext cx="677520" cy="16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52" name="Ink 51">
                <a:extLst>
                  <a:ext uri="{FF2B5EF4-FFF2-40B4-BE49-F238E27FC236}">
                    <a16:creationId xmlns:a16="http://schemas.microsoft.com/office/drawing/2014/main" id="{5793F70B-AF3C-4077-8199-7A3315A1BC8E}"/>
                  </a:ext>
                </a:extLst>
              </p14:cNvPr>
              <p14:cNvContentPartPr/>
              <p14:nvPr/>
            </p14:nvContentPartPr>
            <p14:xfrm>
              <a:off x="6696619" y="1385338"/>
              <a:ext cx="1055160" cy="813960"/>
            </p14:xfrm>
          </p:contentPart>
        </mc:Choice>
        <mc:Fallback xmlns="">
          <p:pic>
            <p:nvPicPr>
              <p:cNvPr id="52" name="Ink 51">
                <a:extLst>
                  <a:ext uri="{FF2B5EF4-FFF2-40B4-BE49-F238E27FC236}">
                    <a16:creationId xmlns:a16="http://schemas.microsoft.com/office/drawing/2014/main" id="{5793F70B-AF3C-4077-8199-7A3315A1BC8E}"/>
                  </a:ext>
                </a:extLst>
              </p:cNvPr>
              <p:cNvPicPr/>
              <p:nvPr/>
            </p:nvPicPr>
            <p:blipFill>
              <a:blip r:embed="rId71"/>
              <a:stretch>
                <a:fillRect/>
              </a:stretch>
            </p:blipFill>
            <p:spPr>
              <a:xfrm>
                <a:off x="6687979" y="1376338"/>
                <a:ext cx="1072800" cy="831600"/>
              </a:xfrm>
              <a:prstGeom prst="rect">
                <a:avLst/>
              </a:prstGeom>
            </p:spPr>
          </p:pic>
        </mc:Fallback>
      </mc:AlternateContent>
    </p:spTree>
    <p:extLst>
      <p:ext uri="{BB962C8B-B14F-4D97-AF65-F5344CB8AC3E}">
        <p14:creationId xmlns:p14="http://schemas.microsoft.com/office/powerpoint/2010/main" val="696641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lvl="1"/>
            <a:r>
              <a:rPr lang="en-GB" sz="1200" dirty="0"/>
              <a:t>To push local repository code to Remote repository</a:t>
            </a:r>
          </a:p>
          <a:p>
            <a:pPr lvl="2"/>
            <a:r>
              <a:rPr lang="en-GB" sz="1200" b="1" i="1" dirty="0">
                <a:solidFill>
                  <a:schemeClr val="accent4">
                    <a:lumMod val="75000"/>
                  </a:schemeClr>
                </a:solidFill>
              </a:rPr>
              <a:t>git push origin &lt;</a:t>
            </a:r>
            <a:r>
              <a:rPr lang="en-GB" sz="1200" b="1" i="1" dirty="0" err="1">
                <a:solidFill>
                  <a:schemeClr val="accent4">
                    <a:lumMod val="75000"/>
                  </a:schemeClr>
                </a:solidFill>
              </a:rPr>
              <a:t>branchname</a:t>
            </a:r>
            <a:r>
              <a:rPr lang="en-GB" sz="1200" b="1" i="1" dirty="0">
                <a:solidFill>
                  <a:schemeClr val="accent4">
                    <a:lumMod val="75000"/>
                  </a:schemeClr>
                </a:solidFill>
              </a:rPr>
              <a:t>&gt;</a:t>
            </a:r>
          </a:p>
          <a:p>
            <a:pPr lvl="2"/>
            <a:r>
              <a:rPr lang="en-GB" dirty="0"/>
              <a:t>Pushes the committed code from local repository to remote repository</a:t>
            </a:r>
          </a:p>
          <a:p>
            <a:pPr lvl="1"/>
            <a:r>
              <a:rPr lang="en-GB" sz="1400" dirty="0"/>
              <a:t>To pull remote repository code to local repository</a:t>
            </a:r>
          </a:p>
          <a:p>
            <a:pPr lvl="2"/>
            <a:r>
              <a:rPr lang="en-GB" sz="1200" b="1" i="1" dirty="0">
                <a:solidFill>
                  <a:schemeClr val="accent4">
                    <a:lumMod val="75000"/>
                  </a:schemeClr>
                </a:solidFill>
              </a:rPr>
              <a:t>git pull origin &lt;</a:t>
            </a:r>
            <a:r>
              <a:rPr lang="en-GB" sz="1200" b="1" i="1" dirty="0" err="1">
                <a:solidFill>
                  <a:schemeClr val="accent4">
                    <a:lumMod val="75000"/>
                  </a:schemeClr>
                </a:solidFill>
              </a:rPr>
              <a:t>branchname</a:t>
            </a:r>
            <a:r>
              <a:rPr lang="en-GB" sz="1200" b="1" i="1" dirty="0">
                <a:solidFill>
                  <a:schemeClr val="accent4">
                    <a:lumMod val="75000"/>
                  </a:schemeClr>
                </a:solidFill>
              </a:rPr>
              <a:t>&gt;</a:t>
            </a:r>
          </a:p>
          <a:p>
            <a:pPr lvl="2"/>
            <a:r>
              <a:rPr lang="en-GB" dirty="0"/>
              <a:t>Pulls the latest code from remote repository and merges with local committed code </a:t>
            </a:r>
            <a:endParaRPr lang="en-GB" b="1" i="1" dirty="0">
              <a:solidFill>
                <a:schemeClr val="accent4">
                  <a:lumMod val="75000"/>
                </a:schemeClr>
              </a:solidFill>
            </a:endParaRPr>
          </a:p>
          <a:p>
            <a:pPr lvl="2"/>
            <a:endParaRPr lang="en-GB" sz="1200" dirty="0"/>
          </a:p>
          <a:p>
            <a:pPr lvl="1"/>
            <a:endParaRPr lang="en-GB" sz="1400" b="1" i="1" dirty="0">
              <a:solidFill>
                <a:schemeClr val="accent4">
                  <a:lumMod val="75000"/>
                </a:schemeClr>
              </a:solidFill>
            </a:endParaRPr>
          </a:p>
        </p:txBody>
      </p:sp>
      <p:sp>
        <p:nvSpPr>
          <p:cNvPr id="4" name="Title 1"/>
          <p:cNvSpPr>
            <a:spLocks noGrp="1"/>
          </p:cNvSpPr>
          <p:nvPr>
            <p:ph type="title"/>
          </p:nvPr>
        </p:nvSpPr>
        <p:spPr>
          <a:xfrm>
            <a:off x="685800" y="304800"/>
            <a:ext cx="8596668" cy="304800"/>
          </a:xfrm>
        </p:spPr>
        <p:txBody>
          <a:bodyPr/>
          <a:lstStyle/>
          <a:p>
            <a:r>
              <a:rPr lang="en-US" sz="1600" dirty="0"/>
              <a:t>Git Commands : Syncing commands</a:t>
            </a:r>
          </a:p>
        </p:txBody>
      </p:sp>
    </p:spTree>
    <p:extLst>
      <p:ext uri="{BB962C8B-B14F-4D97-AF65-F5344CB8AC3E}">
        <p14:creationId xmlns:p14="http://schemas.microsoft.com/office/powerpoint/2010/main" val="3347652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lvl="1"/>
            <a:r>
              <a:rPr lang="en-GB" sz="1400" dirty="0"/>
              <a:t>Why do we need branching?</a:t>
            </a:r>
          </a:p>
          <a:p>
            <a:pPr lvl="2"/>
            <a:r>
              <a:rPr lang="en-GB" sz="1200" dirty="0"/>
              <a:t>When you want to add a new feature or fix a bug—no matter how big or how small—you spawn a new branch to encapsulate your changes.</a:t>
            </a:r>
          </a:p>
          <a:p>
            <a:pPr lvl="2"/>
            <a:r>
              <a:rPr lang="en-GB" sz="1200" dirty="0"/>
              <a:t>All your development code goes into branch . Once development of new feature is complete, and it is tested thoroughly, then the changes are merged to master branch</a:t>
            </a:r>
          </a:p>
          <a:p>
            <a:pPr lvl="2"/>
            <a:r>
              <a:rPr lang="en-GB" dirty="0"/>
              <a:t>master branch also called default branch</a:t>
            </a:r>
            <a:r>
              <a:rPr lang="en-GB" sz="1200" dirty="0"/>
              <a:t> </a:t>
            </a:r>
          </a:p>
          <a:p>
            <a:pPr lvl="2"/>
            <a:endParaRPr lang="en-GB" sz="1200" dirty="0"/>
          </a:p>
          <a:p>
            <a:pPr lvl="1"/>
            <a:endParaRPr lang="en-GB" sz="1400" b="1" i="1" dirty="0">
              <a:solidFill>
                <a:schemeClr val="accent4">
                  <a:lumMod val="75000"/>
                </a:schemeClr>
              </a:solidFill>
            </a:endParaRPr>
          </a:p>
        </p:txBody>
      </p:sp>
      <p:sp>
        <p:nvSpPr>
          <p:cNvPr id="4" name="Title 1"/>
          <p:cNvSpPr>
            <a:spLocks noGrp="1"/>
          </p:cNvSpPr>
          <p:nvPr>
            <p:ph type="title"/>
          </p:nvPr>
        </p:nvSpPr>
        <p:spPr>
          <a:xfrm>
            <a:off x="685800" y="304800"/>
            <a:ext cx="8596668" cy="304800"/>
          </a:xfrm>
        </p:spPr>
        <p:txBody>
          <a:bodyPr/>
          <a:lstStyle/>
          <a:p>
            <a:r>
              <a:rPr lang="en-US" sz="1600" dirty="0"/>
              <a:t>Git Commands : Branching Commands</a:t>
            </a:r>
          </a:p>
        </p:txBody>
      </p:sp>
      <p:pic>
        <p:nvPicPr>
          <p:cNvPr id="2" name="Picture 1">
            <a:extLst>
              <a:ext uri="{FF2B5EF4-FFF2-40B4-BE49-F238E27FC236}">
                <a16:creationId xmlns:a16="http://schemas.microsoft.com/office/drawing/2014/main" id="{85169AFD-F840-428E-ABB3-0771A02F3D7B}"/>
              </a:ext>
            </a:extLst>
          </p:cNvPr>
          <p:cNvPicPr>
            <a:picLocks noChangeAspect="1"/>
          </p:cNvPicPr>
          <p:nvPr/>
        </p:nvPicPr>
        <p:blipFill>
          <a:blip r:embed="rId2"/>
          <a:stretch>
            <a:fillRect/>
          </a:stretch>
        </p:blipFill>
        <p:spPr>
          <a:xfrm>
            <a:off x="1722879" y="2550824"/>
            <a:ext cx="6505575" cy="3565957"/>
          </a:xfrm>
          <a:prstGeom prst="rect">
            <a:avLst/>
          </a:prstGeom>
        </p:spPr>
      </p:pic>
    </p:spTree>
    <p:extLst>
      <p:ext uri="{BB962C8B-B14F-4D97-AF65-F5344CB8AC3E}">
        <p14:creationId xmlns:p14="http://schemas.microsoft.com/office/powerpoint/2010/main" val="174141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714999"/>
          </a:xfrm>
        </p:spPr>
        <p:txBody>
          <a:bodyPr/>
          <a:lstStyle/>
          <a:p>
            <a:r>
              <a:rPr lang="en-GB" sz="1200" dirty="0"/>
              <a:t>To list local branches</a:t>
            </a:r>
          </a:p>
          <a:p>
            <a:pPr lvl="1"/>
            <a:r>
              <a:rPr lang="en-GB" sz="1200" b="1" i="1" dirty="0">
                <a:solidFill>
                  <a:schemeClr val="accent5">
                    <a:lumMod val="50000"/>
                  </a:schemeClr>
                </a:solidFill>
              </a:rPr>
              <a:t>git branch</a:t>
            </a:r>
          </a:p>
          <a:p>
            <a:r>
              <a:rPr lang="en-GB" sz="1200" dirty="0"/>
              <a:t>To list local and remote branches</a:t>
            </a:r>
          </a:p>
          <a:p>
            <a:pPr lvl="1"/>
            <a:r>
              <a:rPr lang="en-GB" sz="1000" b="1" i="1" dirty="0">
                <a:solidFill>
                  <a:schemeClr val="accent5">
                    <a:lumMod val="50000"/>
                  </a:schemeClr>
                </a:solidFill>
              </a:rPr>
              <a:t>git branch -a</a:t>
            </a:r>
            <a:endParaRPr lang="en-GB" sz="1000" dirty="0"/>
          </a:p>
          <a:p>
            <a:r>
              <a:rPr lang="en-GB" sz="1200" dirty="0"/>
              <a:t>To create a new branch</a:t>
            </a:r>
          </a:p>
          <a:p>
            <a:pPr lvl="1"/>
            <a:r>
              <a:rPr lang="en-GB" sz="1000" b="1" i="1" dirty="0">
                <a:solidFill>
                  <a:schemeClr val="accent5">
                    <a:lumMod val="50000"/>
                  </a:schemeClr>
                </a:solidFill>
              </a:rPr>
              <a:t>git branch </a:t>
            </a:r>
            <a:r>
              <a:rPr lang="en-GB" sz="1000" b="1" i="1" dirty="0" err="1">
                <a:solidFill>
                  <a:schemeClr val="accent5">
                    <a:lumMod val="50000"/>
                  </a:schemeClr>
                </a:solidFill>
              </a:rPr>
              <a:t>branchname</a:t>
            </a:r>
            <a:endParaRPr lang="en-GB" sz="1000" dirty="0"/>
          </a:p>
          <a:p>
            <a:r>
              <a:rPr lang="en-GB" sz="1200" dirty="0"/>
              <a:t>To switch to newly created branch</a:t>
            </a:r>
          </a:p>
          <a:p>
            <a:pPr lvl="1"/>
            <a:r>
              <a:rPr lang="en-GB" sz="1000" b="1" i="1" dirty="0">
                <a:solidFill>
                  <a:schemeClr val="accent5">
                    <a:lumMod val="50000"/>
                  </a:schemeClr>
                </a:solidFill>
              </a:rPr>
              <a:t>git checkout </a:t>
            </a:r>
            <a:r>
              <a:rPr lang="en-GB" sz="1000" b="1" i="1" dirty="0" err="1">
                <a:solidFill>
                  <a:schemeClr val="accent5">
                    <a:lumMod val="50000"/>
                  </a:schemeClr>
                </a:solidFill>
              </a:rPr>
              <a:t>branchname</a:t>
            </a:r>
            <a:endParaRPr lang="en-GB" sz="1000" dirty="0"/>
          </a:p>
          <a:p>
            <a:r>
              <a:rPr lang="en-GB" sz="1200" dirty="0"/>
              <a:t>To create a branch and switch to it</a:t>
            </a:r>
          </a:p>
          <a:p>
            <a:pPr lvl="1"/>
            <a:r>
              <a:rPr lang="en-GB" sz="1000" b="1" i="1" dirty="0">
                <a:solidFill>
                  <a:schemeClr val="accent5">
                    <a:lumMod val="50000"/>
                  </a:schemeClr>
                </a:solidFill>
              </a:rPr>
              <a:t>git checkout –b </a:t>
            </a:r>
            <a:r>
              <a:rPr lang="en-GB" sz="1000" b="1" i="1" dirty="0" err="1">
                <a:solidFill>
                  <a:schemeClr val="accent5">
                    <a:lumMod val="50000"/>
                  </a:schemeClr>
                </a:solidFill>
              </a:rPr>
              <a:t>branchname</a:t>
            </a:r>
            <a:endParaRPr lang="en-GB" sz="1000" dirty="0"/>
          </a:p>
          <a:p>
            <a:r>
              <a:rPr lang="en-GB" sz="1200" dirty="0"/>
              <a:t>To push local branch code to remote branch code</a:t>
            </a:r>
          </a:p>
          <a:p>
            <a:pPr lvl="1"/>
            <a:r>
              <a:rPr lang="en-GB" sz="1000" dirty="0"/>
              <a:t>Switch to your branch first</a:t>
            </a:r>
          </a:p>
          <a:p>
            <a:pPr lvl="1"/>
            <a:r>
              <a:rPr lang="en-GB" sz="1000" b="1" i="1" dirty="0">
                <a:solidFill>
                  <a:schemeClr val="accent5">
                    <a:lumMod val="50000"/>
                  </a:schemeClr>
                </a:solidFill>
              </a:rPr>
              <a:t>git push origin </a:t>
            </a:r>
            <a:r>
              <a:rPr lang="en-GB" sz="1000" b="1" i="1" dirty="0" err="1">
                <a:solidFill>
                  <a:schemeClr val="accent5">
                    <a:lumMod val="50000"/>
                  </a:schemeClr>
                </a:solidFill>
              </a:rPr>
              <a:t>branchname</a:t>
            </a:r>
            <a:endParaRPr lang="en-GB" sz="1000" dirty="0"/>
          </a:p>
          <a:p>
            <a:r>
              <a:rPr lang="en-GB" sz="1200" dirty="0"/>
              <a:t>Merging Branches</a:t>
            </a:r>
          </a:p>
          <a:p>
            <a:pPr lvl="1"/>
            <a:r>
              <a:rPr lang="en-GB" sz="1200" dirty="0"/>
              <a:t>First switch to the branch to which you want o merge into(master ) </a:t>
            </a:r>
          </a:p>
          <a:p>
            <a:pPr lvl="1"/>
            <a:r>
              <a:rPr lang="en-GB" sz="1200" b="1" i="1" dirty="0">
                <a:solidFill>
                  <a:schemeClr val="accent5">
                    <a:lumMod val="50000"/>
                  </a:schemeClr>
                </a:solidFill>
              </a:rPr>
              <a:t>git merge </a:t>
            </a:r>
            <a:r>
              <a:rPr lang="en-GB" sz="1200" b="1" i="1" dirty="0" err="1">
                <a:solidFill>
                  <a:schemeClr val="accent5">
                    <a:lumMod val="50000"/>
                  </a:schemeClr>
                </a:solidFill>
              </a:rPr>
              <a:t>branchname</a:t>
            </a:r>
            <a:endParaRPr lang="en-GB" sz="1200" b="1" i="1" dirty="0">
              <a:solidFill>
                <a:schemeClr val="accent5">
                  <a:lumMod val="50000"/>
                </a:schemeClr>
              </a:solidFill>
            </a:endParaRPr>
          </a:p>
          <a:p>
            <a:r>
              <a:rPr lang="en-GB" sz="1400" dirty="0"/>
              <a:t>Deleting a branch</a:t>
            </a:r>
          </a:p>
          <a:p>
            <a:pPr lvl="1"/>
            <a:r>
              <a:rPr lang="en-GB" sz="1200" b="1" i="1" dirty="0">
                <a:solidFill>
                  <a:schemeClr val="accent5">
                    <a:lumMod val="50000"/>
                  </a:schemeClr>
                </a:solidFill>
              </a:rPr>
              <a:t>git branch -D </a:t>
            </a:r>
            <a:r>
              <a:rPr lang="en-GB" sz="1200" b="1" i="1" dirty="0" err="1">
                <a:solidFill>
                  <a:schemeClr val="accent5">
                    <a:lumMod val="50000"/>
                  </a:schemeClr>
                </a:solidFill>
              </a:rPr>
              <a:t>branchname</a:t>
            </a:r>
            <a:endParaRPr lang="en-GB" sz="1200" b="1" i="1" dirty="0">
              <a:solidFill>
                <a:schemeClr val="accent5">
                  <a:lumMod val="50000"/>
                </a:schemeClr>
              </a:solidFill>
            </a:endParaRPr>
          </a:p>
          <a:p>
            <a:pPr lvl="1"/>
            <a:endParaRPr lang="en-GB" sz="1200" dirty="0"/>
          </a:p>
          <a:p>
            <a:pPr lvl="1"/>
            <a:endParaRPr lang="en-GB" sz="1200" dirty="0"/>
          </a:p>
          <a:p>
            <a:endParaRPr lang="en-GB" sz="1200" dirty="0"/>
          </a:p>
          <a:p>
            <a:pPr lvl="2"/>
            <a:endParaRPr lang="en-GB" sz="1200" dirty="0"/>
          </a:p>
          <a:p>
            <a:pPr lvl="1"/>
            <a:endParaRPr lang="en-GB" sz="1400" dirty="0">
              <a:solidFill>
                <a:schemeClr val="tx1"/>
              </a:solidFill>
            </a:endParaRPr>
          </a:p>
        </p:txBody>
      </p:sp>
      <p:sp>
        <p:nvSpPr>
          <p:cNvPr id="4" name="Title 1"/>
          <p:cNvSpPr>
            <a:spLocks noGrp="1"/>
          </p:cNvSpPr>
          <p:nvPr>
            <p:ph type="title"/>
          </p:nvPr>
        </p:nvSpPr>
        <p:spPr>
          <a:xfrm>
            <a:off x="685800" y="304800"/>
            <a:ext cx="8596668" cy="304800"/>
          </a:xfrm>
        </p:spPr>
        <p:txBody>
          <a:bodyPr/>
          <a:lstStyle/>
          <a:p>
            <a:r>
              <a:rPr lang="en-US" sz="1600" dirty="0"/>
              <a:t>Git Commands : Branching Commands</a:t>
            </a:r>
          </a:p>
        </p:txBody>
      </p:sp>
    </p:spTree>
    <p:extLst>
      <p:ext uri="{BB962C8B-B14F-4D97-AF65-F5344CB8AC3E}">
        <p14:creationId xmlns:p14="http://schemas.microsoft.com/office/powerpoint/2010/main" val="4169428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714999"/>
          </a:xfrm>
        </p:spPr>
        <p:txBody>
          <a:bodyPr/>
          <a:lstStyle/>
          <a:p>
            <a:pPr lvl="1"/>
            <a:r>
              <a:rPr lang="en-GB" sz="1200" dirty="0"/>
              <a:t>Git ignore:</a:t>
            </a:r>
          </a:p>
          <a:p>
            <a:pPr lvl="2"/>
            <a:r>
              <a:rPr lang="en-GB" sz="1000" dirty="0"/>
              <a:t>In git repository/project , a .</a:t>
            </a:r>
            <a:r>
              <a:rPr lang="en-GB" sz="1000" dirty="0" err="1"/>
              <a:t>gitignore</a:t>
            </a:r>
            <a:r>
              <a:rPr lang="en-GB" sz="1000" dirty="0"/>
              <a:t> file should be created under root directory</a:t>
            </a:r>
          </a:p>
          <a:p>
            <a:pPr lvl="2"/>
            <a:r>
              <a:rPr lang="en-GB" sz="1000" dirty="0"/>
              <a:t>Add all those file paths that you don’t want to be tracked by git</a:t>
            </a:r>
          </a:p>
          <a:p>
            <a:pPr lvl="2"/>
            <a:r>
              <a:rPr lang="en-GB" sz="1000" dirty="0"/>
              <a:t>When we run any git commands, git simply ignores all those files present in .</a:t>
            </a:r>
            <a:r>
              <a:rPr lang="en-GB" sz="1000" dirty="0" err="1"/>
              <a:t>gitignore</a:t>
            </a:r>
            <a:r>
              <a:rPr lang="en-GB" sz="1000" dirty="0"/>
              <a:t> file</a:t>
            </a:r>
          </a:p>
          <a:p>
            <a:pPr lvl="2"/>
            <a:r>
              <a:rPr lang="en-GB" sz="1000" dirty="0"/>
              <a:t>But .</a:t>
            </a:r>
            <a:r>
              <a:rPr lang="en-GB" sz="1000" dirty="0" err="1"/>
              <a:t>gitignore</a:t>
            </a:r>
            <a:r>
              <a:rPr lang="en-GB" sz="1000" dirty="0"/>
              <a:t> file itself will get pushed to remote repository</a:t>
            </a:r>
          </a:p>
          <a:p>
            <a:pPr lvl="2"/>
            <a:endParaRPr lang="en-GB" sz="1000" dirty="0"/>
          </a:p>
          <a:p>
            <a:pPr lvl="1"/>
            <a:endParaRPr lang="en-GB" sz="1200" dirty="0"/>
          </a:p>
          <a:p>
            <a:endParaRPr lang="en-GB" sz="1200" dirty="0"/>
          </a:p>
          <a:p>
            <a:pPr lvl="2"/>
            <a:endParaRPr lang="en-GB" sz="1200" dirty="0"/>
          </a:p>
          <a:p>
            <a:pPr lvl="1"/>
            <a:endParaRPr lang="en-GB" sz="1400" dirty="0">
              <a:solidFill>
                <a:schemeClr val="tx1"/>
              </a:solidFill>
            </a:endParaRPr>
          </a:p>
        </p:txBody>
      </p:sp>
      <p:sp>
        <p:nvSpPr>
          <p:cNvPr id="4" name="Title 1"/>
          <p:cNvSpPr>
            <a:spLocks noGrp="1"/>
          </p:cNvSpPr>
          <p:nvPr>
            <p:ph type="title"/>
          </p:nvPr>
        </p:nvSpPr>
        <p:spPr>
          <a:xfrm>
            <a:off x="685800" y="304800"/>
            <a:ext cx="8596668" cy="304800"/>
          </a:xfrm>
        </p:spPr>
        <p:txBody>
          <a:bodyPr/>
          <a:lstStyle/>
          <a:p>
            <a:r>
              <a:rPr lang="en-US" sz="1600" dirty="0"/>
              <a:t>Git Commands : Branching Commands</a:t>
            </a:r>
          </a:p>
        </p:txBody>
      </p:sp>
    </p:spTree>
    <p:extLst>
      <p:ext uri="{BB962C8B-B14F-4D97-AF65-F5344CB8AC3E}">
        <p14:creationId xmlns:p14="http://schemas.microsoft.com/office/powerpoint/2010/main" val="292411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Jenkins</a:t>
            </a:r>
            <a:endParaRPr sz="5400" b="0" i="0" u="none" strike="noStrike" cap="none"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587520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066800"/>
            <a:ext cx="7315200" cy="2590800"/>
          </a:xfrm>
        </p:spPr>
        <p:txBody>
          <a:bodyPr/>
          <a:lstStyle/>
          <a:p>
            <a:pPr lvl="1"/>
            <a:endParaRPr lang="en-GB" sz="1400" dirty="0"/>
          </a:p>
          <a:p>
            <a:pPr lvl="1"/>
            <a:r>
              <a:rPr lang="en-GB" sz="1400" dirty="0"/>
              <a:t>Continuous Integration:</a:t>
            </a:r>
          </a:p>
          <a:p>
            <a:pPr lvl="2"/>
            <a:r>
              <a:rPr lang="en-GB" dirty="0"/>
              <a:t> Automated way to build, package, and test applications</a:t>
            </a:r>
          </a:p>
          <a:p>
            <a:pPr lvl="1"/>
            <a:r>
              <a:rPr lang="en-GB" sz="1200" dirty="0"/>
              <a:t>Continuous Delivery/Deployment:</a:t>
            </a:r>
          </a:p>
          <a:p>
            <a:pPr lvl="2"/>
            <a:r>
              <a:rPr lang="en-GB" dirty="0"/>
              <a:t>Continuous delivery picks up where continuous integration ends. </a:t>
            </a:r>
          </a:p>
          <a:p>
            <a:pPr lvl="2"/>
            <a:r>
              <a:rPr lang="en-GB" dirty="0"/>
              <a:t>CD automates the delivery of applications to selected infrastructure environments</a:t>
            </a:r>
          </a:p>
          <a:p>
            <a:pPr lvl="2"/>
            <a:endParaRPr lang="en-GB" dirty="0"/>
          </a:p>
          <a:p>
            <a:pPr lvl="2"/>
            <a:endParaRPr lang="en-GB" dirty="0"/>
          </a:p>
          <a:p>
            <a:pPr marL="985520" lvl="2" indent="0">
              <a:buNone/>
            </a:pPr>
            <a:endParaRPr lang="en-GB" sz="1000" dirty="0"/>
          </a:p>
          <a:p>
            <a:pPr lvl="1"/>
            <a:endParaRPr lang="en-GB" sz="1200" dirty="0"/>
          </a:p>
          <a:p>
            <a:pPr lvl="1"/>
            <a:endParaRPr lang="en-GB" sz="1200" dirty="0"/>
          </a:p>
          <a:p>
            <a:pPr lvl="1"/>
            <a:endParaRPr lang="en-GB" sz="1200" dirty="0"/>
          </a:p>
          <a:p>
            <a:pPr lvl="1"/>
            <a:endParaRPr lang="en-GB" sz="1200" dirty="0"/>
          </a:p>
          <a:p>
            <a:endParaRPr lang="en-GB" sz="1200" dirty="0"/>
          </a:p>
          <a:p>
            <a:pPr lvl="2"/>
            <a:endParaRPr lang="en-GB" sz="1200" dirty="0"/>
          </a:p>
          <a:p>
            <a:pPr lvl="1"/>
            <a:endParaRPr lang="en-GB" sz="1400" dirty="0">
              <a:solidFill>
                <a:schemeClr val="tx1"/>
              </a:solidFill>
            </a:endParaRPr>
          </a:p>
        </p:txBody>
      </p:sp>
      <p:sp>
        <p:nvSpPr>
          <p:cNvPr id="4" name="Title 1"/>
          <p:cNvSpPr>
            <a:spLocks noGrp="1"/>
          </p:cNvSpPr>
          <p:nvPr>
            <p:ph type="title"/>
          </p:nvPr>
        </p:nvSpPr>
        <p:spPr>
          <a:xfrm>
            <a:off x="685800" y="304800"/>
            <a:ext cx="8596668" cy="304800"/>
          </a:xfrm>
        </p:spPr>
        <p:txBody>
          <a:bodyPr/>
          <a:lstStyle/>
          <a:p>
            <a:r>
              <a:rPr lang="en-US" sz="1600" dirty="0"/>
              <a:t>Jenkins</a:t>
            </a:r>
          </a:p>
        </p:txBody>
      </p:sp>
    </p:spTree>
    <p:extLst>
      <p:ext uri="{BB962C8B-B14F-4D97-AF65-F5344CB8AC3E}">
        <p14:creationId xmlns:p14="http://schemas.microsoft.com/office/powerpoint/2010/main" val="53556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838200"/>
            <a:ext cx="8368068" cy="5029200"/>
          </a:xfrm>
        </p:spPr>
        <p:txBody>
          <a:bodyPr/>
          <a:lstStyle/>
          <a:p>
            <a:r>
              <a:rPr lang="en-GB" dirty="0"/>
              <a:t>Jenkins Installation</a:t>
            </a:r>
          </a:p>
          <a:p>
            <a:pPr lvl="1"/>
            <a:r>
              <a:rPr lang="en-GB" dirty="0"/>
              <a:t>Download the war file from this link:</a:t>
            </a:r>
          </a:p>
          <a:p>
            <a:pPr lvl="2"/>
            <a:r>
              <a:rPr lang="en-GB" dirty="0">
                <a:hlinkClick r:id="rId2"/>
              </a:rPr>
              <a:t>http://mirrors.jenkins.io/war-stable/latest/jenkins.war</a:t>
            </a:r>
            <a:endParaRPr lang="en-GB" dirty="0"/>
          </a:p>
          <a:p>
            <a:pPr lvl="1"/>
            <a:r>
              <a:rPr lang="en-GB" dirty="0"/>
              <a:t>Run the war file</a:t>
            </a:r>
          </a:p>
          <a:p>
            <a:pPr lvl="2"/>
            <a:r>
              <a:rPr lang="en-GB" b="1" i="1" dirty="0">
                <a:solidFill>
                  <a:srgbClr val="FF0000"/>
                </a:solidFill>
              </a:rPr>
              <a:t>java –jar </a:t>
            </a:r>
            <a:r>
              <a:rPr lang="en-GB" b="1" i="1" dirty="0" err="1">
                <a:solidFill>
                  <a:srgbClr val="FF0000"/>
                </a:solidFill>
              </a:rPr>
              <a:t>Jenkins.war</a:t>
            </a:r>
            <a:endParaRPr lang="en-GB" b="1" i="1" dirty="0">
              <a:solidFill>
                <a:srgbClr val="FF0000"/>
              </a:solidFill>
            </a:endParaRPr>
          </a:p>
          <a:p>
            <a:pPr lvl="2"/>
            <a:r>
              <a:rPr lang="en-GB" dirty="0">
                <a:solidFill>
                  <a:schemeClr val="tx1">
                    <a:lumMod val="95000"/>
                    <a:lumOff val="5000"/>
                  </a:schemeClr>
                </a:solidFill>
              </a:rPr>
              <a:t>Do initial setup</a:t>
            </a:r>
          </a:p>
          <a:p>
            <a:pPr lvl="2"/>
            <a:r>
              <a:rPr lang="en-GB" dirty="0">
                <a:hlinkClick r:id="rId3"/>
              </a:rPr>
              <a:t>http://localhost:8080/</a:t>
            </a:r>
            <a:endParaRPr lang="en-GB" b="1" i="1" dirty="0">
              <a:solidFill>
                <a:srgbClr val="FF0000"/>
              </a:solidFill>
            </a:endParaRPr>
          </a:p>
          <a:p>
            <a:pPr lvl="2"/>
            <a:endParaRPr lang="en-GB" b="1" i="1" dirty="0">
              <a:solidFill>
                <a:srgbClr val="FF0000"/>
              </a:solidFill>
            </a:endParaRPr>
          </a:p>
          <a:p>
            <a:pPr lvl="2"/>
            <a:endParaRPr lang="en-GB" b="1" i="1" dirty="0">
              <a:solidFill>
                <a:srgbClr val="FF0000"/>
              </a:solidFill>
            </a:endParaRPr>
          </a:p>
          <a:p>
            <a:pPr lvl="2"/>
            <a:endParaRPr lang="en-GB" b="1" i="1" dirty="0">
              <a:solidFill>
                <a:srgbClr val="FF0000"/>
              </a:solidFill>
            </a:endParaRPr>
          </a:p>
          <a:p>
            <a:pPr lvl="2"/>
            <a:endParaRPr lang="en-GB" b="1" i="1" dirty="0">
              <a:solidFill>
                <a:srgbClr val="FF0000"/>
              </a:solidFill>
            </a:endParaRPr>
          </a:p>
          <a:p>
            <a:pPr lvl="2"/>
            <a:endParaRPr lang="en-GB" dirty="0"/>
          </a:p>
          <a:p>
            <a:pPr lvl="2"/>
            <a:endParaRPr lang="en-GB" dirty="0"/>
          </a:p>
          <a:p>
            <a:pPr marL="985520" lvl="2" indent="0">
              <a:buNone/>
            </a:pPr>
            <a:endParaRPr lang="en-GB" sz="1000" dirty="0"/>
          </a:p>
          <a:p>
            <a:pPr lvl="1"/>
            <a:endParaRPr lang="en-GB" sz="1200" dirty="0"/>
          </a:p>
          <a:p>
            <a:pPr lvl="1"/>
            <a:endParaRPr lang="en-GB" sz="1200" dirty="0"/>
          </a:p>
          <a:p>
            <a:pPr lvl="1"/>
            <a:endParaRPr lang="en-GB" sz="1200" dirty="0"/>
          </a:p>
          <a:p>
            <a:pPr lvl="1"/>
            <a:endParaRPr lang="en-GB" sz="1200" dirty="0"/>
          </a:p>
          <a:p>
            <a:endParaRPr lang="en-GB" sz="1200" dirty="0"/>
          </a:p>
          <a:p>
            <a:pPr lvl="2"/>
            <a:endParaRPr lang="en-GB" sz="1200" dirty="0"/>
          </a:p>
          <a:p>
            <a:pPr lvl="1"/>
            <a:endParaRPr lang="en-GB" sz="1400" dirty="0">
              <a:solidFill>
                <a:schemeClr val="tx1"/>
              </a:solidFill>
            </a:endParaRPr>
          </a:p>
        </p:txBody>
      </p:sp>
      <p:sp>
        <p:nvSpPr>
          <p:cNvPr id="4" name="Title 1"/>
          <p:cNvSpPr>
            <a:spLocks noGrp="1"/>
          </p:cNvSpPr>
          <p:nvPr>
            <p:ph type="title"/>
          </p:nvPr>
        </p:nvSpPr>
        <p:spPr>
          <a:xfrm>
            <a:off x="685800" y="304800"/>
            <a:ext cx="8596668" cy="304800"/>
          </a:xfrm>
        </p:spPr>
        <p:txBody>
          <a:bodyPr/>
          <a:lstStyle/>
          <a:p>
            <a:r>
              <a:rPr lang="en-US" sz="1600" dirty="0"/>
              <a:t>Jenkins</a:t>
            </a:r>
          </a:p>
        </p:txBody>
      </p:sp>
    </p:spTree>
    <p:extLst>
      <p:ext uri="{BB962C8B-B14F-4D97-AF65-F5344CB8AC3E}">
        <p14:creationId xmlns:p14="http://schemas.microsoft.com/office/powerpoint/2010/main" val="3166447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838200"/>
            <a:ext cx="8368068" cy="5029200"/>
          </a:xfrm>
        </p:spPr>
        <p:txBody>
          <a:bodyPr/>
          <a:lstStyle/>
          <a:p>
            <a:r>
              <a:rPr lang="en-GB" dirty="0"/>
              <a:t>Create Jenkins Job</a:t>
            </a:r>
            <a:endParaRPr lang="en-GB" b="1" i="1" dirty="0">
              <a:solidFill>
                <a:srgbClr val="FF0000"/>
              </a:solidFill>
            </a:endParaRPr>
          </a:p>
          <a:p>
            <a:pPr lvl="2"/>
            <a:endParaRPr lang="en-GB" b="1" i="1" dirty="0">
              <a:solidFill>
                <a:srgbClr val="FF0000"/>
              </a:solidFill>
            </a:endParaRPr>
          </a:p>
          <a:p>
            <a:pPr lvl="2"/>
            <a:endParaRPr lang="en-GB" b="1" i="1" dirty="0">
              <a:solidFill>
                <a:srgbClr val="FF0000"/>
              </a:solidFill>
            </a:endParaRPr>
          </a:p>
          <a:p>
            <a:pPr lvl="2"/>
            <a:endParaRPr lang="en-GB" b="1" i="1" dirty="0">
              <a:solidFill>
                <a:srgbClr val="FF0000"/>
              </a:solidFill>
            </a:endParaRPr>
          </a:p>
          <a:p>
            <a:pPr lvl="2"/>
            <a:endParaRPr lang="en-GB" b="1" i="1" dirty="0">
              <a:solidFill>
                <a:srgbClr val="FF0000"/>
              </a:solidFill>
            </a:endParaRPr>
          </a:p>
          <a:p>
            <a:pPr lvl="2"/>
            <a:endParaRPr lang="en-GB" dirty="0"/>
          </a:p>
          <a:p>
            <a:pPr lvl="2"/>
            <a:endParaRPr lang="en-GB" dirty="0"/>
          </a:p>
          <a:p>
            <a:pPr marL="985520" lvl="2" indent="0">
              <a:buNone/>
            </a:pPr>
            <a:endParaRPr lang="en-GB" sz="1000" dirty="0"/>
          </a:p>
          <a:p>
            <a:pPr lvl="1"/>
            <a:endParaRPr lang="en-GB" sz="1200" dirty="0"/>
          </a:p>
          <a:p>
            <a:pPr lvl="1"/>
            <a:endParaRPr lang="en-GB" sz="1200" dirty="0"/>
          </a:p>
          <a:p>
            <a:pPr lvl="1"/>
            <a:endParaRPr lang="en-GB" sz="1200" dirty="0"/>
          </a:p>
          <a:p>
            <a:pPr lvl="1"/>
            <a:endParaRPr lang="en-GB" sz="1200" dirty="0"/>
          </a:p>
          <a:p>
            <a:endParaRPr lang="en-GB" sz="1200" dirty="0"/>
          </a:p>
          <a:p>
            <a:pPr lvl="2"/>
            <a:endParaRPr lang="en-GB" sz="1200" dirty="0"/>
          </a:p>
          <a:p>
            <a:pPr lvl="1"/>
            <a:endParaRPr lang="en-GB" sz="1400" dirty="0">
              <a:solidFill>
                <a:schemeClr val="tx1"/>
              </a:solidFill>
            </a:endParaRPr>
          </a:p>
        </p:txBody>
      </p:sp>
      <p:sp>
        <p:nvSpPr>
          <p:cNvPr id="4" name="Title 1"/>
          <p:cNvSpPr>
            <a:spLocks noGrp="1"/>
          </p:cNvSpPr>
          <p:nvPr>
            <p:ph type="title"/>
          </p:nvPr>
        </p:nvSpPr>
        <p:spPr>
          <a:xfrm>
            <a:off x="685800" y="304800"/>
            <a:ext cx="8596668" cy="304800"/>
          </a:xfrm>
        </p:spPr>
        <p:txBody>
          <a:bodyPr/>
          <a:lstStyle/>
          <a:p>
            <a:r>
              <a:rPr lang="en-US" sz="1600" dirty="0"/>
              <a:t>Jenkins</a:t>
            </a:r>
          </a:p>
        </p:txBody>
      </p:sp>
    </p:spTree>
    <p:extLst>
      <p:ext uri="{BB962C8B-B14F-4D97-AF65-F5344CB8AC3E}">
        <p14:creationId xmlns:p14="http://schemas.microsoft.com/office/powerpoint/2010/main" val="21947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600" b="0" i="0" u="none" strike="noStrike" cap="none" dirty="0">
                <a:solidFill>
                  <a:srgbClr val="3F3F3F"/>
                </a:solidFill>
                <a:latin typeface="Trebuchet MS"/>
                <a:ea typeface="Trebuchet MS"/>
                <a:cs typeface="Trebuchet MS"/>
                <a:sym typeface="Trebuchet MS"/>
              </a:rPr>
              <a:t>Source Code</a:t>
            </a:r>
          </a:p>
          <a:p>
            <a:pPr lvl="1" indent="-342900">
              <a:buSzPct val="79999"/>
            </a:pPr>
            <a:r>
              <a:rPr lang="en-US" sz="1100" dirty="0"/>
              <a:t>Human readable code</a:t>
            </a:r>
          </a:p>
          <a:p>
            <a:pPr lvl="1" indent="-342900">
              <a:buSzPct val="79999"/>
            </a:pPr>
            <a:r>
              <a:rPr lang="en-US" sz="1100" b="0" i="0" u="none" strike="noStrike" cap="none" dirty="0">
                <a:solidFill>
                  <a:srgbClr val="3F3F3F"/>
                </a:solidFill>
                <a:latin typeface="Trebuchet MS"/>
                <a:ea typeface="Trebuchet MS"/>
                <a:cs typeface="Trebuchet MS"/>
                <a:sym typeface="Trebuchet MS"/>
              </a:rPr>
              <a:t>Computers don’t understand source code</a:t>
            </a:r>
          </a:p>
          <a:p>
            <a:pPr lvl="1" indent="-342900">
              <a:buSzPct val="79999"/>
            </a:pPr>
            <a:r>
              <a:rPr lang="en-US" sz="1100" dirty="0"/>
              <a:t>.java extension</a:t>
            </a:r>
            <a:endParaRPr lang="en-US" sz="11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600" b="0" i="0" u="none" strike="noStrike" cap="none" dirty="0">
                <a:solidFill>
                  <a:srgbClr val="3F3F3F"/>
                </a:solidFill>
                <a:latin typeface="Trebuchet MS"/>
                <a:ea typeface="Trebuchet MS"/>
                <a:cs typeface="Trebuchet MS"/>
                <a:sym typeface="Trebuchet MS"/>
              </a:rPr>
              <a:t>Binary Code</a:t>
            </a:r>
          </a:p>
          <a:p>
            <a:pPr lvl="1" indent="-342900">
              <a:buSzPct val="79999"/>
            </a:pPr>
            <a:r>
              <a:rPr lang="en-US" sz="1100" dirty="0"/>
              <a:t>Computer understandable code</a:t>
            </a:r>
          </a:p>
          <a:p>
            <a:pPr lvl="1" indent="-342900">
              <a:buSzPct val="79999"/>
            </a:pPr>
            <a:r>
              <a:rPr lang="en-US" sz="1100" b="0" i="0" u="none" strike="noStrike" cap="none" dirty="0">
                <a:solidFill>
                  <a:srgbClr val="3F3F3F"/>
                </a:solidFill>
                <a:latin typeface="Trebuchet MS"/>
                <a:ea typeface="Trebuchet MS"/>
                <a:cs typeface="Trebuchet MS"/>
                <a:sym typeface="Trebuchet MS"/>
              </a:rPr>
              <a:t>Not Human readable</a:t>
            </a:r>
          </a:p>
          <a:p>
            <a:pPr lvl="1" indent="-342900">
              <a:buSzPct val="79999"/>
            </a:pPr>
            <a:r>
              <a:rPr lang="en-US" sz="1100" dirty="0"/>
              <a:t>.class extension</a:t>
            </a:r>
            <a:endParaRPr lang="en-US" sz="1100" b="0" i="0" u="none" strike="noStrike" cap="none" dirty="0">
              <a:solidFill>
                <a:srgbClr val="3F3F3F"/>
              </a:solidFill>
              <a:latin typeface="Trebuchet MS"/>
              <a:ea typeface="Trebuchet MS"/>
              <a:cs typeface="Trebuchet MS"/>
              <a:sym typeface="Trebuchet MS"/>
            </a:endParaRPr>
          </a:p>
          <a:p>
            <a:pPr lvl="1" indent="-342900">
              <a:buSzPct val="79999"/>
            </a:pPr>
            <a:r>
              <a:rPr lang="en-US" sz="1100" dirty="0"/>
              <a:t>Binary code gets generated after source code is compiled</a:t>
            </a:r>
            <a:endParaRPr lang="en-US" sz="1100" b="0" i="0" u="none" strike="noStrike" cap="none" dirty="0">
              <a:solidFill>
                <a:srgbClr val="3F3F3F"/>
              </a:solidFill>
              <a:latin typeface="Trebuchet MS"/>
              <a:ea typeface="Trebuchet MS"/>
              <a:cs typeface="Trebuchet MS"/>
              <a:sym typeface="Trebuchet MS"/>
            </a:endParaRPr>
          </a:p>
          <a:p>
            <a:pPr indent="-342900"/>
            <a:r>
              <a:rPr lang="en-US" sz="1600" b="0" i="0" u="none" strike="noStrike" cap="none" dirty="0">
                <a:solidFill>
                  <a:srgbClr val="3F3F3F"/>
                </a:solidFill>
                <a:latin typeface="Trebuchet MS"/>
                <a:ea typeface="Trebuchet MS"/>
                <a:cs typeface="Trebuchet MS"/>
                <a:sym typeface="Trebuchet MS"/>
              </a:rPr>
              <a:t>JAR</a:t>
            </a:r>
          </a:p>
          <a:p>
            <a:pPr lvl="1" indent="-342900"/>
            <a:r>
              <a:rPr lang="en-US" sz="1100" dirty="0"/>
              <a:t>Java Archive</a:t>
            </a:r>
          </a:p>
          <a:p>
            <a:pPr lvl="1" indent="-342900"/>
            <a:r>
              <a:rPr lang="en-US" sz="1100" dirty="0"/>
              <a:t>All Java binary files are bundled into a single Jar file</a:t>
            </a:r>
          </a:p>
          <a:p>
            <a:pPr lvl="1" indent="-342900"/>
            <a:r>
              <a:rPr lang="en-GB" sz="1100" dirty="0"/>
              <a:t>The contents of a JAR file are extracted using any standard decompression software</a:t>
            </a:r>
          </a:p>
          <a:p>
            <a:pPr lvl="1" indent="-342900"/>
            <a:r>
              <a:rPr lang="en-GB" sz="1100" dirty="0"/>
              <a:t>We need a software management tool to build jar from source code</a:t>
            </a:r>
          </a:p>
          <a:p>
            <a:pPr lvl="2" indent="-342900"/>
            <a:r>
              <a:rPr lang="en-GB" sz="900" dirty="0"/>
              <a:t>Maven, Ant, Gradle, SBT </a:t>
            </a:r>
            <a:endParaRPr lang="en-US" sz="900" dirty="0"/>
          </a:p>
        </p:txBody>
      </p:sp>
    </p:spTree>
    <p:extLst>
      <p:ext uri="{BB962C8B-B14F-4D97-AF65-F5344CB8AC3E}">
        <p14:creationId xmlns:p14="http://schemas.microsoft.com/office/powerpoint/2010/main" val="232477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management tool</a:t>
            </a:r>
          </a:p>
          <a:p>
            <a:pPr lvl="3" fontAlgn="base"/>
            <a:r>
              <a:rPr lang="en-IN" sz="1000" dirty="0"/>
              <a:t>Dependency Management</a:t>
            </a:r>
          </a:p>
          <a:p>
            <a:pPr lvl="3" fontAlgn="base"/>
            <a:r>
              <a:rPr lang="en-IN" sz="1000" dirty="0"/>
              <a:t>Build automation (Generating JAR)</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MVN_HOME environment variable</a:t>
            </a:r>
          </a:p>
          <a:p>
            <a:pPr lvl="2" fontAlgn="base"/>
            <a:r>
              <a:rPr lang="en-IN" sz="1200" dirty="0"/>
              <a:t>Set path variable</a:t>
            </a:r>
          </a:p>
          <a:p>
            <a:pPr lvl="2" fontAlgn="base"/>
            <a:r>
              <a:rPr lang="en-IN" sz="1200" dirty="0" err="1"/>
              <a:t>mvn</a:t>
            </a:r>
            <a:r>
              <a:rPr lang="en-IN" sz="1200" dirty="0"/>
              <a:t> -version</a:t>
            </a:r>
          </a:p>
          <a:p>
            <a:pPr lvl="2" fontAlgn="base"/>
            <a:r>
              <a:rPr lang="en-IN" sz="1200" dirty="0"/>
              <a:t>Used to run maven commands from command line</a:t>
            </a:r>
          </a:p>
          <a:p>
            <a:pPr lvl="1" fontAlgn="base"/>
            <a:r>
              <a:rPr lang="en-IN" sz="1200" dirty="0"/>
              <a:t>Installing Maven in eclipse</a:t>
            </a:r>
          </a:p>
          <a:p>
            <a:pPr lvl="2" fontAlgn="base"/>
            <a:r>
              <a:rPr lang="en-IN" sz="1000" dirty="0"/>
              <a:t>Already bundled with eclipse</a:t>
            </a:r>
          </a:p>
          <a:p>
            <a:pPr lvl="2" fontAlgn="base"/>
            <a:r>
              <a:rPr lang="en-IN" sz="1000" dirty="0"/>
              <a:t>Used to run maven commands from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 in Eclipse:</a:t>
            </a:r>
          </a:p>
          <a:p>
            <a:pPr lvl="1" fontAlgn="base"/>
            <a:r>
              <a:rPr lang="en-IN" sz="1200" dirty="0"/>
              <a:t>What is Archetype?</a:t>
            </a:r>
          </a:p>
          <a:p>
            <a:pPr lvl="1" fontAlgn="base"/>
            <a:r>
              <a:rPr lang="en-IN" sz="1200" dirty="0"/>
              <a:t>What is </a:t>
            </a:r>
            <a:r>
              <a:rPr lang="en-IN" sz="1200" dirty="0" err="1"/>
              <a:t>groupId</a:t>
            </a:r>
            <a:r>
              <a:rPr lang="en-IN" sz="1200" dirty="0"/>
              <a:t>?</a:t>
            </a:r>
          </a:p>
          <a:p>
            <a:pPr lvl="2" fontAlgn="base"/>
            <a:r>
              <a:rPr lang="en-IN" sz="1000" dirty="0"/>
              <a:t>Domain name=&gt; </a:t>
            </a:r>
            <a:r>
              <a:rPr lang="en-IN" sz="1000" dirty="0" err="1"/>
              <a:t>com.google</a:t>
            </a:r>
            <a:r>
              <a:rPr lang="en-IN" sz="1000" dirty="0"/>
              <a:t>, </a:t>
            </a:r>
            <a:r>
              <a:rPr lang="en-IN" sz="1000" dirty="0" err="1"/>
              <a:t>com.learning</a:t>
            </a:r>
            <a:endParaRPr lang="en-IN" sz="1000" dirty="0"/>
          </a:p>
          <a:p>
            <a:pPr lvl="1" fontAlgn="base"/>
            <a:r>
              <a:rPr lang="en-IN" sz="1200" dirty="0"/>
              <a:t>What is </a:t>
            </a:r>
            <a:r>
              <a:rPr lang="en-IN" sz="1200" dirty="0" err="1"/>
              <a:t>artifactId</a:t>
            </a:r>
            <a:r>
              <a:rPr lang="en-IN" sz="1200" dirty="0"/>
              <a:t>?</a:t>
            </a:r>
          </a:p>
          <a:p>
            <a:pPr lvl="2" fontAlgn="base"/>
            <a:r>
              <a:rPr lang="en-IN" sz="1000" dirty="0"/>
              <a:t>Project name</a:t>
            </a:r>
          </a:p>
          <a:p>
            <a:pPr lvl="1" fontAlgn="base"/>
            <a:r>
              <a:rPr lang="en-IN" sz="1200" dirty="0"/>
              <a:t>What is Version?</a:t>
            </a:r>
          </a:p>
          <a:p>
            <a:pPr marL="985520" lvl="2" indent="0" fontAlgn="base">
              <a:buNone/>
            </a:pPr>
            <a:r>
              <a:rPr lang="en-IN" sz="1000" dirty="0"/>
              <a:t>-SNAPSHOT =&gt; Its being developed</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 process.</a:t>
            </a:r>
          </a:p>
          <a:p>
            <a:pPr fontAlgn="base">
              <a:buSzPct val="80000"/>
            </a:pPr>
            <a:r>
              <a:rPr lang="en-IN" sz="1200" dirty="0"/>
              <a:t>Pom.xml 	: Should be present in project’s in root folder</a:t>
            </a:r>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pic>
        <p:nvPicPr>
          <p:cNvPr id="1026" name="Picture 2">
            <a:extLst>
              <a:ext uri="{FF2B5EF4-FFF2-40B4-BE49-F238E27FC236}">
                <a16:creationId xmlns:a16="http://schemas.microsoft.com/office/drawing/2014/main" id="{2919DCC9-2ABE-47C8-9F98-3745E29A1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44236"/>
            <a:ext cx="209550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18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Life Cycles:</a:t>
            </a:r>
          </a:p>
          <a:p>
            <a:pPr lvl="1" fontAlgn="base"/>
            <a:r>
              <a:rPr lang="en-IN" sz="1000" dirty="0"/>
              <a:t>Build Life cycle:</a:t>
            </a:r>
          </a:p>
          <a:p>
            <a:pPr lvl="1" fontAlgn="base"/>
            <a:r>
              <a:rPr lang="en-IN" sz="1000" dirty="0"/>
              <a:t>Clean Life cycle</a:t>
            </a:r>
          </a:p>
          <a:p>
            <a:pPr fontAlgn="base">
              <a:buSzPct val="80000"/>
            </a:pPr>
            <a:r>
              <a:rPr lang="en-IN" sz="1200" dirty="0"/>
              <a:t>Maven Build Life cycle:</a:t>
            </a:r>
          </a:p>
          <a:p>
            <a:pPr marL="742950" lvl="2" indent="-251459" fontAlgn="base"/>
            <a:r>
              <a:rPr lang="en-IN" sz="1000" dirty="0"/>
              <a:t>Build cycle consists of multiple phases which execute in a particular sequence:</a:t>
            </a:r>
          </a:p>
          <a:p>
            <a:pPr marL="342900" lvl="1" indent="-251459" fontAlgn="base"/>
            <a:r>
              <a:rPr lang="en-IN" sz="1200" dirty="0"/>
              <a:t>Phases in build lifecycle are:</a:t>
            </a:r>
          </a:p>
          <a:p>
            <a:pPr marL="800100" lvl="3" indent="-251459" fontAlgn="base"/>
            <a:r>
              <a:rPr lang="en-IN" sz="1000" dirty="0"/>
              <a:t>compile </a:t>
            </a:r>
          </a:p>
          <a:p>
            <a:pPr marL="800100" lvl="3" indent="-251459" fontAlgn="base"/>
            <a:r>
              <a:rPr lang="en-IN" sz="1000" dirty="0"/>
              <a:t>test-compile</a:t>
            </a:r>
          </a:p>
          <a:p>
            <a:pPr marL="800100" lvl="3" indent="-251459" fontAlgn="base"/>
            <a:r>
              <a:rPr lang="en-IN" sz="1000" dirty="0"/>
              <a:t>test </a:t>
            </a:r>
          </a:p>
          <a:p>
            <a:pPr marL="800100" lvl="3" indent="-251459" fontAlgn="base"/>
            <a:r>
              <a:rPr lang="en-IN" sz="1000" dirty="0"/>
              <a:t>package</a:t>
            </a:r>
          </a:p>
          <a:p>
            <a:pPr marL="800100" lvl="3" indent="-251459" fontAlgn="base"/>
            <a:r>
              <a:rPr lang="en-IN" sz="1000" dirty="0"/>
              <a:t>install </a:t>
            </a:r>
          </a:p>
          <a:p>
            <a:pPr marL="800100" lvl="3" indent="-251459" fontAlgn="base"/>
            <a:r>
              <a:rPr lang="en-IN" sz="10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Lifecycle</a:t>
            </a:r>
          </a:p>
        </p:txBody>
      </p:sp>
    </p:spTree>
    <p:extLst>
      <p:ext uri="{BB962C8B-B14F-4D97-AF65-F5344CB8AC3E}">
        <p14:creationId xmlns:p14="http://schemas.microsoft.com/office/powerpoint/2010/main" val="42258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lvl="1" fontAlgn="base"/>
            <a:r>
              <a:rPr lang="en-IN" sz="1000" dirty="0"/>
              <a:t>By default, maven check where all dependencies are present in local maven repository. If they are there, it just proceeds with phases in build cycle. If any dependency is missing, maven downloads it from central repository and adds them to local maven repository and proceeds with build life cycle phases</a:t>
            </a:r>
          </a:p>
          <a:p>
            <a:pPr lvl="1" fontAlgn="base"/>
            <a:r>
              <a:rPr lang="en-IN" sz="1000" dirty="0" err="1"/>
              <a:t>Mvn</a:t>
            </a:r>
            <a:r>
              <a:rPr lang="en-IN" sz="1000" dirty="0"/>
              <a:t> compile </a:t>
            </a:r>
          </a:p>
          <a:p>
            <a:pPr lvl="2" fontAlgn="base"/>
            <a:r>
              <a:rPr lang="en-IN" sz="1000" dirty="0"/>
              <a:t>Compile main code present in </a:t>
            </a:r>
            <a:r>
              <a:rPr lang="en-IN" sz="1000" dirty="0" err="1"/>
              <a:t>src</a:t>
            </a:r>
            <a:r>
              <a:rPr lang="en-IN" sz="1000" dirty="0"/>
              <a:t>/main/java </a:t>
            </a:r>
          </a:p>
          <a:p>
            <a:pPr lvl="2" fontAlgn="base"/>
            <a:r>
              <a:rPr lang="en-IN" sz="1000" dirty="0"/>
              <a:t>Generates target/classes</a:t>
            </a:r>
          </a:p>
          <a:p>
            <a:pPr lvl="1" fontAlgn="base"/>
            <a:r>
              <a:rPr lang="en-IN" sz="1000" dirty="0" err="1"/>
              <a:t>Mvn</a:t>
            </a:r>
            <a:r>
              <a:rPr lang="en-IN" sz="1000" dirty="0"/>
              <a:t> test-compile</a:t>
            </a:r>
          </a:p>
          <a:p>
            <a:pPr lvl="6" fontAlgn="base"/>
            <a:r>
              <a:rPr lang="en-IN" sz="800" dirty="0"/>
              <a:t>Compile unit test code present in </a:t>
            </a:r>
            <a:r>
              <a:rPr lang="en-IN" sz="800" dirty="0" err="1"/>
              <a:t>src</a:t>
            </a:r>
            <a:r>
              <a:rPr lang="en-IN" sz="800" dirty="0"/>
              <a:t>/test/java</a:t>
            </a:r>
          </a:p>
          <a:p>
            <a:pPr lvl="2" fontAlgn="base"/>
            <a:r>
              <a:rPr lang="en-IN" sz="1000" dirty="0"/>
              <a:t>Generates target/test-classes</a:t>
            </a:r>
          </a:p>
          <a:p>
            <a:pPr lvl="1" fontAlgn="base"/>
            <a:r>
              <a:rPr lang="en-IN" sz="1000" dirty="0" err="1"/>
              <a:t>Mvn</a:t>
            </a:r>
            <a:r>
              <a:rPr lang="en-IN" sz="1000" dirty="0"/>
              <a:t> test</a:t>
            </a:r>
          </a:p>
          <a:p>
            <a:pPr lvl="2" fontAlgn="base"/>
            <a:r>
              <a:rPr lang="en-IN" sz="1000" dirty="0"/>
              <a:t>To run compile tests</a:t>
            </a:r>
          </a:p>
          <a:p>
            <a:pPr lvl="2" fontAlgn="base"/>
            <a:r>
              <a:rPr lang="en-IN" sz="1000" dirty="0"/>
              <a:t>All the methods with @Test annotation are executed in this phase</a:t>
            </a:r>
          </a:p>
          <a:p>
            <a:pPr lvl="2" fontAlgn="base"/>
            <a:r>
              <a:rPr lang="en-IN" sz="1000" dirty="0"/>
              <a:t>Generates </a:t>
            </a:r>
            <a:r>
              <a:rPr lang="en-IN" sz="1000" dirty="0" err="1"/>
              <a:t>surefire</a:t>
            </a:r>
            <a:r>
              <a:rPr lang="en-IN" sz="1000" dirty="0"/>
              <a:t>-reports folder</a:t>
            </a:r>
          </a:p>
          <a:p>
            <a:pPr lvl="1" fontAlgn="base"/>
            <a:r>
              <a:rPr lang="en-IN" sz="1000" dirty="0" err="1"/>
              <a:t>Mvn</a:t>
            </a:r>
            <a:r>
              <a:rPr lang="en-IN" sz="1000" dirty="0"/>
              <a:t> package</a:t>
            </a:r>
          </a:p>
          <a:p>
            <a:pPr lvl="2" fontAlgn="base"/>
            <a:r>
              <a:rPr lang="en-IN" sz="1000" dirty="0"/>
              <a:t>To generate jar or war</a:t>
            </a:r>
          </a:p>
          <a:p>
            <a:pPr lvl="1" fontAlgn="base"/>
            <a:r>
              <a:rPr lang="en-IN" sz="1000" dirty="0" err="1"/>
              <a:t>Mvn</a:t>
            </a:r>
            <a:r>
              <a:rPr lang="en-IN" sz="1000" dirty="0"/>
              <a:t> install</a:t>
            </a:r>
          </a:p>
          <a:p>
            <a:pPr lvl="2" fontAlgn="base"/>
            <a:r>
              <a:rPr lang="en-IN" sz="1000" dirty="0"/>
              <a:t>To copy jar/war into local maven repository</a:t>
            </a:r>
          </a:p>
          <a:p>
            <a:pPr lvl="1" fontAlgn="base"/>
            <a:r>
              <a:rPr lang="en-IN" sz="1000" dirty="0" err="1"/>
              <a:t>Mvn</a:t>
            </a:r>
            <a:r>
              <a:rPr lang="en-IN" sz="1000" dirty="0"/>
              <a:t> deploy</a:t>
            </a:r>
          </a:p>
          <a:p>
            <a:pPr lvl="2" fontAlgn="base"/>
            <a:r>
              <a:rPr lang="en-IN" sz="8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9331</TotalTime>
  <Words>1839</Words>
  <Application>Microsoft Office PowerPoint</Application>
  <PresentationFormat>Widescreen</PresentationFormat>
  <Paragraphs>313</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Noto Sans Symbols</vt:lpstr>
      <vt:lpstr>Trebuchet MS</vt:lpstr>
      <vt:lpstr>Arial</vt:lpstr>
      <vt:lpstr>Facet</vt:lpstr>
      <vt:lpstr>Maven</vt:lpstr>
      <vt:lpstr>Java : Architecture</vt:lpstr>
      <vt:lpstr>Java : Architecture</vt:lpstr>
      <vt:lpstr>Maven : Introduction</vt:lpstr>
      <vt:lpstr>Maven : SetUp</vt:lpstr>
      <vt:lpstr>Maven : Creating First Maven Project</vt:lpstr>
      <vt:lpstr>Maven : Folder Structure</vt:lpstr>
      <vt:lpstr>Maven : Lifecycle</vt:lpstr>
      <vt:lpstr>Maven : Build Lifecycle</vt:lpstr>
      <vt:lpstr>Maven : POM</vt:lpstr>
      <vt:lpstr>Maven : POM</vt:lpstr>
      <vt:lpstr>Git-GitHub</vt:lpstr>
      <vt:lpstr>Git and GitHub</vt:lpstr>
      <vt:lpstr>Git and GitHub</vt:lpstr>
      <vt:lpstr>GIT and GitHub : Setup</vt:lpstr>
      <vt:lpstr>Git Repositories</vt:lpstr>
      <vt:lpstr>Git Commands</vt:lpstr>
      <vt:lpstr>Git Commands : Creating repositories</vt:lpstr>
      <vt:lpstr>Git Commands : Linking remote and local repositories</vt:lpstr>
      <vt:lpstr>Git Commands : Snapshot commands</vt:lpstr>
      <vt:lpstr>Git Commands : Snapshot commands</vt:lpstr>
      <vt:lpstr>Git Commands : Syncing commands</vt:lpstr>
      <vt:lpstr>Git Commands : Branching Commands</vt:lpstr>
      <vt:lpstr>Git Commands : Branching Commands</vt:lpstr>
      <vt:lpstr>Git Commands : Branching Commands</vt:lpstr>
      <vt:lpstr>Jenkins</vt:lpstr>
      <vt:lpstr>Jenkins</vt:lpstr>
      <vt:lpstr>Jenkins</vt:lpstr>
      <vt:lpstr>Jenkins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Home</cp:lastModifiedBy>
  <cp:revision>494</cp:revision>
  <dcterms:modified xsi:type="dcterms:W3CDTF">2020-06-20T11:55:42Z</dcterms:modified>
</cp:coreProperties>
</file>