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2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7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08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8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61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00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90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93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1109-C89D-4DC3-BC5D-98AD3A99A922}" type="datetimeFigureOut">
              <a:rPr lang="de-DE" smtClean="0"/>
              <a:t>21.10.2015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118D-8115-46A7-BB32-3475D7A5BF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Iceberg Charts : Important Hierarchies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10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143457" y="3734784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AbstractPieChart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56468" y="2520638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Chart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 Verbindung 7"/>
          <p:cNvCxnSpPr>
            <a:stCxn id="6" idx="2"/>
            <a:endCxn id="5" idx="0"/>
          </p:cNvCxnSpPr>
          <p:nvPr/>
        </p:nvCxnSpPr>
        <p:spPr>
          <a:xfrm rot="16200000" flipH="1">
            <a:off x="5374988" y="2210230"/>
            <a:ext cx="710090" cy="2339018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339752" y="3734783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XYChart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winkelte Verbindung 17"/>
          <p:cNvCxnSpPr>
            <a:stCxn id="6" idx="2"/>
            <a:endCxn id="17" idx="0"/>
          </p:cNvCxnSpPr>
          <p:nvPr/>
        </p:nvCxnSpPr>
        <p:spPr>
          <a:xfrm rot="5400000">
            <a:off x="3473137" y="2647395"/>
            <a:ext cx="710089" cy="1464687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/>
          <p:nvPr/>
        </p:nvCxnSpPr>
        <p:spPr>
          <a:xfrm rot="5400000">
            <a:off x="4356327" y="2315579"/>
            <a:ext cx="396042" cy="12351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035009" y="1626214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JPanel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445638" y="4775070"/>
            <a:ext cx="139563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SimplePieChart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3" name="Gewinkelte Verbindung 42"/>
          <p:cNvCxnSpPr>
            <a:stCxn id="5" idx="2"/>
            <a:endCxn id="42" idx="0"/>
          </p:cNvCxnSpPr>
          <p:nvPr/>
        </p:nvCxnSpPr>
        <p:spPr>
          <a:xfrm rot="5400000">
            <a:off x="6253385" y="4128913"/>
            <a:ext cx="536230" cy="756085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104695" y="4775071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MultiLevelPieChart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1" name="Gewinkelte Verbindung 50"/>
          <p:cNvCxnSpPr>
            <a:stCxn id="5" idx="2"/>
            <a:endCxn id="50" idx="0"/>
          </p:cNvCxnSpPr>
          <p:nvPr/>
        </p:nvCxnSpPr>
        <p:spPr>
          <a:xfrm rot="16200000" flipH="1">
            <a:off x="7166051" y="3972330"/>
            <a:ext cx="536231" cy="106924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323528" y="4775070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BarChart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1954130" y="4775070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BubbleChart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7" name="Gewinkelte Verbindung 66"/>
          <p:cNvCxnSpPr>
            <a:stCxn id="17" idx="2"/>
            <a:endCxn id="61" idx="0"/>
          </p:cNvCxnSpPr>
          <p:nvPr/>
        </p:nvCxnSpPr>
        <p:spPr>
          <a:xfrm rot="5400000">
            <a:off x="1819610" y="3498842"/>
            <a:ext cx="536231" cy="2016224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17" idx="2"/>
            <a:endCxn id="62" idx="0"/>
          </p:cNvCxnSpPr>
          <p:nvPr/>
        </p:nvCxnSpPr>
        <p:spPr>
          <a:xfrm rot="5400000">
            <a:off x="2634911" y="4314143"/>
            <a:ext cx="536231" cy="385622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3618699" y="4775070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XYYChart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4" name="Gewinkelte Verbindung 73"/>
          <p:cNvCxnSpPr>
            <a:stCxn id="17" idx="2"/>
            <a:endCxn id="73" idx="0"/>
          </p:cNvCxnSpPr>
          <p:nvPr/>
        </p:nvCxnSpPr>
        <p:spPr>
          <a:xfrm rot="16200000" flipH="1">
            <a:off x="3467195" y="3867480"/>
            <a:ext cx="536231" cy="1278947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itel 1"/>
          <p:cNvSpPr txBox="1">
            <a:spLocks/>
          </p:cNvSpPr>
          <p:nvPr/>
        </p:nvSpPr>
        <p:spPr>
          <a:xfrm>
            <a:off x="474452" y="762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Charts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6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3844801" y="2348881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Axis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176877" y="3564590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YAxis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708897" y="3564590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XAxis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9" name="Gewinkelte Verbindung 28"/>
          <p:cNvCxnSpPr>
            <a:stCxn id="26" idx="2"/>
            <a:endCxn id="28" idx="0"/>
          </p:cNvCxnSpPr>
          <p:nvPr/>
        </p:nvCxnSpPr>
        <p:spPr>
          <a:xfrm rot="16200000" flipH="1">
            <a:off x="4425079" y="2776715"/>
            <a:ext cx="711653" cy="864096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6" idx="2"/>
            <a:endCxn id="27" idx="0"/>
          </p:cNvCxnSpPr>
          <p:nvPr/>
        </p:nvCxnSpPr>
        <p:spPr>
          <a:xfrm rot="5400000">
            <a:off x="3659069" y="2874801"/>
            <a:ext cx="711653" cy="667924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 txBox="1">
            <a:spLocks/>
          </p:cNvSpPr>
          <p:nvPr/>
        </p:nvSpPr>
        <p:spPr>
          <a:xfrm>
            <a:off x="426418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Axis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5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3729513" y="2348881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DataPoint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945175" y="3577126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DataPointBoxPlot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7" name="Gewinkelte Verbindung 36"/>
          <p:cNvCxnSpPr>
            <a:stCxn id="35" idx="2"/>
            <a:endCxn id="36" idx="0"/>
          </p:cNvCxnSpPr>
          <p:nvPr/>
        </p:nvCxnSpPr>
        <p:spPr>
          <a:xfrm rot="5400000">
            <a:off x="3105321" y="2448877"/>
            <a:ext cx="724189" cy="153230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88240" y="3577127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DataPointBar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9" name="Gewinkelte Verbindung 38"/>
          <p:cNvCxnSpPr>
            <a:stCxn id="35" idx="2"/>
            <a:endCxn id="38" idx="0"/>
          </p:cNvCxnSpPr>
          <p:nvPr/>
        </p:nvCxnSpPr>
        <p:spPr>
          <a:xfrm rot="5400000">
            <a:off x="2226852" y="1570410"/>
            <a:ext cx="724190" cy="3289244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DataPoint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64190" y="2348880"/>
            <a:ext cx="190821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XYDataSeries</a:t>
            </a:r>
            <a:r>
              <a:rPr lang="de-DE" sz="1200" dirty="0" smtClean="0">
                <a:solidFill>
                  <a:schemeClr val="tx1"/>
                </a:solidFill>
              </a:rPr>
              <a:t>&lt;</a:t>
            </a:r>
            <a:r>
              <a:rPr lang="de-DE" sz="1200" dirty="0" err="1" smtClean="0">
                <a:solidFill>
                  <a:schemeClr val="tx1"/>
                </a:solidFill>
              </a:rPr>
              <a:t>DataPoint</a:t>
            </a:r>
            <a:r>
              <a:rPr lang="de-DE" sz="1200" dirty="0" smtClean="0">
                <a:solidFill>
                  <a:schemeClr val="tx1"/>
                </a:solidFill>
              </a:rPr>
              <a:t>&gt;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Gewinkelte Verbindung 13"/>
          <p:cNvCxnSpPr>
            <a:stCxn id="35" idx="3"/>
            <a:endCxn id="13" idx="1"/>
          </p:cNvCxnSpPr>
          <p:nvPr/>
        </p:nvCxnSpPr>
        <p:spPr>
          <a:xfrm flipV="1">
            <a:off x="4737625" y="2600908"/>
            <a:ext cx="1526565" cy="1"/>
          </a:xfrm>
          <a:prstGeom prst="bentConnector3">
            <a:avLst>
              <a:gd name="adj1" fmla="val 50000"/>
            </a:avLst>
          </a:prstGeom>
          <a:ln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5508105" y="3577128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DataPointPieChart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751170" y="3577129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DataMultiBar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164289" y="3568515"/>
            <a:ext cx="187220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DataPointWithMagnitude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0" name="Gewinkelte Verbindung 29"/>
          <p:cNvCxnSpPr>
            <a:stCxn id="35" idx="2"/>
            <a:endCxn id="19" idx="0"/>
          </p:cNvCxnSpPr>
          <p:nvPr/>
        </p:nvCxnSpPr>
        <p:spPr>
          <a:xfrm rot="16200000" flipH="1">
            <a:off x="4886784" y="2199721"/>
            <a:ext cx="724191" cy="2030621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35" idx="2"/>
            <a:endCxn id="21" idx="0"/>
          </p:cNvCxnSpPr>
          <p:nvPr/>
        </p:nvCxnSpPr>
        <p:spPr>
          <a:xfrm rot="16200000" flipH="1">
            <a:off x="5809192" y="1277314"/>
            <a:ext cx="715578" cy="3866824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35" idx="2"/>
            <a:endCxn id="20" idx="0"/>
          </p:cNvCxnSpPr>
          <p:nvPr/>
        </p:nvCxnSpPr>
        <p:spPr>
          <a:xfrm rot="16200000" flipH="1">
            <a:off x="4008316" y="3078190"/>
            <a:ext cx="724192" cy="273686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88240" y="5229200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u="sng" dirty="0" smtClean="0"/>
              <a:t>Notes</a:t>
            </a:r>
            <a:r>
              <a:rPr lang="de-DE" sz="1200" dirty="0" smtClean="0"/>
              <a:t>: </a:t>
            </a:r>
            <a:r>
              <a:rPr lang="de-DE" sz="1200" dirty="0" err="1" smtClean="0"/>
              <a:t>DataPoints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XYDataSeries</a:t>
            </a:r>
            <a:r>
              <a:rPr lang="de-DE" sz="1200" dirty="0" smtClean="0"/>
              <a:t>,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defined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a </a:t>
            </a:r>
            <a:r>
              <a:rPr lang="de-DE" sz="1200" dirty="0" err="1" smtClean="0"/>
              <a:t>generic</a:t>
            </a:r>
            <a:r>
              <a:rPr lang="de-DE" sz="1200" dirty="0" smtClean="0"/>
              <a:t>. All </a:t>
            </a:r>
            <a:r>
              <a:rPr lang="de-DE" sz="1200" dirty="0" err="1" smtClean="0"/>
              <a:t>datapoints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just an </a:t>
            </a:r>
            <a:r>
              <a:rPr lang="de-DE" sz="1200" dirty="0" err="1" smtClean="0"/>
              <a:t>x,y</a:t>
            </a:r>
            <a:r>
              <a:rPr lang="de-DE" sz="1200" dirty="0" smtClean="0"/>
              <a:t> </a:t>
            </a:r>
            <a:r>
              <a:rPr lang="de-DE" sz="1200" dirty="0" err="1" smtClean="0"/>
              <a:t>value</a:t>
            </a:r>
            <a:r>
              <a:rPr lang="de-DE" sz="1200" dirty="0" smtClean="0"/>
              <a:t>, but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various</a:t>
            </a:r>
            <a:r>
              <a:rPr lang="de-DE" sz="1200" dirty="0" smtClean="0"/>
              <a:t> </a:t>
            </a:r>
            <a:r>
              <a:rPr lang="de-DE" sz="1200" dirty="0" err="1" smtClean="0"/>
              <a:t>types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points</a:t>
            </a:r>
            <a:r>
              <a:rPr lang="de-DE" sz="1200" dirty="0" smtClean="0"/>
              <a:t> </a:t>
            </a:r>
            <a:r>
              <a:rPr lang="de-DE" sz="1200" dirty="0" err="1" smtClean="0"/>
              <a:t>contain</a:t>
            </a:r>
            <a:r>
              <a:rPr lang="de-DE" sz="1200" dirty="0" smtClean="0"/>
              <a:t> </a:t>
            </a:r>
            <a:r>
              <a:rPr lang="de-DE" sz="1200" dirty="0" err="1" smtClean="0"/>
              <a:t>more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used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graphic</a:t>
            </a:r>
            <a:r>
              <a:rPr lang="de-DE" sz="1200" dirty="0" smtClean="0"/>
              <a:t>. In </a:t>
            </a:r>
            <a:r>
              <a:rPr lang="de-DE" sz="1200" dirty="0" err="1" smtClean="0"/>
              <a:t>addition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X </a:t>
            </a:r>
            <a:r>
              <a:rPr lang="de-DE" sz="1200" dirty="0" err="1" smtClean="0"/>
              <a:t>and</a:t>
            </a:r>
            <a:r>
              <a:rPr lang="de-DE" sz="1200" dirty="0" smtClean="0"/>
              <a:t> Y, a </a:t>
            </a:r>
            <a:r>
              <a:rPr lang="de-DE" sz="1200" dirty="0" err="1" smtClean="0"/>
              <a:t>DataPointWithMagnitude</a:t>
            </a:r>
            <a:r>
              <a:rPr lang="de-DE" sz="1200" dirty="0" smtClean="0"/>
              <a:t> (</a:t>
            </a:r>
            <a:r>
              <a:rPr lang="de-DE" sz="1200" dirty="0" err="1" smtClean="0"/>
              <a:t>ie</a:t>
            </a:r>
            <a:r>
              <a:rPr lang="de-DE" sz="1200" dirty="0" smtClean="0"/>
              <a:t>. Bubble) </a:t>
            </a:r>
            <a:r>
              <a:rPr lang="de-DE" sz="1200" dirty="0" err="1" smtClean="0"/>
              <a:t>has</a:t>
            </a:r>
            <a:r>
              <a:rPr lang="de-DE" sz="1200" dirty="0" smtClean="0"/>
              <a:t> a </a:t>
            </a:r>
            <a:r>
              <a:rPr lang="de-DE" sz="1200" dirty="0" err="1" smtClean="0"/>
              <a:t>third</a:t>
            </a:r>
            <a:r>
              <a:rPr lang="de-DE" sz="1200" dirty="0" smtClean="0"/>
              <a:t> </a:t>
            </a:r>
            <a:r>
              <a:rPr lang="de-DE" sz="1200" dirty="0" err="1" smtClean="0"/>
              <a:t>value</a:t>
            </a:r>
            <a:r>
              <a:rPr lang="de-DE" sz="1200" dirty="0" smtClean="0"/>
              <a:t>, a </a:t>
            </a:r>
            <a:r>
              <a:rPr lang="de-DE" sz="1200" dirty="0" err="1" smtClean="0"/>
              <a:t>DataPointBoxPlot</a:t>
            </a:r>
            <a:r>
              <a:rPr lang="de-DE" sz="1200" dirty="0" smtClean="0"/>
              <a:t> </a:t>
            </a:r>
            <a:r>
              <a:rPr lang="de-DE" sz="1200" dirty="0" err="1" smtClean="0"/>
              <a:t>has</a:t>
            </a:r>
            <a:r>
              <a:rPr lang="de-DE" sz="1200" dirty="0" smtClean="0"/>
              <a:t> an additional 4 </a:t>
            </a:r>
            <a:r>
              <a:rPr lang="de-DE" sz="1200" dirty="0" err="1" smtClean="0"/>
              <a:t>values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displayed</a:t>
            </a:r>
            <a:r>
              <a:rPr lang="de-DE" sz="1200" dirty="0" smtClean="0"/>
              <a:t> </a:t>
            </a:r>
            <a:r>
              <a:rPr lang="de-DE" sz="1200" dirty="0" err="1" smtClean="0"/>
              <a:t>along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x </a:t>
            </a:r>
            <a:r>
              <a:rPr lang="de-DE" sz="1200" dirty="0" err="1" smtClean="0"/>
              <a:t>value</a:t>
            </a:r>
            <a:r>
              <a:rPr lang="de-DE" sz="1200" dirty="0" smtClean="0"/>
              <a:t>.</a:t>
            </a:r>
          </a:p>
          <a:p>
            <a:endParaRPr lang="de-DE" sz="1200" dirty="0"/>
          </a:p>
          <a:p>
            <a:r>
              <a:rPr lang="de-DE" sz="1200" dirty="0" err="1" smtClean="0"/>
              <a:t>DataPoints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used</a:t>
            </a:r>
            <a:r>
              <a:rPr lang="de-DE" sz="1200" dirty="0" smtClean="0"/>
              <a:t> in </a:t>
            </a:r>
            <a:r>
              <a:rPr lang="de-DE" sz="1200" dirty="0" err="1" smtClean="0"/>
              <a:t>conjunction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UIPoints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graphically</a:t>
            </a:r>
            <a:r>
              <a:rPr lang="de-DE" sz="1200" dirty="0" smtClean="0"/>
              <a:t> </a:t>
            </a:r>
            <a:r>
              <a:rPr lang="de-DE" sz="1200" dirty="0" err="1" smtClean="0"/>
              <a:t>display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point</a:t>
            </a:r>
            <a:r>
              <a:rPr lang="de-DE" sz="1200" dirty="0" smtClean="0"/>
              <a:t> on </a:t>
            </a:r>
            <a:r>
              <a:rPr lang="de-DE" sz="1200" dirty="0" err="1" smtClean="0"/>
              <a:t>the</a:t>
            </a:r>
            <a:r>
              <a:rPr lang="de-DE" sz="1200" dirty="0" smtClean="0"/>
              <a:t> graph.</a:t>
            </a:r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  <a:p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2739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4026630" y="1405092"/>
            <a:ext cx="100811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UIPointXY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788024" y="2639061"/>
            <a:ext cx="1566655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UIPointSimpleXY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7" name="Gewinkelte Verbindung 36"/>
          <p:cNvCxnSpPr>
            <a:stCxn id="35" idx="2"/>
            <a:endCxn id="36" idx="0"/>
          </p:cNvCxnSpPr>
          <p:nvPr/>
        </p:nvCxnSpPr>
        <p:spPr>
          <a:xfrm rot="16200000" flipH="1">
            <a:off x="4686063" y="1753771"/>
            <a:ext cx="729913" cy="1040666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031089" y="2639062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UIPointComplexXY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9" name="Gewinkelte Verbindung 38"/>
          <p:cNvCxnSpPr>
            <a:stCxn id="35" idx="2"/>
            <a:endCxn id="38" idx="0"/>
          </p:cNvCxnSpPr>
          <p:nvPr/>
        </p:nvCxnSpPr>
        <p:spPr>
          <a:xfrm rot="5400000">
            <a:off x="3793973" y="1902349"/>
            <a:ext cx="729914" cy="743512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999668" y="4007212"/>
            <a:ext cx="121910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UIPointCircle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 Verbindung 7"/>
          <p:cNvCxnSpPr>
            <a:stCxn id="36" idx="2"/>
            <a:endCxn id="7" idx="0"/>
          </p:cNvCxnSpPr>
          <p:nvPr/>
        </p:nvCxnSpPr>
        <p:spPr>
          <a:xfrm rot="16200000" flipH="1">
            <a:off x="5658240" y="3056229"/>
            <a:ext cx="864095" cy="1037870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434799" y="4007212"/>
            <a:ext cx="108012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UIPointSquare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36" idx="2"/>
            <a:endCxn id="10" idx="0"/>
          </p:cNvCxnSpPr>
          <p:nvPr/>
        </p:nvCxnSpPr>
        <p:spPr>
          <a:xfrm rot="16200000" flipH="1">
            <a:off x="6341058" y="2373410"/>
            <a:ext cx="864095" cy="2403507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38" idx="2"/>
            <a:endCxn id="16" idx="0"/>
          </p:cNvCxnSpPr>
          <p:nvPr/>
        </p:nvCxnSpPr>
        <p:spPr>
          <a:xfrm rot="5400000">
            <a:off x="2222420" y="2342830"/>
            <a:ext cx="764466" cy="2365042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66047" y="3907584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UIPointAbstractBar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754279" y="3907585"/>
            <a:ext cx="127062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UIPointBoxPlot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winkelte Verbindung 18"/>
          <p:cNvCxnSpPr>
            <a:stCxn id="38" idx="2"/>
            <a:endCxn id="18" idx="0"/>
          </p:cNvCxnSpPr>
          <p:nvPr/>
        </p:nvCxnSpPr>
        <p:spPr>
          <a:xfrm rot="5400000">
            <a:off x="3206149" y="3326559"/>
            <a:ext cx="764467" cy="397584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201725" y="3885490"/>
            <a:ext cx="127062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UIPointBubble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1" name="Gewinkelte Verbindung 40"/>
          <p:cNvCxnSpPr>
            <a:stCxn id="38" idx="2"/>
            <a:endCxn id="40" idx="0"/>
          </p:cNvCxnSpPr>
          <p:nvPr/>
        </p:nvCxnSpPr>
        <p:spPr>
          <a:xfrm rot="16200000" flipH="1">
            <a:off x="3940919" y="2989373"/>
            <a:ext cx="742372" cy="1049862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16" idx="2"/>
            <a:endCxn id="43" idx="0"/>
          </p:cNvCxnSpPr>
          <p:nvPr/>
        </p:nvCxnSpPr>
        <p:spPr>
          <a:xfrm rot="5400000">
            <a:off x="1210300" y="4623472"/>
            <a:ext cx="423664" cy="12700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666047" y="4835304"/>
            <a:ext cx="151216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UIPointBar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66247" y="4841654"/>
            <a:ext cx="207701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UIPointAbstractMultiBar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0" name="Gewinkelte Verbindung 49"/>
          <p:cNvCxnSpPr>
            <a:stCxn id="16" idx="2"/>
            <a:endCxn id="49" idx="0"/>
          </p:cNvCxnSpPr>
          <p:nvPr/>
        </p:nvCxnSpPr>
        <p:spPr>
          <a:xfrm rot="16200000" flipH="1">
            <a:off x="2248435" y="3585336"/>
            <a:ext cx="430014" cy="2082621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729998" y="5932807"/>
            <a:ext cx="207701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UIPointMultiBar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201725" y="5932807"/>
            <a:ext cx="2077011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UIPointMultiBarStacked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5" name="Gewinkelte Verbindung 54"/>
          <p:cNvCxnSpPr>
            <a:stCxn id="49" idx="2"/>
            <a:endCxn id="54" idx="0"/>
          </p:cNvCxnSpPr>
          <p:nvPr/>
        </p:nvCxnSpPr>
        <p:spPr>
          <a:xfrm rot="16200000" flipH="1">
            <a:off x="4078944" y="4771519"/>
            <a:ext cx="587097" cy="1735478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49" idx="2"/>
            <a:endCxn id="53" idx="0"/>
          </p:cNvCxnSpPr>
          <p:nvPr/>
        </p:nvCxnSpPr>
        <p:spPr>
          <a:xfrm rot="5400000">
            <a:off x="2843081" y="5271134"/>
            <a:ext cx="587097" cy="736249"/>
          </a:xfrm>
          <a:prstGeom prst="bentConnector3">
            <a:avLst>
              <a:gd name="adj1" fmla="val 5000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el 1"/>
          <p:cNvSpPr txBox="1">
            <a:spLocks/>
          </p:cNvSpPr>
          <p:nvPr/>
        </p:nvSpPr>
        <p:spPr>
          <a:xfrm>
            <a:off x="50300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UIPoint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489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Iceberg Charts : Important Hierarchies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</dc:creator>
  <cp:lastModifiedBy>oliver</cp:lastModifiedBy>
  <cp:revision>29</cp:revision>
  <dcterms:created xsi:type="dcterms:W3CDTF">2015-10-21T10:45:55Z</dcterms:created>
  <dcterms:modified xsi:type="dcterms:W3CDTF">2015-10-21T13:01:55Z</dcterms:modified>
</cp:coreProperties>
</file>