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8000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96D9C63-6744-48AE-A1DB-D0EF2ABB4C0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B7F6844-E8A1-4BFC-B4DA-177C33E027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"/>
            <a:ext cx="9123218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2944" y="3386571"/>
            <a:ext cx="4738255" cy="22467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Team: </a:t>
            </a:r>
            <a:r>
              <a:rPr lang="en-US" sz="3200" dirty="0" smtClean="0">
                <a:solidFill>
                  <a:schemeClr val="accent5"/>
                </a:solidFill>
                <a:latin typeface="Bauhaus 93" pitchFamily="82" charset="0"/>
              </a:rPr>
              <a:t>RESPONSE200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Team Members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1.Vatsal </a:t>
            </a:r>
            <a:r>
              <a:rPr lang="en-US" sz="2000" dirty="0" err="1" smtClean="0">
                <a:solidFill>
                  <a:srgbClr val="0070C0"/>
                </a:solidFill>
              </a:rPr>
              <a:t>Agrawal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2.Siddharth </a:t>
            </a:r>
            <a:r>
              <a:rPr lang="en-US" sz="2000" dirty="0" err="1">
                <a:solidFill>
                  <a:srgbClr val="0070C0"/>
                </a:solidFill>
              </a:rPr>
              <a:t>K</a:t>
            </a:r>
            <a:r>
              <a:rPr lang="en-US" sz="2000" dirty="0" err="1" smtClean="0">
                <a:solidFill>
                  <a:srgbClr val="0070C0"/>
                </a:solidFill>
              </a:rPr>
              <a:t>athuria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3.Akshita </a:t>
            </a:r>
            <a:r>
              <a:rPr lang="en-US" sz="2000" dirty="0" err="1" smtClean="0">
                <a:solidFill>
                  <a:srgbClr val="0070C0"/>
                </a:solidFill>
              </a:rPr>
              <a:t>Goel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4.Tushar </a:t>
            </a:r>
            <a:r>
              <a:rPr lang="en-US" sz="2000" dirty="0" err="1" smtClean="0">
                <a:solidFill>
                  <a:srgbClr val="0070C0"/>
                </a:solidFill>
              </a:rPr>
              <a:t>Jajodia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1351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5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thank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14"/>
            <a:ext cx="9123218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91" y="1219200"/>
            <a:ext cx="7924800" cy="884238"/>
          </a:xfrm>
          <a:solidFill>
            <a:schemeClr val="bg2">
              <a:lumMod val="25000"/>
              <a:lumOff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sz="54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STATEMENT</a:t>
            </a:r>
            <a:endParaRPr lang="en-US" sz="5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43000" y="2311844"/>
            <a:ext cx="6049631" cy="3124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9915" y="2904448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</a:rPr>
              <a:t>An initiative to enrich the lives of </a:t>
            </a:r>
          </a:p>
          <a:p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dirty="0" smtClean="0">
                <a:solidFill>
                  <a:srgbClr val="7030A0"/>
                </a:solidFill>
              </a:rPr>
              <a:t>eople with disabilities , people to access and monitor health issues by developing an application for android operating system.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2299058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i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endParaRPr lang="en-US" sz="7200" dirty="0"/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23153"/>
            <a:ext cx="2895600" cy="26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400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           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/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              </a:t>
            </a:r>
            <a:r>
              <a:rPr lang="en-US" sz="8800" dirty="0" smtClean="0">
                <a:solidFill>
                  <a:srgbClr val="FFFF00"/>
                </a:solidFill>
              </a:rPr>
              <a:t/>
            </a:r>
            <a:br>
              <a:rPr lang="en-US" sz="8800" dirty="0" smtClean="0">
                <a:solidFill>
                  <a:srgbClr val="FFFF00"/>
                </a:solidFill>
              </a:rPr>
            </a:br>
            <a:r>
              <a:rPr lang="en-US" sz="8800" dirty="0">
                <a:solidFill>
                  <a:srgbClr val="FFFF00"/>
                </a:solidFill>
              </a:rPr>
              <a:t> </a:t>
            </a:r>
            <a:r>
              <a:rPr lang="en-US" sz="8800" dirty="0" smtClean="0">
                <a:solidFill>
                  <a:srgbClr val="FFFF00"/>
                </a:solidFill>
              </a:rPr>
              <a:t>         </a:t>
            </a:r>
            <a:r>
              <a:rPr lang="en-US" sz="3400" dirty="0" smtClean="0">
                <a:solidFill>
                  <a:srgbClr val="0070C0"/>
                </a:solidFill>
              </a:rPr>
              <a:t>- </a:t>
            </a:r>
            <a:r>
              <a:rPr lang="en-US" sz="3400" dirty="0">
                <a:solidFill>
                  <a:srgbClr val="0070C0"/>
                </a:solidFill>
                <a:latin typeface="Mistral" pitchFamily="66" charset="0"/>
              </a:rPr>
              <a:t>At your service, 24/7</a:t>
            </a:r>
            <a:r>
              <a:rPr lang="en-US" sz="8800" dirty="0" smtClean="0">
                <a:solidFill>
                  <a:srgbClr val="0070C0"/>
                </a:solidFill>
              </a:rPr>
              <a:t/>
            </a:r>
            <a:br>
              <a:rPr lang="en-US" sz="8800" dirty="0" smtClean="0">
                <a:solidFill>
                  <a:srgbClr val="0070C0"/>
                </a:solidFill>
              </a:rPr>
            </a:br>
            <a:r>
              <a:rPr lang="en-US" sz="5400" dirty="0"/>
              <a:t> </a:t>
            </a:r>
            <a:r>
              <a:rPr lang="en-US" sz="5400" dirty="0" smtClean="0"/>
              <a:t>      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590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4" y="1895929"/>
            <a:ext cx="3657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810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 WHAT IS </a:t>
            </a:r>
            <a:r>
              <a:rPr lang="en-US" sz="6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MEDX</a:t>
            </a:r>
            <a:r>
              <a:rPr lang="en-US" sz="6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?</a:t>
            </a:r>
            <a:endParaRPr lang="en-US" sz="6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9400" y="3048000"/>
            <a:ext cx="2743200" cy="1828800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04800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7030A0"/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FEATURES</a:t>
            </a:r>
          </a:p>
          <a:p>
            <a:endParaRPr lang="en-US" sz="3600" dirty="0">
              <a:solidFill>
                <a:srgbClr val="7030A0"/>
              </a:solidFill>
            </a:endParaRPr>
          </a:p>
          <a:p>
            <a:endParaRPr lang="en-US" sz="36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343400" y="2438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1828800"/>
            <a:ext cx="21336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0" y="16002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Know your Disease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10200" y="3352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72200" y="3048000"/>
            <a:ext cx="1676400" cy="419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72200" y="3048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Pharmacy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57800" y="4724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34000" y="5202578"/>
            <a:ext cx="1905000" cy="531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476500" y="4566419"/>
            <a:ext cx="685800" cy="468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52105" y="5073652"/>
            <a:ext cx="2272145" cy="4602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476500" y="3084731"/>
            <a:ext cx="490105" cy="5197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97108" y="2308086"/>
            <a:ext cx="1596736" cy="6418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34000" y="5333874"/>
            <a:ext cx="211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</a:rPr>
              <a:t>Blood Bank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77637" y="5073652"/>
            <a:ext cx="23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    Bed Availability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2105" y="2303621"/>
            <a:ext cx="12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Physical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disabilities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2590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2743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orizontal Scroll 6"/>
          <p:cNvSpPr/>
          <p:nvPr/>
        </p:nvSpPr>
        <p:spPr>
          <a:xfrm>
            <a:off x="228600" y="152400"/>
            <a:ext cx="8839200" cy="213360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1" y="558968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PHYSICAL DISABILITY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438400"/>
            <a:ext cx="7848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BLIND: Implementation of </a:t>
            </a:r>
            <a:r>
              <a:rPr lang="en-US" sz="2400" u="sng" dirty="0" err="1" smtClean="0">
                <a:solidFill>
                  <a:srgbClr val="00B050"/>
                </a:solidFill>
              </a:rPr>
              <a:t>morse</a:t>
            </a:r>
            <a:r>
              <a:rPr lang="en-US" sz="2400" u="sng" dirty="0" smtClean="0">
                <a:solidFill>
                  <a:srgbClr val="00B050"/>
                </a:solidFill>
              </a:rPr>
              <a:t> code </a:t>
            </a:r>
            <a:r>
              <a:rPr lang="en-US" sz="2400" u="sng" dirty="0" err="1" smtClean="0">
                <a:solidFill>
                  <a:srgbClr val="00B050"/>
                </a:solidFill>
              </a:rPr>
              <a:t>converter,speech</a:t>
            </a:r>
            <a:r>
              <a:rPr lang="en-US" sz="2400" u="sng" dirty="0" smtClean="0">
                <a:solidFill>
                  <a:srgbClr val="00B050"/>
                </a:solidFill>
              </a:rPr>
              <a:t> to text converter </a:t>
            </a:r>
            <a:r>
              <a:rPr lang="en-US" sz="2400" dirty="0" smtClean="0">
                <a:solidFill>
                  <a:srgbClr val="00B050"/>
                </a:solidFill>
              </a:rPr>
              <a:t>for easy communication for blind people.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DEAF: </a:t>
            </a:r>
            <a:r>
              <a:rPr lang="en-US" sz="2400" u="sng" dirty="0" smtClean="0">
                <a:solidFill>
                  <a:srgbClr val="00B050"/>
                </a:solidFill>
              </a:rPr>
              <a:t>speech to text converter </a:t>
            </a:r>
            <a:r>
              <a:rPr lang="en-US" sz="2400" dirty="0" smtClean="0">
                <a:solidFill>
                  <a:srgbClr val="00B050"/>
                </a:solidFill>
              </a:rPr>
              <a:t>for easy communication for deaf people.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MUTE: </a:t>
            </a:r>
            <a:r>
              <a:rPr lang="en-US" sz="2400" u="sng" dirty="0" smtClean="0">
                <a:solidFill>
                  <a:srgbClr val="00B050"/>
                </a:solidFill>
              </a:rPr>
              <a:t>Text to speech converter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for easy communication for mute people.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  <p:pic>
        <p:nvPicPr>
          <p:cNvPr id="5122" name="Picture 2" descr="Image result for blind deaf dumb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64" y="632264"/>
            <a:ext cx="1676400" cy="11738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810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0" i="1" dirty="0" smtClean="0">
                <a:solidFill>
                  <a:schemeClr val="accent5">
                    <a:lumMod val="75000"/>
                  </a:schemeClr>
                </a:solidFill>
              </a:rPr>
              <a:t>Know Your Disease</a:t>
            </a:r>
            <a:endParaRPr lang="en-US" sz="8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28194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gency FB" pitchFamily="34" charset="0"/>
              </a:rPr>
              <a:t>   symptoms</a:t>
            </a:r>
            <a:endParaRPr lang="en-US" sz="3600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581400" y="2286000"/>
            <a:ext cx="2362200" cy="646331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2286000"/>
            <a:ext cx="26670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2362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gency FB" pitchFamily="34" charset="0"/>
              </a:rPr>
              <a:t>      Disease</a:t>
            </a:r>
            <a:endParaRPr lang="en-US" sz="3600" dirty="0">
              <a:solidFill>
                <a:srgbClr val="FF0000"/>
              </a:solidFill>
              <a:latin typeface="Agency FB" pitchFamily="34" charset="0"/>
            </a:endParaRPr>
          </a:p>
        </p:txBody>
      </p:sp>
      <p:pic>
        <p:nvPicPr>
          <p:cNvPr id="6146" name="Picture 2" descr="Image result for disease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2971800" cy="2965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itchFamily="34" charset="0"/>
              </a:rPr>
              <a:t>             </a:t>
            </a:r>
            <a:r>
              <a:rPr lang="en-US" sz="7200" dirty="0" smtClean="0">
                <a:solidFill>
                  <a:srgbClr val="FF00FF"/>
                </a:solidFill>
                <a:latin typeface="Agency FB" pitchFamily="34" charset="0"/>
              </a:rPr>
              <a:t>PHARMACY</a:t>
            </a:r>
            <a:endParaRPr lang="en-US" sz="7200" dirty="0">
              <a:solidFill>
                <a:srgbClr val="FF00FF"/>
              </a:solidFill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Find the details like price(in rupee), manufacturer of your medicine</a:t>
            </a:r>
            <a:r>
              <a:rPr lang="en-US" sz="32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10817"/>
            <a:ext cx="2590800" cy="21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pharmacy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0818"/>
            <a:ext cx="2667000" cy="21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medical templates for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90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838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  <a:latin typeface="Mistral" pitchFamily="66" charset="0"/>
              </a:rPr>
              <a:t>FUTURE PROSPECTS:-</a:t>
            </a:r>
          </a:p>
          <a:p>
            <a:r>
              <a:rPr lang="en-US" sz="3600" dirty="0" smtClean="0">
                <a:solidFill>
                  <a:srgbClr val="FF99CC"/>
                </a:solidFill>
                <a:latin typeface="Mistral" pitchFamily="66" charset="0"/>
              </a:rPr>
              <a:t>In future we’ll be </a:t>
            </a:r>
            <a:r>
              <a:rPr lang="en-US" sz="3600" dirty="0" err="1" smtClean="0">
                <a:solidFill>
                  <a:srgbClr val="FF99CC"/>
                </a:solidFill>
                <a:latin typeface="Mistral" pitchFamily="66" charset="0"/>
              </a:rPr>
              <a:t>focussing</a:t>
            </a:r>
            <a:r>
              <a:rPr lang="en-US" sz="3600" dirty="0" smtClean="0">
                <a:solidFill>
                  <a:srgbClr val="FF99CC"/>
                </a:solidFill>
                <a:latin typeface="Mistral" pitchFamily="66" charset="0"/>
              </a:rPr>
              <a:t> and implementing few features like-</a:t>
            </a:r>
          </a:p>
          <a:p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1.Chatbot using Machine Learning</a:t>
            </a:r>
          </a:p>
          <a:p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2.Nearest Ambulance call </a:t>
            </a:r>
          </a:p>
          <a:p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3.Beds and blood </a:t>
            </a:r>
            <a:r>
              <a:rPr lang="en-US" sz="3600" dirty="0" err="1" smtClean="0">
                <a:solidFill>
                  <a:srgbClr val="800080"/>
                </a:solidFill>
                <a:latin typeface="Mistral" pitchFamily="66" charset="0"/>
              </a:rPr>
              <a:t>availibility</a:t>
            </a:r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 24/7 </a:t>
            </a:r>
          </a:p>
          <a:p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4.Doctor consultation </a:t>
            </a:r>
          </a:p>
          <a:p>
            <a:r>
              <a:rPr lang="en-US" sz="3600" dirty="0" smtClean="0">
                <a:solidFill>
                  <a:srgbClr val="800080"/>
                </a:solidFill>
                <a:latin typeface="Mistral" pitchFamily="66" charset="0"/>
              </a:rPr>
              <a:t>5.Speech to text convertor for easy communication of mute and blind people.</a:t>
            </a:r>
          </a:p>
        </p:txBody>
      </p:sp>
    </p:spTree>
    <p:extLst>
      <p:ext uri="{BB962C8B-B14F-4D97-AF65-F5344CB8AC3E}">
        <p14:creationId xmlns:p14="http://schemas.microsoft.com/office/powerpoint/2010/main" val="3262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658</TotalTime>
  <Words>175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PowerPoint Presentation</vt:lpstr>
      <vt:lpstr>       PROBLEM STATEMENT</vt:lpstr>
      <vt:lpstr>PowerPoint Presentation</vt:lpstr>
      <vt:lpstr>                                      - At your service, 24/7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2018-04-04T20:35:55Z</dcterms:created>
  <dcterms:modified xsi:type="dcterms:W3CDTF">2018-04-05T07:34:26Z</dcterms:modified>
</cp:coreProperties>
</file>