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sldIdLst>
    <p:sldId id="651" r:id="rId3"/>
    <p:sldId id="652" r:id="rId4"/>
    <p:sldId id="653" r:id="rId5"/>
    <p:sldId id="654" r:id="rId6"/>
    <p:sldId id="655" r:id="rId7"/>
    <p:sldId id="656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EBD"/>
    <a:srgbClr val="0066FF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3963" autoAdjust="0"/>
  </p:normalViewPr>
  <p:slideViewPr>
    <p:cSldViewPr snapToGrid="0" showGuides="1">
      <p:cViewPr varScale="1">
        <p:scale>
          <a:sx n="117" d="100"/>
          <a:sy n="117" d="100"/>
        </p:scale>
        <p:origin x="797" y="8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36D59-593C-46B5-B52A-5B8989DAA3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545DA-2B6B-4A85-B44A-EA3CD7ED6CD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96485-7CE1-4810-B65A-2A7E1FE1B44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9B4D-7D04-4B50-9E97-B088967419B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6BBA4-04C0-40D7-B02D-28D5C53980F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47790"/>
            <a:ext cx="7886700" cy="482917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58992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8ACE0144-C62A-43CF-B624-2121226B715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9661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3E0133A3-3CA3-428A-8A3D-6FA721083CA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A08C-57B5-4475-990A-3D2A119A53B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35A8-6B9B-4266-91D1-3BB7D1107BE6}" type="datetime1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6431-98F1-49B1-B43D-C384E4574187}" type="datetime1">
              <a:rPr lang="zh-CN" altLang="en-US" smtClean="0"/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A236C-D35F-459F-9F59-66963AA4F32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叶茂博士学位论文答辩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DA885-D9BE-4331-8444-EC2A9BF3ED2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31D1D-DE67-48D2-B910-DD8F4901A28B}" type="datetime1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4706-E2F0-4E48-BBFF-4E08290F0CC8}" type="datetime1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6439022"/>
            <a:ext cx="9144000" cy="409648"/>
          </a:xfrm>
          <a:prstGeom prst="rect">
            <a:avLst/>
          </a:prstGeom>
          <a:solidFill>
            <a:srgbClr val="33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3856" y="22226"/>
            <a:ext cx="76814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470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72AA-7025-42BB-917A-13F689557A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133A3-3CA3-428A-8A3D-6FA721083CAD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Group 3"/>
          <p:cNvGrpSpPr/>
          <p:nvPr userDrawn="1"/>
        </p:nvGrpSpPr>
        <p:grpSpPr bwMode="auto">
          <a:xfrm>
            <a:off x="362271" y="317167"/>
            <a:ext cx="540186" cy="462205"/>
            <a:chOff x="720" y="336"/>
            <a:chExt cx="624" cy="432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56" y="336"/>
              <a:ext cx="290" cy="432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" name="Group 6"/>
          <p:cNvGrpSpPr/>
          <p:nvPr userDrawn="1"/>
        </p:nvGrpSpPr>
        <p:grpSpPr bwMode="auto">
          <a:xfrm>
            <a:off x="456112" y="728360"/>
            <a:ext cx="560639" cy="462205"/>
            <a:chOff x="912" y="2640"/>
            <a:chExt cx="672" cy="432"/>
          </a:xfrm>
        </p:grpSpPr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912" y="2644"/>
              <a:ext cx="385" cy="424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248" y="2644"/>
              <a:ext cx="336" cy="424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" name="Rectangle 9"/>
          <p:cNvSpPr>
            <a:spLocks noChangeArrowheads="1"/>
          </p:cNvSpPr>
          <p:nvPr userDrawn="1"/>
        </p:nvSpPr>
        <p:spPr bwMode="auto">
          <a:xfrm>
            <a:off x="139700" y="657251"/>
            <a:ext cx="424690" cy="40964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0000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10"/>
          <p:cNvSpPr>
            <a:spLocks noChangeArrowheads="1"/>
          </p:cNvSpPr>
          <p:nvPr userDrawn="1"/>
        </p:nvSpPr>
        <p:spPr bwMode="auto">
          <a:xfrm>
            <a:off x="620935" y="212050"/>
            <a:ext cx="24062" cy="1024890"/>
          </a:xfrm>
          <a:prstGeom prst="rect">
            <a:avLst/>
          </a:prstGeom>
          <a:solidFill>
            <a:srgbClr val="1C1C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 flipV="1">
            <a:off x="380317" y="1012794"/>
            <a:ext cx="6586903" cy="54104"/>
          </a:xfrm>
          <a:prstGeom prst="rect">
            <a:avLst/>
          </a:prstGeom>
          <a:gradFill rotWithShape="0">
            <a:gsLst>
              <a:gs pos="0">
                <a:srgbClr val="1C1C1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99" y="29028"/>
            <a:ext cx="3138301" cy="8934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主程序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0144-C62A-43CF-B624-2121226B715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03" y="1994645"/>
            <a:ext cx="7315200" cy="39468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录音模块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0144-C62A-43CF-B624-2121226B715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840" y="1946088"/>
            <a:ext cx="6655526" cy="45035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秒表模块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0144-C62A-43CF-B624-2121226B715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20" y="1177668"/>
            <a:ext cx="5517424" cy="51694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提醒模块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0144-C62A-43CF-B624-2121226B715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685" y="1347789"/>
            <a:ext cx="3080696" cy="49996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时间模块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0144-C62A-43CF-B624-2121226B715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837" y="1282474"/>
            <a:ext cx="2181877" cy="50389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按键模块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0144-C62A-43CF-B624-2121226B715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133A3-3CA3-428A-8A3D-6FA721083CAD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635" y="1781313"/>
            <a:ext cx="826729" cy="4395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</Words>
  <Application>WPS 演示</Application>
  <PresentationFormat>全屏显示(4:3)</PresentationFormat>
  <Paragraphs>50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微软雅黑</vt:lpstr>
      <vt:lpstr>Calibri</vt:lpstr>
      <vt:lpstr>等线</vt:lpstr>
      <vt:lpstr>Arial Unicode MS</vt:lpstr>
      <vt:lpstr>Calibri Light</vt:lpstr>
      <vt:lpstr>Office 主题</vt:lpstr>
      <vt:lpstr>软件流程图</vt:lpstr>
      <vt:lpstr>软件流程图</vt:lpstr>
      <vt:lpstr>软件流程图</vt:lpstr>
      <vt:lpstr>软件流程图</vt:lpstr>
      <vt:lpstr>软件流程图</vt:lpstr>
      <vt:lpstr>软件流程图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咳咳咳</cp:lastModifiedBy>
  <cp:revision>942</cp:revision>
  <dcterms:created xsi:type="dcterms:W3CDTF">2017-11-23T01:57:00Z</dcterms:created>
  <dcterms:modified xsi:type="dcterms:W3CDTF">2025-04-20T16:44:53Z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98F17B8A8D6E49C29BDB8CFC977A5F9E_12</vt:lpwstr>
  </property>
</Properties>
</file>