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61" r:id="rId7"/>
    <p:sldId id="262" r:id="rId8"/>
    <p:sldId id="272" r:id="rId9"/>
    <p:sldId id="265" r:id="rId10"/>
    <p:sldId id="263" r:id="rId11"/>
    <p:sldId id="273" r:id="rId12"/>
    <p:sldId id="266" r:id="rId13"/>
    <p:sldId id="274" r:id="rId14"/>
    <p:sldId id="275" r:id="rId15"/>
    <p:sldId id="267" r:id="rId16"/>
    <p:sldId id="276" r:id="rId17"/>
    <p:sldId id="268" r:id="rId18"/>
    <p:sldId id="277" r:id="rId19"/>
    <p:sldId id="278" r:id="rId20"/>
    <p:sldId id="269" r:id="rId21"/>
    <p:sldId id="270"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F6C12A-8BB2-43DB-A153-77353463A38C}" v="104" dt="2025-05-25T00:48:01.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7" d="100"/>
          <a:sy n="67" d="100"/>
        </p:scale>
        <p:origin x="64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nt Iyer" userId="f2be5a0d57af035c" providerId="LiveId" clId="{E6F6C12A-8BB2-43DB-A153-77353463A38C}"/>
    <pc:docChg chg="undo custSel addSld delSld modSld">
      <pc:chgData name="Siddhant Iyer" userId="f2be5a0d57af035c" providerId="LiveId" clId="{E6F6C12A-8BB2-43DB-A153-77353463A38C}" dt="2025-05-25T00:50:06.688" v="10381" actId="20577"/>
      <pc:docMkLst>
        <pc:docMk/>
      </pc:docMkLst>
      <pc:sldChg chg="addSp delSp modSp mod setBg">
        <pc:chgData name="Siddhant Iyer" userId="f2be5a0d57af035c" providerId="LiveId" clId="{E6F6C12A-8BB2-43DB-A153-77353463A38C}" dt="2025-05-25T00:49:03.577" v="10360" actId="122"/>
        <pc:sldMkLst>
          <pc:docMk/>
          <pc:sldMk cId="1121163430" sldId="256"/>
        </pc:sldMkLst>
        <pc:spChg chg="mod">
          <ac:chgData name="Siddhant Iyer" userId="f2be5a0d57af035c" providerId="LiveId" clId="{E6F6C12A-8BB2-43DB-A153-77353463A38C}" dt="2025-05-24T10:04:25.662" v="9932" actId="20577"/>
          <ac:spMkLst>
            <pc:docMk/>
            <pc:sldMk cId="1121163430" sldId="256"/>
            <ac:spMk id="2" creationId="{7C53EF72-1F4A-3254-B1AB-70061299B0AE}"/>
          </ac:spMkLst>
        </pc:spChg>
        <pc:spChg chg="del mod">
          <ac:chgData name="Siddhant Iyer" userId="f2be5a0d57af035c" providerId="LiveId" clId="{E6F6C12A-8BB2-43DB-A153-77353463A38C}" dt="2025-05-24T09:34:16.597" v="8203" actId="478"/>
          <ac:spMkLst>
            <pc:docMk/>
            <pc:sldMk cId="1121163430" sldId="256"/>
            <ac:spMk id="3" creationId="{947A370A-1B7F-3D36-D319-F7F568D7333C}"/>
          </ac:spMkLst>
        </pc:spChg>
        <pc:spChg chg="add mod">
          <ac:chgData name="Siddhant Iyer" userId="f2be5a0d57af035c" providerId="LiveId" clId="{E6F6C12A-8BB2-43DB-A153-77353463A38C}" dt="2025-05-25T00:48:43.400" v="10358" actId="13822"/>
          <ac:spMkLst>
            <pc:docMk/>
            <pc:sldMk cId="1121163430" sldId="256"/>
            <ac:spMk id="4" creationId="{AE878B09-EDE0-6557-BB4B-2BAFC3ECEA21}"/>
          </ac:spMkLst>
        </pc:spChg>
        <pc:spChg chg="add mod">
          <ac:chgData name="Siddhant Iyer" userId="f2be5a0d57af035c" providerId="LiveId" clId="{E6F6C12A-8BB2-43DB-A153-77353463A38C}" dt="2025-05-25T00:49:03.577" v="10360" actId="122"/>
          <ac:spMkLst>
            <pc:docMk/>
            <pc:sldMk cId="1121163430" sldId="256"/>
            <ac:spMk id="5" creationId="{6F8F4938-F57A-CF31-DD2A-900DB156898C}"/>
          </ac:spMkLst>
        </pc:spChg>
        <pc:picChg chg="add del mod">
          <ac:chgData name="Siddhant Iyer" userId="f2be5a0d57af035c" providerId="LiveId" clId="{E6F6C12A-8BB2-43DB-A153-77353463A38C}" dt="2025-05-24T09:40:16.199" v="8240" actId="478"/>
          <ac:picMkLst>
            <pc:docMk/>
            <pc:sldMk cId="1121163430" sldId="256"/>
            <ac:picMk id="5122" creationId="{7063E2A7-368A-06DA-06CE-A17B2B604EEA}"/>
          </ac:picMkLst>
        </pc:picChg>
        <pc:picChg chg="add del">
          <ac:chgData name="Siddhant Iyer" userId="f2be5a0d57af035c" providerId="LiveId" clId="{E6F6C12A-8BB2-43DB-A153-77353463A38C}" dt="2025-05-24T09:41:35.251" v="8247" actId="478"/>
          <ac:picMkLst>
            <pc:docMk/>
            <pc:sldMk cId="1121163430" sldId="256"/>
            <ac:picMk id="5124" creationId="{45B37436-AA2E-C84F-3896-EC3C04F8F2C1}"/>
          </ac:picMkLst>
        </pc:picChg>
      </pc:sldChg>
      <pc:sldChg chg="addSp delSp modSp mod">
        <pc:chgData name="Siddhant Iyer" userId="f2be5a0d57af035c" providerId="LiveId" clId="{E6F6C12A-8BB2-43DB-A153-77353463A38C}" dt="2025-05-25T00:39:50.584" v="10207" actId="1076"/>
        <pc:sldMkLst>
          <pc:docMk/>
          <pc:sldMk cId="1110334119" sldId="257"/>
        </pc:sldMkLst>
        <pc:spChg chg="mod">
          <ac:chgData name="Siddhant Iyer" userId="f2be5a0d57af035c" providerId="LiveId" clId="{E6F6C12A-8BB2-43DB-A153-77353463A38C}" dt="2025-05-24T09:39:37.791" v="8235"/>
          <ac:spMkLst>
            <pc:docMk/>
            <pc:sldMk cId="1110334119" sldId="257"/>
            <ac:spMk id="2" creationId="{DCAFA534-AFE2-1519-F3AE-5AA71F982ED7}"/>
          </ac:spMkLst>
        </pc:spChg>
        <pc:spChg chg="mod">
          <ac:chgData name="Siddhant Iyer" userId="f2be5a0d57af035c" providerId="LiveId" clId="{E6F6C12A-8BB2-43DB-A153-77353463A38C}" dt="2025-05-25T00:39:50.584" v="10207" actId="1076"/>
          <ac:spMkLst>
            <pc:docMk/>
            <pc:sldMk cId="1110334119" sldId="257"/>
            <ac:spMk id="3" creationId="{28B5B7EE-3DF4-529B-9CE5-D058F6E8CBFD}"/>
          </ac:spMkLst>
        </pc:spChg>
        <pc:picChg chg="add mod">
          <ac:chgData name="Siddhant Iyer" userId="f2be5a0d57af035c" providerId="LiveId" clId="{E6F6C12A-8BB2-43DB-A153-77353463A38C}" dt="2025-05-24T09:52:52.145" v="9007" actId="1076"/>
          <ac:picMkLst>
            <pc:docMk/>
            <pc:sldMk cId="1110334119" sldId="257"/>
            <ac:picMk id="2050" creationId="{1E5D85CD-B87D-0208-4C9B-0C5FE444C4B6}"/>
          </ac:picMkLst>
        </pc:picChg>
        <pc:picChg chg="add mod">
          <ac:chgData name="Siddhant Iyer" userId="f2be5a0d57af035c" providerId="LiveId" clId="{E6F6C12A-8BB2-43DB-A153-77353463A38C}" dt="2025-05-24T09:52:49.456" v="9006" actId="1076"/>
          <ac:picMkLst>
            <pc:docMk/>
            <pc:sldMk cId="1110334119" sldId="257"/>
            <ac:picMk id="2052" creationId="{72D65F0F-9C45-E059-29DC-1BC3071B0B1C}"/>
          </ac:picMkLst>
        </pc:picChg>
        <pc:picChg chg="add del mod">
          <ac:chgData name="Siddhant Iyer" userId="f2be5a0d57af035c" providerId="LiveId" clId="{E6F6C12A-8BB2-43DB-A153-77353463A38C}" dt="2025-05-24T09:34:21.034" v="8204" actId="478"/>
          <ac:picMkLst>
            <pc:docMk/>
            <pc:sldMk cId="1110334119" sldId="257"/>
            <ac:picMk id="2054" creationId="{7667A54E-00D5-1F6D-0068-FF495F6CD8D1}"/>
          </ac:picMkLst>
        </pc:picChg>
      </pc:sldChg>
      <pc:sldChg chg="modSp mod">
        <pc:chgData name="Siddhant Iyer" userId="f2be5a0d57af035c" providerId="LiveId" clId="{E6F6C12A-8BB2-43DB-A153-77353463A38C}" dt="2025-05-24T09:39:37.791" v="8235"/>
        <pc:sldMkLst>
          <pc:docMk/>
          <pc:sldMk cId="3901464731" sldId="258"/>
        </pc:sldMkLst>
        <pc:spChg chg="mod">
          <ac:chgData name="Siddhant Iyer" userId="f2be5a0d57af035c" providerId="LiveId" clId="{E6F6C12A-8BB2-43DB-A153-77353463A38C}" dt="2025-05-24T09:39:37.791" v="8235"/>
          <ac:spMkLst>
            <pc:docMk/>
            <pc:sldMk cId="3901464731" sldId="258"/>
            <ac:spMk id="2" creationId="{CA3F8C3C-B06F-4ED2-9533-74886C655C12}"/>
          </ac:spMkLst>
        </pc:spChg>
        <pc:spChg chg="mod">
          <ac:chgData name="Siddhant Iyer" userId="f2be5a0d57af035c" providerId="LiveId" clId="{E6F6C12A-8BB2-43DB-A153-77353463A38C}" dt="2025-05-24T09:39:37.791" v="8235"/>
          <ac:spMkLst>
            <pc:docMk/>
            <pc:sldMk cId="3901464731" sldId="258"/>
            <ac:spMk id="5" creationId="{20166D9B-0001-57AE-919B-941834C8F61B}"/>
          </ac:spMkLst>
        </pc:spChg>
      </pc:sldChg>
      <pc:sldChg chg="addSp modSp mod">
        <pc:chgData name="Siddhant Iyer" userId="f2be5a0d57af035c" providerId="LiveId" clId="{E6F6C12A-8BB2-43DB-A153-77353463A38C}" dt="2025-05-24T09:42:20.684" v="8250" actId="1076"/>
        <pc:sldMkLst>
          <pc:docMk/>
          <pc:sldMk cId="190904732" sldId="259"/>
        </pc:sldMkLst>
        <pc:spChg chg="mod">
          <ac:chgData name="Siddhant Iyer" userId="f2be5a0d57af035c" providerId="LiveId" clId="{E6F6C12A-8BB2-43DB-A153-77353463A38C}" dt="2025-05-24T09:39:52.041" v="8238" actId="1076"/>
          <ac:spMkLst>
            <pc:docMk/>
            <pc:sldMk cId="190904732" sldId="259"/>
            <ac:spMk id="2" creationId="{62CE5317-1F93-2048-D6CC-8AD4C140960D}"/>
          </ac:spMkLst>
        </pc:spChg>
        <pc:spChg chg="mod">
          <ac:chgData name="Siddhant Iyer" userId="f2be5a0d57af035c" providerId="LiveId" clId="{E6F6C12A-8BB2-43DB-A153-77353463A38C}" dt="2025-05-24T09:42:20.684" v="8250" actId="1076"/>
          <ac:spMkLst>
            <pc:docMk/>
            <pc:sldMk cId="190904732" sldId="259"/>
            <ac:spMk id="3" creationId="{433EF04A-1B14-7ABD-1452-D5AEC2C6A9DE}"/>
          </ac:spMkLst>
        </pc:spChg>
        <pc:picChg chg="add mod">
          <ac:chgData name="Siddhant Iyer" userId="f2be5a0d57af035c" providerId="LiveId" clId="{E6F6C12A-8BB2-43DB-A153-77353463A38C}" dt="2025-05-24T09:39:47.565" v="8237" actId="14100"/>
          <ac:picMkLst>
            <pc:docMk/>
            <pc:sldMk cId="190904732" sldId="259"/>
            <ac:picMk id="5" creationId="{8666B4CC-CA15-E9D5-2A39-84A5242B9349}"/>
          </ac:picMkLst>
        </pc:picChg>
      </pc:sldChg>
      <pc:sldChg chg="modSp mod modNotesTx">
        <pc:chgData name="Siddhant Iyer" userId="f2be5a0d57af035c" providerId="LiveId" clId="{E6F6C12A-8BB2-43DB-A153-77353463A38C}" dt="2025-05-24T09:39:37.791" v="8235"/>
        <pc:sldMkLst>
          <pc:docMk/>
          <pc:sldMk cId="1260051445" sldId="260"/>
        </pc:sldMkLst>
        <pc:spChg chg="mod">
          <ac:chgData name="Siddhant Iyer" userId="f2be5a0d57af035c" providerId="LiveId" clId="{E6F6C12A-8BB2-43DB-A153-77353463A38C}" dt="2025-05-24T09:39:37.791" v="8235"/>
          <ac:spMkLst>
            <pc:docMk/>
            <pc:sldMk cId="1260051445" sldId="260"/>
            <ac:spMk id="2" creationId="{F0B51A3E-3E5E-41E4-C7C1-9048A632CFB8}"/>
          </ac:spMkLst>
        </pc:spChg>
        <pc:spChg chg="mod">
          <ac:chgData name="Siddhant Iyer" userId="f2be5a0d57af035c" providerId="LiveId" clId="{E6F6C12A-8BB2-43DB-A153-77353463A38C}" dt="2025-05-24T09:39:37.791" v="8235"/>
          <ac:spMkLst>
            <pc:docMk/>
            <pc:sldMk cId="1260051445" sldId="260"/>
            <ac:spMk id="3" creationId="{501B1689-B4D9-A411-9AE4-18B1BFCA20C4}"/>
          </ac:spMkLst>
        </pc:spChg>
      </pc:sldChg>
      <pc:sldChg chg="addSp delSp modSp mod">
        <pc:chgData name="Siddhant Iyer" userId="f2be5a0d57af035c" providerId="LiveId" clId="{E6F6C12A-8BB2-43DB-A153-77353463A38C}" dt="2025-05-24T05:32:45.986" v="1181" actId="113"/>
        <pc:sldMkLst>
          <pc:docMk/>
          <pc:sldMk cId="3065739179" sldId="261"/>
        </pc:sldMkLst>
        <pc:spChg chg="del">
          <ac:chgData name="Siddhant Iyer" userId="f2be5a0d57af035c" providerId="LiveId" clId="{E6F6C12A-8BB2-43DB-A153-77353463A38C}" dt="2025-05-24T05:25:23.760" v="1020" actId="478"/>
          <ac:spMkLst>
            <pc:docMk/>
            <pc:sldMk cId="3065739179" sldId="261"/>
            <ac:spMk id="2" creationId="{AE2BB25F-91E3-19AD-F9A0-45F4A4343EB0}"/>
          </ac:spMkLst>
        </pc:spChg>
        <pc:spChg chg="del mod">
          <ac:chgData name="Siddhant Iyer" userId="f2be5a0d57af035c" providerId="LiveId" clId="{E6F6C12A-8BB2-43DB-A153-77353463A38C}" dt="2025-05-24T05:25:31.043" v="1023" actId="478"/>
          <ac:spMkLst>
            <pc:docMk/>
            <pc:sldMk cId="3065739179" sldId="261"/>
            <ac:spMk id="3" creationId="{5FE4ACBA-76D0-88B4-61A3-07C1F6CD5574}"/>
          </ac:spMkLst>
        </pc:spChg>
        <pc:spChg chg="add del mod">
          <ac:chgData name="Siddhant Iyer" userId="f2be5a0d57af035c" providerId="LiveId" clId="{E6F6C12A-8BB2-43DB-A153-77353463A38C}" dt="2025-05-24T05:25:25.635" v="1021" actId="478"/>
          <ac:spMkLst>
            <pc:docMk/>
            <pc:sldMk cId="3065739179" sldId="261"/>
            <ac:spMk id="5" creationId="{A451FC99-0586-B1B4-4B5C-B0F560CE0A37}"/>
          </ac:spMkLst>
        </pc:spChg>
        <pc:spChg chg="add del mod">
          <ac:chgData name="Siddhant Iyer" userId="f2be5a0d57af035c" providerId="LiveId" clId="{E6F6C12A-8BB2-43DB-A153-77353463A38C}" dt="2025-05-24T05:30:40.864" v="1056"/>
          <ac:spMkLst>
            <pc:docMk/>
            <pc:sldMk cId="3065739179" sldId="261"/>
            <ac:spMk id="12" creationId="{282BEE6C-73FF-D13C-3731-688A64D7A9A3}"/>
          </ac:spMkLst>
        </pc:spChg>
        <pc:spChg chg="add del mod">
          <ac:chgData name="Siddhant Iyer" userId="f2be5a0d57af035c" providerId="LiveId" clId="{E6F6C12A-8BB2-43DB-A153-77353463A38C}" dt="2025-05-24T05:30:40.880" v="1058"/>
          <ac:spMkLst>
            <pc:docMk/>
            <pc:sldMk cId="3065739179" sldId="261"/>
            <ac:spMk id="13" creationId="{343948E5-679A-5EC0-EE54-A08F3D157055}"/>
          </ac:spMkLst>
        </pc:spChg>
        <pc:spChg chg="add mod">
          <ac:chgData name="Siddhant Iyer" userId="f2be5a0d57af035c" providerId="LiveId" clId="{E6F6C12A-8BB2-43DB-A153-77353463A38C}" dt="2025-05-24T05:31:57.409" v="1113" actId="1076"/>
          <ac:spMkLst>
            <pc:docMk/>
            <pc:sldMk cId="3065739179" sldId="261"/>
            <ac:spMk id="16" creationId="{2D1BF8FE-445E-EB64-C847-8D6C094A8C01}"/>
          </ac:spMkLst>
        </pc:spChg>
        <pc:spChg chg="add mod">
          <ac:chgData name="Siddhant Iyer" userId="f2be5a0d57af035c" providerId="LiveId" clId="{E6F6C12A-8BB2-43DB-A153-77353463A38C}" dt="2025-05-24T05:32:45.986" v="1181" actId="113"/>
          <ac:spMkLst>
            <pc:docMk/>
            <pc:sldMk cId="3065739179" sldId="261"/>
            <ac:spMk id="17" creationId="{2035719B-E577-C8AB-FC09-1FD2312C1427}"/>
          </ac:spMkLst>
        </pc:spChg>
        <pc:picChg chg="add mod modCrop">
          <ac:chgData name="Siddhant Iyer" userId="f2be5a0d57af035c" providerId="LiveId" clId="{E6F6C12A-8BB2-43DB-A153-77353463A38C}" dt="2025-05-24T05:32:04.632" v="1115" actId="1076"/>
          <ac:picMkLst>
            <pc:docMk/>
            <pc:sldMk cId="3065739179" sldId="261"/>
            <ac:picMk id="7" creationId="{83BA69C6-E06C-C1C4-BE01-EBA1A672A69A}"/>
          </ac:picMkLst>
        </pc:picChg>
        <pc:picChg chg="add mod modCrop">
          <ac:chgData name="Siddhant Iyer" userId="f2be5a0d57af035c" providerId="LiveId" clId="{E6F6C12A-8BB2-43DB-A153-77353463A38C}" dt="2025-05-24T05:32:01.928" v="1114" actId="1076"/>
          <ac:picMkLst>
            <pc:docMk/>
            <pc:sldMk cId="3065739179" sldId="261"/>
            <ac:picMk id="9" creationId="{79F08B35-1942-3840-D758-1014973722AD}"/>
          </ac:picMkLst>
        </pc:picChg>
        <pc:picChg chg="add mod modCrop">
          <ac:chgData name="Siddhant Iyer" userId="f2be5a0d57af035c" providerId="LiveId" clId="{E6F6C12A-8BB2-43DB-A153-77353463A38C}" dt="2025-05-24T05:31:52.272" v="1112" actId="1076"/>
          <ac:picMkLst>
            <pc:docMk/>
            <pc:sldMk cId="3065739179" sldId="261"/>
            <ac:picMk id="11" creationId="{EB6EFC69-C489-71A5-659A-6C05590213EC}"/>
          </ac:picMkLst>
        </pc:picChg>
        <pc:picChg chg="add mod">
          <ac:chgData name="Siddhant Iyer" userId="f2be5a0d57af035c" providerId="LiveId" clId="{E6F6C12A-8BB2-43DB-A153-77353463A38C}" dt="2025-05-24T05:30:54.588" v="1061" actId="1076"/>
          <ac:picMkLst>
            <pc:docMk/>
            <pc:sldMk cId="3065739179" sldId="261"/>
            <ac:picMk id="15" creationId="{C2D9C85A-7FC9-A86F-381E-4B822270DF37}"/>
          </ac:picMkLst>
        </pc:picChg>
      </pc:sldChg>
      <pc:sldChg chg="addSp delSp modSp mod">
        <pc:chgData name="Siddhant Iyer" userId="f2be5a0d57af035c" providerId="LiveId" clId="{E6F6C12A-8BB2-43DB-A153-77353463A38C}" dt="2025-05-24T09:53:37.576" v="9026" actId="2711"/>
        <pc:sldMkLst>
          <pc:docMk/>
          <pc:sldMk cId="2536100953" sldId="262"/>
        </pc:sldMkLst>
        <pc:spChg chg="mod">
          <ac:chgData name="Siddhant Iyer" userId="f2be5a0d57af035c" providerId="LiveId" clId="{E6F6C12A-8BB2-43DB-A153-77353463A38C}" dt="2025-05-24T09:42:32.020" v="8252" actId="1076"/>
          <ac:spMkLst>
            <pc:docMk/>
            <pc:sldMk cId="2536100953" sldId="262"/>
            <ac:spMk id="2" creationId="{A4E37093-A184-E53C-93C3-2D4F6782F14B}"/>
          </ac:spMkLst>
        </pc:spChg>
        <pc:spChg chg="mod">
          <ac:chgData name="Siddhant Iyer" userId="f2be5a0d57af035c" providerId="LiveId" clId="{E6F6C12A-8BB2-43DB-A153-77353463A38C}" dt="2025-05-24T09:53:37.576" v="9026" actId="2711"/>
          <ac:spMkLst>
            <pc:docMk/>
            <pc:sldMk cId="2536100953" sldId="262"/>
            <ac:spMk id="3" creationId="{03CAC380-808F-BD67-F269-C1649C04EB60}"/>
          </ac:spMkLst>
        </pc:spChg>
        <pc:spChg chg="add">
          <ac:chgData name="Siddhant Iyer" userId="f2be5a0d57af035c" providerId="LiveId" clId="{E6F6C12A-8BB2-43DB-A153-77353463A38C}" dt="2025-05-24T06:01:08.935" v="1963"/>
          <ac:spMkLst>
            <pc:docMk/>
            <pc:sldMk cId="2536100953" sldId="262"/>
            <ac:spMk id="4" creationId="{561B8D85-A4A9-0047-C09F-B1478352BE22}"/>
          </ac:spMkLst>
        </pc:spChg>
        <pc:spChg chg="add del mod">
          <ac:chgData name="Siddhant Iyer" userId="f2be5a0d57af035c" providerId="LiveId" clId="{E6F6C12A-8BB2-43DB-A153-77353463A38C}" dt="2025-05-24T06:01:52.209" v="2032"/>
          <ac:spMkLst>
            <pc:docMk/>
            <pc:sldMk cId="2536100953" sldId="262"/>
            <ac:spMk id="5" creationId="{EBA6BFB6-B1F7-4C47-543E-0C7B617160E5}"/>
          </ac:spMkLst>
        </pc:spChg>
      </pc:sldChg>
      <pc:sldChg chg="addSp delSp modSp add del mod">
        <pc:chgData name="Siddhant Iyer" userId="f2be5a0d57af035c" providerId="LiveId" clId="{E6F6C12A-8BB2-43DB-A153-77353463A38C}" dt="2025-05-24T09:42:50.791" v="8255" actId="1076"/>
        <pc:sldMkLst>
          <pc:docMk/>
          <pc:sldMk cId="1502566777" sldId="263"/>
        </pc:sldMkLst>
        <pc:spChg chg="mod">
          <ac:chgData name="Siddhant Iyer" userId="f2be5a0d57af035c" providerId="LiveId" clId="{E6F6C12A-8BB2-43DB-A153-77353463A38C}" dt="2025-05-24T09:42:50.791" v="8255" actId="1076"/>
          <ac:spMkLst>
            <pc:docMk/>
            <pc:sldMk cId="1502566777" sldId="263"/>
            <ac:spMk id="2" creationId="{2AA853A7-BDC2-88CA-6A15-052FBAE42603}"/>
          </ac:spMkLst>
        </pc:spChg>
        <pc:spChg chg="del">
          <ac:chgData name="Siddhant Iyer" userId="f2be5a0d57af035c" providerId="LiveId" clId="{E6F6C12A-8BB2-43DB-A153-77353463A38C}" dt="2025-05-24T07:17:28.968" v="2687"/>
          <ac:spMkLst>
            <pc:docMk/>
            <pc:sldMk cId="1502566777" sldId="263"/>
            <ac:spMk id="3" creationId="{8D2B9300-D252-8ECF-DC00-3023829B62FD}"/>
          </ac:spMkLst>
        </pc:spChg>
        <pc:spChg chg="add mod">
          <ac:chgData name="Siddhant Iyer" userId="f2be5a0d57af035c" providerId="LiveId" clId="{E6F6C12A-8BB2-43DB-A153-77353463A38C}" dt="2025-05-24T09:42:48.050" v="8254" actId="1076"/>
          <ac:spMkLst>
            <pc:docMk/>
            <pc:sldMk cId="1502566777" sldId="263"/>
            <ac:spMk id="4" creationId="{1AC183F0-C5D5-855F-9BFA-EE953092B1EA}"/>
          </ac:spMkLst>
        </pc:spChg>
      </pc:sldChg>
      <pc:sldChg chg="modSp del">
        <pc:chgData name="Siddhant Iyer" userId="f2be5a0d57af035c" providerId="LiveId" clId="{E6F6C12A-8BB2-43DB-A153-77353463A38C}" dt="2025-05-24T09:08:00.206" v="6994" actId="47"/>
        <pc:sldMkLst>
          <pc:docMk/>
          <pc:sldMk cId="3972948673" sldId="264"/>
        </pc:sldMkLst>
        <pc:spChg chg="mod">
          <ac:chgData name="Siddhant Iyer" userId="f2be5a0d57af035c" providerId="LiveId" clId="{E6F6C12A-8BB2-43DB-A153-77353463A38C}" dt="2025-05-24T08:31:22.434" v="5231"/>
          <ac:spMkLst>
            <pc:docMk/>
            <pc:sldMk cId="3972948673" sldId="264"/>
            <ac:spMk id="2" creationId="{403094A5-8677-B844-9731-89C5165B8940}"/>
          </ac:spMkLst>
        </pc:spChg>
        <pc:spChg chg="mod">
          <ac:chgData name="Siddhant Iyer" userId="f2be5a0d57af035c" providerId="LiveId" clId="{E6F6C12A-8BB2-43DB-A153-77353463A38C}" dt="2025-05-24T08:31:22.434" v="5231"/>
          <ac:spMkLst>
            <pc:docMk/>
            <pc:sldMk cId="3972948673" sldId="264"/>
            <ac:spMk id="3" creationId="{F4BE342A-B922-11A1-B092-79861821FFC9}"/>
          </ac:spMkLst>
        </pc:spChg>
      </pc:sldChg>
      <pc:sldChg chg="modSp mod modNotesTx">
        <pc:chgData name="Siddhant Iyer" userId="f2be5a0d57af035c" providerId="LiveId" clId="{E6F6C12A-8BB2-43DB-A153-77353463A38C}" dt="2025-05-24T09:39:37.791" v="8235"/>
        <pc:sldMkLst>
          <pc:docMk/>
          <pc:sldMk cId="3045926450" sldId="265"/>
        </pc:sldMkLst>
        <pc:spChg chg="mod">
          <ac:chgData name="Siddhant Iyer" userId="f2be5a0d57af035c" providerId="LiveId" clId="{E6F6C12A-8BB2-43DB-A153-77353463A38C}" dt="2025-05-24T09:39:37.791" v="8235"/>
          <ac:spMkLst>
            <pc:docMk/>
            <pc:sldMk cId="3045926450" sldId="265"/>
            <ac:spMk id="2" creationId="{B37F8D99-DC14-0B9B-A5B4-5AF90B06E80A}"/>
          </ac:spMkLst>
        </pc:spChg>
        <pc:spChg chg="mod">
          <ac:chgData name="Siddhant Iyer" userId="f2be5a0d57af035c" providerId="LiveId" clId="{E6F6C12A-8BB2-43DB-A153-77353463A38C}" dt="2025-05-24T09:39:37.791" v="8235"/>
          <ac:spMkLst>
            <pc:docMk/>
            <pc:sldMk cId="3045926450" sldId="265"/>
            <ac:spMk id="3" creationId="{06D948CF-91F7-2B01-3668-A8CCD8E1D82C}"/>
          </ac:spMkLst>
        </pc:spChg>
      </pc:sldChg>
      <pc:sldChg chg="addSp modSp mod modNotesTx">
        <pc:chgData name="Siddhant Iyer" userId="f2be5a0d57af035c" providerId="LiveId" clId="{E6F6C12A-8BB2-43DB-A153-77353463A38C}" dt="2025-05-24T09:43:08.642" v="8258" actId="1076"/>
        <pc:sldMkLst>
          <pc:docMk/>
          <pc:sldMk cId="666293215" sldId="266"/>
        </pc:sldMkLst>
        <pc:spChg chg="mod">
          <ac:chgData name="Siddhant Iyer" userId="f2be5a0d57af035c" providerId="LiveId" clId="{E6F6C12A-8BB2-43DB-A153-77353463A38C}" dt="2025-05-24T09:33:34.248" v="8195" actId="113"/>
          <ac:spMkLst>
            <pc:docMk/>
            <pc:sldMk cId="666293215" sldId="266"/>
            <ac:spMk id="2" creationId="{16A1D883-A7E7-77B3-D91F-C185AC251AA9}"/>
          </ac:spMkLst>
        </pc:spChg>
        <pc:spChg chg="mod">
          <ac:chgData name="Siddhant Iyer" userId="f2be5a0d57af035c" providerId="LiveId" clId="{E6F6C12A-8BB2-43DB-A153-77353463A38C}" dt="2025-05-24T09:42:59.925" v="8256" actId="1076"/>
          <ac:spMkLst>
            <pc:docMk/>
            <pc:sldMk cId="666293215" sldId="266"/>
            <ac:spMk id="3" creationId="{1CB1770B-4FB0-24A4-9BCD-C161A35B39FA}"/>
          </ac:spMkLst>
        </pc:spChg>
        <pc:picChg chg="add mod">
          <ac:chgData name="Siddhant Iyer" userId="f2be5a0d57af035c" providerId="LiveId" clId="{E6F6C12A-8BB2-43DB-A153-77353463A38C}" dt="2025-05-24T09:43:08.642" v="8258" actId="1076"/>
          <ac:picMkLst>
            <pc:docMk/>
            <pc:sldMk cId="666293215" sldId="266"/>
            <ac:picMk id="3074" creationId="{43C7AF25-8AFC-A429-2986-29F776AACAB9}"/>
          </ac:picMkLst>
        </pc:picChg>
      </pc:sldChg>
      <pc:sldChg chg="addSp delSp modSp mod">
        <pc:chgData name="Siddhant Iyer" userId="f2be5a0d57af035c" providerId="LiveId" clId="{E6F6C12A-8BB2-43DB-A153-77353463A38C}" dt="2025-05-25T00:44:22.441" v="10208" actId="113"/>
        <pc:sldMkLst>
          <pc:docMk/>
          <pc:sldMk cId="1982106593" sldId="267"/>
        </pc:sldMkLst>
        <pc:spChg chg="mod">
          <ac:chgData name="Siddhant Iyer" userId="f2be5a0d57af035c" providerId="LiveId" clId="{E6F6C12A-8BB2-43DB-A153-77353463A38C}" dt="2025-05-25T00:44:22.441" v="10208" actId="113"/>
          <ac:spMkLst>
            <pc:docMk/>
            <pc:sldMk cId="1982106593" sldId="267"/>
            <ac:spMk id="2" creationId="{A2A5D127-8ADE-B277-3CE1-1E0BFBDB05B4}"/>
          </ac:spMkLst>
        </pc:spChg>
        <pc:spChg chg="add del mod">
          <ac:chgData name="Siddhant Iyer" userId="f2be5a0d57af035c" providerId="LiveId" clId="{E6F6C12A-8BB2-43DB-A153-77353463A38C}" dt="2025-05-24T09:39:37.965" v="8236" actId="27636"/>
          <ac:spMkLst>
            <pc:docMk/>
            <pc:sldMk cId="1982106593" sldId="267"/>
            <ac:spMk id="3" creationId="{7B6DC421-B803-5F96-3B87-20271D099218}"/>
          </ac:spMkLst>
        </pc:spChg>
        <pc:spChg chg="add del mod">
          <ac:chgData name="Siddhant Iyer" userId="f2be5a0d57af035c" providerId="LiveId" clId="{E6F6C12A-8BB2-43DB-A153-77353463A38C}" dt="2025-05-24T08:21:01.122" v="5065" actId="478"/>
          <ac:spMkLst>
            <pc:docMk/>
            <pc:sldMk cId="1982106593" sldId="267"/>
            <ac:spMk id="4" creationId="{A87335FD-4159-F61E-A145-96E534BF8E17}"/>
          </ac:spMkLst>
        </pc:spChg>
        <pc:spChg chg="add mod">
          <ac:chgData name="Siddhant Iyer" userId="f2be5a0d57af035c" providerId="LiveId" clId="{E6F6C12A-8BB2-43DB-A153-77353463A38C}" dt="2025-05-24T07:58:23.130" v="4485" actId="767"/>
          <ac:spMkLst>
            <pc:docMk/>
            <pc:sldMk cId="1982106593" sldId="267"/>
            <ac:spMk id="6" creationId="{6A73E8C7-BF2E-2C35-34D4-F4B6654BDE73}"/>
          </ac:spMkLst>
        </pc:spChg>
        <pc:picChg chg="add del mod ord">
          <ac:chgData name="Siddhant Iyer" userId="f2be5a0d57af035c" providerId="LiveId" clId="{E6F6C12A-8BB2-43DB-A153-77353463A38C}" dt="2025-05-24T07:58:24.577" v="4487" actId="22"/>
          <ac:picMkLst>
            <pc:docMk/>
            <pc:sldMk cId="1982106593" sldId="267"/>
            <ac:picMk id="5" creationId="{49D03C59-F435-7BA3-493E-1688418E24D2}"/>
          </ac:picMkLst>
        </pc:picChg>
        <pc:picChg chg="add mod">
          <ac:chgData name="Siddhant Iyer" userId="f2be5a0d57af035c" providerId="LiveId" clId="{E6F6C12A-8BB2-43DB-A153-77353463A38C}" dt="2025-05-24T07:58:38.378" v="4497" actId="1076"/>
          <ac:picMkLst>
            <pc:docMk/>
            <pc:sldMk cId="1982106593" sldId="267"/>
            <ac:picMk id="8" creationId="{CB655608-F6E0-153F-1DB2-4F96F7219994}"/>
          </ac:picMkLst>
        </pc:picChg>
      </pc:sldChg>
      <pc:sldChg chg="addSp modSp mod modNotesTx">
        <pc:chgData name="Siddhant Iyer" userId="f2be5a0d57af035c" providerId="LiveId" clId="{E6F6C12A-8BB2-43DB-A153-77353463A38C}" dt="2025-05-25T00:46:13.284" v="10218" actId="14100"/>
        <pc:sldMkLst>
          <pc:docMk/>
          <pc:sldMk cId="3960395428" sldId="268"/>
        </pc:sldMkLst>
        <pc:spChg chg="mod">
          <ac:chgData name="Siddhant Iyer" userId="f2be5a0d57af035c" providerId="LiveId" clId="{E6F6C12A-8BB2-43DB-A153-77353463A38C}" dt="2025-05-25T00:44:35.624" v="10210" actId="113"/>
          <ac:spMkLst>
            <pc:docMk/>
            <pc:sldMk cId="3960395428" sldId="268"/>
            <ac:spMk id="2" creationId="{BE8E5BC9-FF27-0871-0687-1358218DE73B}"/>
          </ac:spMkLst>
        </pc:spChg>
        <pc:spChg chg="mod">
          <ac:chgData name="Siddhant Iyer" userId="f2be5a0d57af035c" providerId="LiveId" clId="{E6F6C12A-8BB2-43DB-A153-77353463A38C}" dt="2025-05-25T00:37:37.634" v="10054" actId="20577"/>
          <ac:spMkLst>
            <pc:docMk/>
            <pc:sldMk cId="3960395428" sldId="268"/>
            <ac:spMk id="3" creationId="{6CE7CEEA-B413-7A38-3274-A59ABC1EB7C0}"/>
          </ac:spMkLst>
        </pc:spChg>
        <pc:spChg chg="add mod">
          <ac:chgData name="Siddhant Iyer" userId="f2be5a0d57af035c" providerId="LiveId" clId="{E6F6C12A-8BB2-43DB-A153-77353463A38C}" dt="2025-05-25T00:45:20.237" v="10213" actId="14100"/>
          <ac:spMkLst>
            <pc:docMk/>
            <pc:sldMk cId="3960395428" sldId="268"/>
            <ac:spMk id="4" creationId="{F68675AE-E81E-2783-7701-B2EC89A9D1D5}"/>
          </ac:spMkLst>
        </pc:spChg>
        <pc:spChg chg="add">
          <ac:chgData name="Siddhant Iyer" userId="f2be5a0d57af035c" providerId="LiveId" clId="{E6F6C12A-8BB2-43DB-A153-77353463A38C}" dt="2025-05-25T00:45:30.762" v="10214"/>
          <ac:spMkLst>
            <pc:docMk/>
            <pc:sldMk cId="3960395428" sldId="268"/>
            <ac:spMk id="5" creationId="{92DBFB50-4BEB-F131-7174-A7E00489E049}"/>
          </ac:spMkLst>
        </pc:spChg>
        <pc:picChg chg="add mod">
          <ac:chgData name="Siddhant Iyer" userId="f2be5a0d57af035c" providerId="LiveId" clId="{E6F6C12A-8BB2-43DB-A153-77353463A38C}" dt="2025-05-25T00:46:13.284" v="10218" actId="14100"/>
          <ac:picMkLst>
            <pc:docMk/>
            <pc:sldMk cId="3960395428" sldId="268"/>
            <ac:picMk id="6150" creationId="{357CEA11-6AF5-BB82-5475-923EF5BD4356}"/>
          </ac:picMkLst>
        </pc:picChg>
      </pc:sldChg>
      <pc:sldChg chg="addSp delSp modSp mod">
        <pc:chgData name="Siddhant Iyer" userId="f2be5a0d57af035c" providerId="LiveId" clId="{E6F6C12A-8BB2-43DB-A153-77353463A38C}" dt="2025-05-25T00:37:51.751" v="10055" actId="20577"/>
        <pc:sldMkLst>
          <pc:docMk/>
          <pc:sldMk cId="1639158628" sldId="269"/>
        </pc:sldMkLst>
        <pc:spChg chg="mod">
          <ac:chgData name="Siddhant Iyer" userId="f2be5a0d57af035c" providerId="LiveId" clId="{E6F6C12A-8BB2-43DB-A153-77353463A38C}" dt="2025-05-24T09:51:19.786" v="8987" actId="113"/>
          <ac:spMkLst>
            <pc:docMk/>
            <pc:sldMk cId="1639158628" sldId="269"/>
            <ac:spMk id="2" creationId="{DFB98307-1A31-E3FC-CDA6-1FD1081ABC5B}"/>
          </ac:spMkLst>
        </pc:spChg>
        <pc:spChg chg="del mod">
          <ac:chgData name="Siddhant Iyer" userId="f2be5a0d57af035c" providerId="LiveId" clId="{E6F6C12A-8BB2-43DB-A153-77353463A38C}" dt="2025-05-24T09:45:40.460" v="8270"/>
          <ac:spMkLst>
            <pc:docMk/>
            <pc:sldMk cId="1639158628" sldId="269"/>
            <ac:spMk id="3" creationId="{0C9A1B10-4E8A-587E-09AE-712FF51733B5}"/>
          </ac:spMkLst>
        </pc:spChg>
        <pc:spChg chg="add mod">
          <ac:chgData name="Siddhant Iyer" userId="f2be5a0d57af035c" providerId="LiveId" clId="{E6F6C12A-8BB2-43DB-A153-77353463A38C}" dt="2025-05-25T00:37:51.751" v="10055" actId="20577"/>
          <ac:spMkLst>
            <pc:docMk/>
            <pc:sldMk cId="1639158628" sldId="269"/>
            <ac:spMk id="4" creationId="{652EAC3A-ADF8-CF52-4B20-DFCF1248B478}"/>
          </ac:spMkLst>
        </pc:spChg>
        <pc:picChg chg="add del mod">
          <ac:chgData name="Siddhant Iyer" userId="f2be5a0d57af035c" providerId="LiveId" clId="{E6F6C12A-8BB2-43DB-A153-77353463A38C}" dt="2025-05-24T09:06:46.258" v="6981" actId="21"/>
          <ac:picMkLst>
            <pc:docMk/>
            <pc:sldMk cId="1639158628" sldId="269"/>
            <ac:picMk id="2050" creationId="{1E5D85CD-B87D-0208-4C9B-0C5FE444C4B6}"/>
          </ac:picMkLst>
        </pc:picChg>
        <pc:picChg chg="add del mod">
          <ac:chgData name="Siddhant Iyer" userId="f2be5a0d57af035c" providerId="LiveId" clId="{E6F6C12A-8BB2-43DB-A153-77353463A38C}" dt="2025-05-24T09:07:02.091" v="6989" actId="21"/>
          <ac:picMkLst>
            <pc:docMk/>
            <pc:sldMk cId="1639158628" sldId="269"/>
            <ac:picMk id="2052" creationId="{72D65F0F-9C45-E059-29DC-1BC3071B0B1C}"/>
          </ac:picMkLst>
        </pc:picChg>
        <pc:picChg chg="add del mod">
          <ac:chgData name="Siddhant Iyer" userId="f2be5a0d57af035c" providerId="LiveId" clId="{E6F6C12A-8BB2-43DB-A153-77353463A38C}" dt="2025-05-24T09:07:15.690" v="6991" actId="21"/>
          <ac:picMkLst>
            <pc:docMk/>
            <pc:sldMk cId="1639158628" sldId="269"/>
            <ac:picMk id="2054" creationId="{7667A54E-00D5-1F6D-0068-FF495F6CD8D1}"/>
          </ac:picMkLst>
        </pc:picChg>
      </pc:sldChg>
      <pc:sldChg chg="modSp mod">
        <pc:chgData name="Siddhant Iyer" userId="f2be5a0d57af035c" providerId="LiveId" clId="{E6F6C12A-8BB2-43DB-A153-77353463A38C}" dt="2025-05-24T09:57:30.197" v="9558" actId="113"/>
        <pc:sldMkLst>
          <pc:docMk/>
          <pc:sldMk cId="1583096683" sldId="270"/>
        </pc:sldMkLst>
        <pc:spChg chg="mod">
          <ac:chgData name="Siddhant Iyer" userId="f2be5a0d57af035c" providerId="LiveId" clId="{E6F6C12A-8BB2-43DB-A153-77353463A38C}" dt="2025-05-24T09:57:30.197" v="9558" actId="113"/>
          <ac:spMkLst>
            <pc:docMk/>
            <pc:sldMk cId="1583096683" sldId="270"/>
            <ac:spMk id="2" creationId="{EEDEC5CF-F498-33F1-989C-F472C28687EC}"/>
          </ac:spMkLst>
        </pc:spChg>
        <pc:spChg chg="mod">
          <ac:chgData name="Siddhant Iyer" userId="f2be5a0d57af035c" providerId="LiveId" clId="{E6F6C12A-8BB2-43DB-A153-77353463A38C}" dt="2025-05-24T09:57:14.327" v="9557" actId="27636"/>
          <ac:spMkLst>
            <pc:docMk/>
            <pc:sldMk cId="1583096683" sldId="270"/>
            <ac:spMk id="3" creationId="{500CB32E-672D-B456-FF4B-96E3CD8CFA33}"/>
          </ac:spMkLst>
        </pc:spChg>
      </pc:sldChg>
      <pc:sldChg chg="modSp del">
        <pc:chgData name="Siddhant Iyer" userId="f2be5a0d57af035c" providerId="LiveId" clId="{E6F6C12A-8BB2-43DB-A153-77353463A38C}" dt="2025-05-24T09:53:45.899" v="9027" actId="47"/>
        <pc:sldMkLst>
          <pc:docMk/>
          <pc:sldMk cId="2234522358" sldId="271"/>
        </pc:sldMkLst>
        <pc:spChg chg="mod">
          <ac:chgData name="Siddhant Iyer" userId="f2be5a0d57af035c" providerId="LiveId" clId="{E6F6C12A-8BB2-43DB-A153-77353463A38C}" dt="2025-05-24T09:39:37.791" v="8235"/>
          <ac:spMkLst>
            <pc:docMk/>
            <pc:sldMk cId="2234522358" sldId="271"/>
            <ac:spMk id="2" creationId="{9678D420-7B4F-A1CF-26F1-52DD6BCF848F}"/>
          </ac:spMkLst>
        </pc:spChg>
        <pc:spChg chg="mod">
          <ac:chgData name="Siddhant Iyer" userId="f2be5a0d57af035c" providerId="LiveId" clId="{E6F6C12A-8BB2-43DB-A153-77353463A38C}" dt="2025-05-24T09:39:37.791" v="8235"/>
          <ac:spMkLst>
            <pc:docMk/>
            <pc:sldMk cId="2234522358" sldId="271"/>
            <ac:spMk id="3" creationId="{FBF612B2-BEA1-19D1-1216-CCCDD8DF9048}"/>
          </ac:spMkLst>
        </pc:spChg>
      </pc:sldChg>
      <pc:sldChg chg="addSp delSp modSp new mod">
        <pc:chgData name="Siddhant Iyer" userId="f2be5a0d57af035c" providerId="LiveId" clId="{E6F6C12A-8BB2-43DB-A153-77353463A38C}" dt="2025-05-24T06:20:46.205" v="2686" actId="14100"/>
        <pc:sldMkLst>
          <pc:docMk/>
          <pc:sldMk cId="3793432106" sldId="272"/>
        </pc:sldMkLst>
        <pc:spChg chg="del">
          <ac:chgData name="Siddhant Iyer" userId="f2be5a0d57af035c" providerId="LiveId" clId="{E6F6C12A-8BB2-43DB-A153-77353463A38C}" dt="2025-05-24T06:16:52.223" v="2654" actId="478"/>
          <ac:spMkLst>
            <pc:docMk/>
            <pc:sldMk cId="3793432106" sldId="272"/>
            <ac:spMk id="2" creationId="{7C23CB34-9C0B-7B2E-B42E-11FE37988261}"/>
          </ac:spMkLst>
        </pc:spChg>
        <pc:spChg chg="del mod">
          <ac:chgData name="Siddhant Iyer" userId="f2be5a0d57af035c" providerId="LiveId" clId="{E6F6C12A-8BB2-43DB-A153-77353463A38C}" dt="2025-05-24T06:16:55.105" v="2656" actId="478"/>
          <ac:spMkLst>
            <pc:docMk/>
            <pc:sldMk cId="3793432106" sldId="272"/>
            <ac:spMk id="3" creationId="{139A09B0-2C0A-210F-167F-4153C650D515}"/>
          </ac:spMkLst>
        </pc:spChg>
        <pc:picChg chg="add mod">
          <ac:chgData name="Siddhant Iyer" userId="f2be5a0d57af035c" providerId="LiveId" clId="{E6F6C12A-8BB2-43DB-A153-77353463A38C}" dt="2025-05-24T06:18:11.167" v="2663" actId="14100"/>
          <ac:picMkLst>
            <pc:docMk/>
            <pc:sldMk cId="3793432106" sldId="272"/>
            <ac:picMk id="5" creationId="{00A279C5-60DC-06CF-1C60-7754A3020EFF}"/>
          </ac:picMkLst>
        </pc:picChg>
        <pc:picChg chg="add mod">
          <ac:chgData name="Siddhant Iyer" userId="f2be5a0d57af035c" providerId="LiveId" clId="{E6F6C12A-8BB2-43DB-A153-77353463A38C}" dt="2025-05-24T06:20:11.194" v="2680" actId="1076"/>
          <ac:picMkLst>
            <pc:docMk/>
            <pc:sldMk cId="3793432106" sldId="272"/>
            <ac:picMk id="7" creationId="{68251B87-E86C-A5EC-89F9-51A6E69AF108}"/>
          </ac:picMkLst>
        </pc:picChg>
        <pc:picChg chg="add mod">
          <ac:chgData name="Siddhant Iyer" userId="f2be5a0d57af035c" providerId="LiveId" clId="{E6F6C12A-8BB2-43DB-A153-77353463A38C}" dt="2025-05-24T06:20:08.017" v="2679" actId="1076"/>
          <ac:picMkLst>
            <pc:docMk/>
            <pc:sldMk cId="3793432106" sldId="272"/>
            <ac:picMk id="9" creationId="{0554A1C2-B781-F2D2-3F32-F83F06E20402}"/>
          </ac:picMkLst>
        </pc:picChg>
        <pc:cxnChg chg="add mod">
          <ac:chgData name="Siddhant Iyer" userId="f2be5a0d57af035c" providerId="LiveId" clId="{E6F6C12A-8BB2-43DB-A153-77353463A38C}" dt="2025-05-24T06:20:33.476" v="2683" actId="1582"/>
          <ac:cxnSpMkLst>
            <pc:docMk/>
            <pc:sldMk cId="3793432106" sldId="272"/>
            <ac:cxnSpMk id="11" creationId="{653E89C1-71F6-0A3D-F1E8-936AD7520C95}"/>
          </ac:cxnSpMkLst>
        </pc:cxnChg>
        <pc:cxnChg chg="add mod">
          <ac:chgData name="Siddhant Iyer" userId="f2be5a0d57af035c" providerId="LiveId" clId="{E6F6C12A-8BB2-43DB-A153-77353463A38C}" dt="2025-05-24T06:20:46.205" v="2686" actId="14100"/>
          <ac:cxnSpMkLst>
            <pc:docMk/>
            <pc:sldMk cId="3793432106" sldId="272"/>
            <ac:cxnSpMk id="12" creationId="{2D52F38D-EE7C-D6B6-FA68-84B764BE4274}"/>
          </ac:cxnSpMkLst>
        </pc:cxnChg>
      </pc:sldChg>
      <pc:sldChg chg="addSp delSp new mod">
        <pc:chgData name="Siddhant Iyer" userId="f2be5a0d57af035c" providerId="LiveId" clId="{E6F6C12A-8BB2-43DB-A153-77353463A38C}" dt="2025-05-24T07:36:03.037" v="3391" actId="22"/>
        <pc:sldMkLst>
          <pc:docMk/>
          <pc:sldMk cId="2215441283" sldId="273"/>
        </pc:sldMkLst>
        <pc:spChg chg="del">
          <ac:chgData name="Siddhant Iyer" userId="f2be5a0d57af035c" providerId="LiveId" clId="{E6F6C12A-8BB2-43DB-A153-77353463A38C}" dt="2025-05-24T07:34:44.450" v="3389" actId="478"/>
          <ac:spMkLst>
            <pc:docMk/>
            <pc:sldMk cId="2215441283" sldId="273"/>
            <ac:spMk id="2" creationId="{B3C629AC-6FE0-85B0-45A0-32D6697020BA}"/>
          </ac:spMkLst>
        </pc:spChg>
        <pc:spChg chg="del">
          <ac:chgData name="Siddhant Iyer" userId="f2be5a0d57af035c" providerId="LiveId" clId="{E6F6C12A-8BB2-43DB-A153-77353463A38C}" dt="2025-05-24T07:34:47.983" v="3390" actId="478"/>
          <ac:spMkLst>
            <pc:docMk/>
            <pc:sldMk cId="2215441283" sldId="273"/>
            <ac:spMk id="3" creationId="{7EF57A7A-7760-0F2D-A5FA-824D7F880FE2}"/>
          </ac:spMkLst>
        </pc:spChg>
        <pc:picChg chg="add">
          <ac:chgData name="Siddhant Iyer" userId="f2be5a0d57af035c" providerId="LiveId" clId="{E6F6C12A-8BB2-43DB-A153-77353463A38C}" dt="2025-05-24T07:36:03.037" v="3391" actId="22"/>
          <ac:picMkLst>
            <pc:docMk/>
            <pc:sldMk cId="2215441283" sldId="273"/>
            <ac:picMk id="5" creationId="{27262040-141B-62DF-A235-43C6910D16A2}"/>
          </ac:picMkLst>
        </pc:picChg>
      </pc:sldChg>
      <pc:sldChg chg="addSp delSp modSp new mod modNotesTx">
        <pc:chgData name="Siddhant Iyer" userId="f2be5a0d57af035c" providerId="LiveId" clId="{E6F6C12A-8BB2-43DB-A153-77353463A38C}" dt="2025-05-25T00:50:06.688" v="10381" actId="20577"/>
        <pc:sldMkLst>
          <pc:docMk/>
          <pc:sldMk cId="1963873877" sldId="274"/>
        </pc:sldMkLst>
        <pc:spChg chg="mod">
          <ac:chgData name="Siddhant Iyer" userId="f2be5a0d57af035c" providerId="LiveId" clId="{E6F6C12A-8BB2-43DB-A153-77353463A38C}" dt="2025-05-24T09:33:28.002" v="8194" actId="113"/>
          <ac:spMkLst>
            <pc:docMk/>
            <pc:sldMk cId="1963873877" sldId="274"/>
            <ac:spMk id="2" creationId="{9DA2B52A-FBFA-9595-F425-0B9E2E50C8AE}"/>
          </ac:spMkLst>
        </pc:spChg>
        <pc:spChg chg="del">
          <ac:chgData name="Siddhant Iyer" userId="f2be5a0d57af035c" providerId="LiveId" clId="{E6F6C12A-8BB2-43DB-A153-77353463A38C}" dt="2025-05-24T07:38:18.502" v="3471"/>
          <ac:spMkLst>
            <pc:docMk/>
            <pc:sldMk cId="1963873877" sldId="274"/>
            <ac:spMk id="3" creationId="{47247DE5-5E2A-77C6-685C-83330CE898A1}"/>
          </ac:spMkLst>
        </pc:spChg>
        <pc:spChg chg="add mod">
          <ac:chgData name="Siddhant Iyer" userId="f2be5a0d57af035c" providerId="LiveId" clId="{E6F6C12A-8BB2-43DB-A153-77353463A38C}" dt="2025-05-25T00:50:06.688" v="10381" actId="20577"/>
          <ac:spMkLst>
            <pc:docMk/>
            <pc:sldMk cId="1963873877" sldId="274"/>
            <ac:spMk id="4" creationId="{DA57E7E0-0889-61CC-BC60-5AFA25643AA4}"/>
          </ac:spMkLst>
        </pc:spChg>
      </pc:sldChg>
      <pc:sldChg chg="addSp delSp new mod">
        <pc:chgData name="Siddhant Iyer" userId="f2be5a0d57af035c" providerId="LiveId" clId="{E6F6C12A-8BB2-43DB-A153-77353463A38C}" dt="2025-05-24T08:01:20.256" v="4564" actId="22"/>
        <pc:sldMkLst>
          <pc:docMk/>
          <pc:sldMk cId="1590856313" sldId="275"/>
        </pc:sldMkLst>
        <pc:spChg chg="del">
          <ac:chgData name="Siddhant Iyer" userId="f2be5a0d57af035c" providerId="LiveId" clId="{E6F6C12A-8BB2-43DB-A153-77353463A38C}" dt="2025-05-24T08:00:23.444" v="4562" actId="478"/>
          <ac:spMkLst>
            <pc:docMk/>
            <pc:sldMk cId="1590856313" sldId="275"/>
            <ac:spMk id="2" creationId="{EC61FA3A-E493-4FF7-D30A-7F036EF0A86B}"/>
          </ac:spMkLst>
        </pc:spChg>
        <pc:spChg chg="del">
          <ac:chgData name="Siddhant Iyer" userId="f2be5a0d57af035c" providerId="LiveId" clId="{E6F6C12A-8BB2-43DB-A153-77353463A38C}" dt="2025-05-24T08:00:24.718" v="4563" actId="478"/>
          <ac:spMkLst>
            <pc:docMk/>
            <pc:sldMk cId="1590856313" sldId="275"/>
            <ac:spMk id="3" creationId="{5611A4C0-E0E0-AE4F-6676-E20BDCC6324A}"/>
          </ac:spMkLst>
        </pc:spChg>
        <pc:picChg chg="add">
          <ac:chgData name="Siddhant Iyer" userId="f2be5a0d57af035c" providerId="LiveId" clId="{E6F6C12A-8BB2-43DB-A153-77353463A38C}" dt="2025-05-24T08:01:20.256" v="4564" actId="22"/>
          <ac:picMkLst>
            <pc:docMk/>
            <pc:sldMk cId="1590856313" sldId="275"/>
            <ac:picMk id="5" creationId="{3DCF2557-9531-7310-51A0-BD637EE92208}"/>
          </ac:picMkLst>
        </pc:picChg>
      </pc:sldChg>
      <pc:sldChg chg="addSp delSp modSp new mod">
        <pc:chgData name="Siddhant Iyer" userId="f2be5a0d57af035c" providerId="LiveId" clId="{E6F6C12A-8BB2-43DB-A153-77353463A38C}" dt="2025-05-25T00:44:31.983" v="10209" actId="113"/>
        <pc:sldMkLst>
          <pc:docMk/>
          <pc:sldMk cId="2156864006" sldId="276"/>
        </pc:sldMkLst>
        <pc:spChg chg="mod">
          <ac:chgData name="Siddhant Iyer" userId="f2be5a0d57af035c" providerId="LiveId" clId="{E6F6C12A-8BB2-43DB-A153-77353463A38C}" dt="2025-05-25T00:44:31.983" v="10209" actId="113"/>
          <ac:spMkLst>
            <pc:docMk/>
            <pc:sldMk cId="2156864006" sldId="276"/>
            <ac:spMk id="2" creationId="{B46FD059-73B1-68D2-A40E-DCE3D63CDE7D}"/>
          </ac:spMkLst>
        </pc:spChg>
        <pc:spChg chg="del">
          <ac:chgData name="Siddhant Iyer" userId="f2be5a0d57af035c" providerId="LiveId" clId="{E6F6C12A-8BB2-43DB-A153-77353463A38C}" dt="2025-05-24T08:38:45.779" v="5889" actId="22"/>
          <ac:spMkLst>
            <pc:docMk/>
            <pc:sldMk cId="2156864006" sldId="276"/>
            <ac:spMk id="3" creationId="{CEEF0180-023D-8E75-B456-9B6CD48B9845}"/>
          </ac:spMkLst>
        </pc:spChg>
        <pc:picChg chg="add mod ord">
          <ac:chgData name="Siddhant Iyer" userId="f2be5a0d57af035c" providerId="LiveId" clId="{E6F6C12A-8BB2-43DB-A153-77353463A38C}" dt="2025-05-24T09:43:56.366" v="8264" actId="1076"/>
          <ac:picMkLst>
            <pc:docMk/>
            <pc:sldMk cId="2156864006" sldId="276"/>
            <ac:picMk id="5" creationId="{574F764F-CF72-E8F9-C503-CBFEB7CC25A2}"/>
          </ac:picMkLst>
        </pc:picChg>
      </pc:sldChg>
      <pc:sldChg chg="addSp delSp modSp new mod">
        <pc:chgData name="Siddhant Iyer" userId="f2be5a0d57af035c" providerId="LiveId" clId="{E6F6C12A-8BB2-43DB-A153-77353463A38C}" dt="2025-05-24T09:44:20.584" v="8268" actId="14100"/>
        <pc:sldMkLst>
          <pc:docMk/>
          <pc:sldMk cId="1946194663" sldId="277"/>
        </pc:sldMkLst>
        <pc:spChg chg="del">
          <ac:chgData name="Siddhant Iyer" userId="f2be5a0d57af035c" providerId="LiveId" clId="{E6F6C12A-8BB2-43DB-A153-77353463A38C}" dt="2025-05-24T08:46:20.310" v="6800" actId="478"/>
          <ac:spMkLst>
            <pc:docMk/>
            <pc:sldMk cId="1946194663" sldId="277"/>
            <ac:spMk id="2" creationId="{8F2E1223-C4B0-7DCD-F358-3C1C481CD3ED}"/>
          </ac:spMkLst>
        </pc:spChg>
        <pc:spChg chg="del">
          <ac:chgData name="Siddhant Iyer" userId="f2be5a0d57af035c" providerId="LiveId" clId="{E6F6C12A-8BB2-43DB-A153-77353463A38C}" dt="2025-05-24T08:46:21.749" v="6801" actId="478"/>
          <ac:spMkLst>
            <pc:docMk/>
            <pc:sldMk cId="1946194663" sldId="277"/>
            <ac:spMk id="3" creationId="{A3945B02-97C1-2AB0-48A0-316A3B4F8ABA}"/>
          </ac:spMkLst>
        </pc:spChg>
        <pc:spChg chg="add mod">
          <ac:chgData name="Siddhant Iyer" userId="f2be5a0d57af035c" providerId="LiveId" clId="{E6F6C12A-8BB2-43DB-A153-77353463A38C}" dt="2025-05-24T08:49:37.644" v="6839" actId="113"/>
          <ac:spMkLst>
            <pc:docMk/>
            <pc:sldMk cId="1946194663" sldId="277"/>
            <ac:spMk id="10" creationId="{BA5D077D-745F-0852-326D-9ADFED388CED}"/>
          </ac:spMkLst>
        </pc:spChg>
        <pc:spChg chg="add mod">
          <ac:chgData name="Siddhant Iyer" userId="f2be5a0d57af035c" providerId="LiveId" clId="{E6F6C12A-8BB2-43DB-A153-77353463A38C}" dt="2025-05-24T09:44:16.482" v="8267" actId="1076"/>
          <ac:spMkLst>
            <pc:docMk/>
            <pc:sldMk cId="1946194663" sldId="277"/>
            <ac:spMk id="11" creationId="{788FCC80-3E33-0F86-C208-58B00E1419D5}"/>
          </ac:spMkLst>
        </pc:spChg>
        <pc:spChg chg="add mod">
          <ac:chgData name="Siddhant Iyer" userId="f2be5a0d57af035c" providerId="LiveId" clId="{E6F6C12A-8BB2-43DB-A153-77353463A38C}" dt="2025-05-24T09:44:20.584" v="8268" actId="14100"/>
          <ac:spMkLst>
            <pc:docMk/>
            <pc:sldMk cId="1946194663" sldId="277"/>
            <ac:spMk id="12" creationId="{FA552897-A0AF-FDF9-FCDF-71AB7B493CFB}"/>
          </ac:spMkLst>
        </pc:spChg>
        <pc:spChg chg="add del mod">
          <ac:chgData name="Siddhant Iyer" userId="f2be5a0d57af035c" providerId="LiveId" clId="{E6F6C12A-8BB2-43DB-A153-77353463A38C}" dt="2025-05-24T08:50:22.725" v="6882" actId="478"/>
          <ac:spMkLst>
            <pc:docMk/>
            <pc:sldMk cId="1946194663" sldId="277"/>
            <ac:spMk id="13" creationId="{1D5116D1-66D1-3777-A166-C0E66951BBB5}"/>
          </ac:spMkLst>
        </pc:spChg>
        <pc:picChg chg="add mod modCrop">
          <ac:chgData name="Siddhant Iyer" userId="f2be5a0d57af035c" providerId="LiveId" clId="{E6F6C12A-8BB2-43DB-A153-77353463A38C}" dt="2025-05-24T08:52:10.168" v="6949" actId="1076"/>
          <ac:picMkLst>
            <pc:docMk/>
            <pc:sldMk cId="1946194663" sldId="277"/>
            <ac:picMk id="5" creationId="{ADE21B48-B163-3908-C3A4-BF44FAA98667}"/>
          </ac:picMkLst>
        </pc:picChg>
        <pc:picChg chg="add mod modCrop">
          <ac:chgData name="Siddhant Iyer" userId="f2be5a0d57af035c" providerId="LiveId" clId="{E6F6C12A-8BB2-43DB-A153-77353463A38C}" dt="2025-05-24T08:52:00.963" v="6947" actId="14100"/>
          <ac:picMkLst>
            <pc:docMk/>
            <pc:sldMk cId="1946194663" sldId="277"/>
            <ac:picMk id="7" creationId="{4A35350D-9CD8-984B-A4E7-53A67BC90C85}"/>
          </ac:picMkLst>
        </pc:picChg>
        <pc:picChg chg="add mod">
          <ac:chgData name="Siddhant Iyer" userId="f2be5a0d57af035c" providerId="LiveId" clId="{E6F6C12A-8BB2-43DB-A153-77353463A38C}" dt="2025-05-24T08:49:19.988" v="6820" actId="1076"/>
          <ac:picMkLst>
            <pc:docMk/>
            <pc:sldMk cId="1946194663" sldId="277"/>
            <ac:picMk id="9" creationId="{E7BA1D21-6B7D-A1F9-4946-B5B180B0D520}"/>
          </ac:picMkLst>
        </pc:picChg>
      </pc:sldChg>
      <pc:sldChg chg="new del">
        <pc:chgData name="Siddhant Iyer" userId="f2be5a0d57af035c" providerId="LiveId" clId="{E6F6C12A-8BB2-43DB-A153-77353463A38C}" dt="2025-05-24T09:19:58.557" v="7771" actId="680"/>
        <pc:sldMkLst>
          <pc:docMk/>
          <pc:sldMk cId="1160418270" sldId="278"/>
        </pc:sldMkLst>
      </pc:sldChg>
      <pc:sldChg chg="addSp delSp modSp new mod">
        <pc:chgData name="Siddhant Iyer" userId="f2be5a0d57af035c" providerId="LiveId" clId="{E6F6C12A-8BB2-43DB-A153-77353463A38C}" dt="2025-05-24T09:38:34.163" v="8233" actId="14100"/>
        <pc:sldMkLst>
          <pc:docMk/>
          <pc:sldMk cId="2249581571" sldId="278"/>
        </pc:sldMkLst>
        <pc:spChg chg="del">
          <ac:chgData name="Siddhant Iyer" userId="f2be5a0d57af035c" providerId="LiveId" clId="{E6F6C12A-8BB2-43DB-A153-77353463A38C}" dt="2025-05-24T09:35:29.046" v="8215" actId="478"/>
          <ac:spMkLst>
            <pc:docMk/>
            <pc:sldMk cId="2249581571" sldId="278"/>
            <ac:spMk id="2" creationId="{4A43E917-7F14-C5B0-72AE-5B0CB323D067}"/>
          </ac:spMkLst>
        </pc:spChg>
        <pc:spChg chg="del mod">
          <ac:chgData name="Siddhant Iyer" userId="f2be5a0d57af035c" providerId="LiveId" clId="{E6F6C12A-8BB2-43DB-A153-77353463A38C}" dt="2025-05-24T09:35:24.627" v="8214" actId="478"/>
          <ac:spMkLst>
            <pc:docMk/>
            <pc:sldMk cId="2249581571" sldId="278"/>
            <ac:spMk id="3" creationId="{F03FB658-AF89-FDEB-7D05-8841FC1518EB}"/>
          </ac:spMkLst>
        </pc:spChg>
        <pc:picChg chg="add mod">
          <ac:chgData name="Siddhant Iyer" userId="f2be5a0d57af035c" providerId="LiveId" clId="{E6F6C12A-8BB2-43DB-A153-77353463A38C}" dt="2025-05-24T09:36:10.405" v="8218" actId="1076"/>
          <ac:picMkLst>
            <pc:docMk/>
            <pc:sldMk cId="2249581571" sldId="278"/>
            <ac:picMk id="5" creationId="{F4C29170-3E93-1954-3392-8DF1BC266607}"/>
          </ac:picMkLst>
        </pc:picChg>
        <pc:picChg chg="add mod">
          <ac:chgData name="Siddhant Iyer" userId="f2be5a0d57af035c" providerId="LiveId" clId="{E6F6C12A-8BB2-43DB-A153-77353463A38C}" dt="2025-05-24T09:36:54.935" v="8223" actId="1076"/>
          <ac:picMkLst>
            <pc:docMk/>
            <pc:sldMk cId="2249581571" sldId="278"/>
            <ac:picMk id="7" creationId="{3B5EE071-28C7-777E-7BB2-5D0607873CFC}"/>
          </ac:picMkLst>
        </pc:picChg>
        <pc:picChg chg="add mod">
          <ac:chgData name="Siddhant Iyer" userId="f2be5a0d57af035c" providerId="LiveId" clId="{E6F6C12A-8BB2-43DB-A153-77353463A38C}" dt="2025-05-24T09:37:36.492" v="8226" actId="1076"/>
          <ac:picMkLst>
            <pc:docMk/>
            <pc:sldMk cId="2249581571" sldId="278"/>
            <ac:picMk id="9" creationId="{282B86CF-4E9A-B8A4-AE9E-AB61BDC98470}"/>
          </ac:picMkLst>
        </pc:picChg>
        <pc:picChg chg="add mod">
          <ac:chgData name="Siddhant Iyer" userId="f2be5a0d57af035c" providerId="LiveId" clId="{E6F6C12A-8BB2-43DB-A153-77353463A38C}" dt="2025-05-24T09:38:34.163" v="8233" actId="14100"/>
          <ac:picMkLst>
            <pc:docMk/>
            <pc:sldMk cId="2249581571" sldId="278"/>
            <ac:picMk id="11" creationId="{2B1E52F1-D50D-37DF-AB83-7B8A5AF132EF}"/>
          </ac:picMkLst>
        </pc:picChg>
      </pc:sldChg>
      <pc:sldChg chg="new del">
        <pc:chgData name="Siddhant Iyer" userId="f2be5a0d57af035c" providerId="LiveId" clId="{E6F6C12A-8BB2-43DB-A153-77353463A38C}" dt="2025-05-25T00:38:02.301" v="10057" actId="47"/>
        <pc:sldMkLst>
          <pc:docMk/>
          <pc:sldMk cId="1377270651" sldId="279"/>
        </pc:sldMkLst>
      </pc:sldChg>
      <pc:sldChg chg="delSp modSp new mod">
        <pc:chgData name="Siddhant Iyer" userId="f2be5a0d57af035c" providerId="LiveId" clId="{E6F6C12A-8BB2-43DB-A153-77353463A38C}" dt="2025-05-25T00:46:53.065" v="10301" actId="1036"/>
        <pc:sldMkLst>
          <pc:docMk/>
          <pc:sldMk cId="1932861997" sldId="279"/>
        </pc:sldMkLst>
        <pc:spChg chg="mod">
          <ac:chgData name="Siddhant Iyer" userId="f2be5a0d57af035c" providerId="LiveId" clId="{E6F6C12A-8BB2-43DB-A153-77353463A38C}" dt="2025-05-25T00:46:53.065" v="10301" actId="1036"/>
          <ac:spMkLst>
            <pc:docMk/>
            <pc:sldMk cId="1932861997" sldId="279"/>
            <ac:spMk id="2" creationId="{FA3FBED9-AD59-2CEB-3996-6A00585673AA}"/>
          </ac:spMkLst>
        </pc:spChg>
        <pc:spChg chg="del">
          <ac:chgData name="Siddhant Iyer" userId="f2be5a0d57af035c" providerId="LiveId" clId="{E6F6C12A-8BB2-43DB-A153-77353463A38C}" dt="2025-05-25T00:46:38.406" v="10231" actId="478"/>
          <ac:spMkLst>
            <pc:docMk/>
            <pc:sldMk cId="1932861997" sldId="279"/>
            <ac:spMk id="3" creationId="{ED725927-76E0-9185-A4D0-28B381F1D40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9784D3-6741-4EF8-9553-AD9542294C02}" type="datetimeFigureOut">
              <a:rPr lang="en-IN" smtClean="0"/>
              <a:t>24-05-2025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411E74-FD7E-4D70-A95A-0B6227A70A64}" type="slidenum">
              <a:rPr lang="en-IN" smtClean="0"/>
              <a:t>‹#›</a:t>
            </a:fld>
            <a:endParaRPr lang="en-IN"/>
          </a:p>
        </p:txBody>
      </p:sp>
    </p:spTree>
    <p:extLst>
      <p:ext uri="{BB962C8B-B14F-4D97-AF65-F5344CB8AC3E}">
        <p14:creationId xmlns:p14="http://schemas.microsoft.com/office/powerpoint/2010/main" val="1479082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cv.imread</a:t>
            </a:r>
            <a:r>
              <a:rPr lang="en-IN" dirty="0"/>
              <a:t>() tries to read each image, if the image is unreadable, it returns </a:t>
            </a:r>
            <a:r>
              <a:rPr lang="en-IN" b="1" dirty="0"/>
              <a:t>None</a:t>
            </a:r>
            <a:r>
              <a:rPr lang="en-IN" b="0" dirty="0"/>
              <a:t> or throws an error and deletes the image </a:t>
            </a:r>
            <a:endParaRPr lang="en-IN" dirty="0"/>
          </a:p>
        </p:txBody>
      </p:sp>
      <p:sp>
        <p:nvSpPr>
          <p:cNvPr id="4" name="Slide Number Placeholder 3"/>
          <p:cNvSpPr>
            <a:spLocks noGrp="1"/>
          </p:cNvSpPr>
          <p:nvPr>
            <p:ph type="sldNum" sz="quarter" idx="5"/>
          </p:nvPr>
        </p:nvSpPr>
        <p:spPr/>
        <p:txBody>
          <a:bodyPr/>
          <a:lstStyle/>
          <a:p>
            <a:fld id="{D8411E74-FD7E-4D70-A95A-0B6227A70A64}" type="slidenum">
              <a:rPr lang="en-IN" smtClean="0"/>
              <a:t>5</a:t>
            </a:fld>
            <a:endParaRPr lang="en-IN"/>
          </a:p>
        </p:txBody>
      </p:sp>
    </p:spTree>
    <p:extLst>
      <p:ext uri="{BB962C8B-B14F-4D97-AF65-F5344CB8AC3E}">
        <p14:creationId xmlns:p14="http://schemas.microsoft.com/office/powerpoint/2010/main" val="2107414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MobileNetV2 works well on mobile devices, which is what we want when we deploy the model. It needs to be simpler and effective to use.</a:t>
            </a:r>
          </a:p>
        </p:txBody>
      </p:sp>
      <p:sp>
        <p:nvSpPr>
          <p:cNvPr id="4" name="Slide Number Placeholder 3"/>
          <p:cNvSpPr>
            <a:spLocks noGrp="1"/>
          </p:cNvSpPr>
          <p:nvPr>
            <p:ph type="sldNum" sz="quarter" idx="5"/>
          </p:nvPr>
        </p:nvSpPr>
        <p:spPr/>
        <p:txBody>
          <a:bodyPr/>
          <a:lstStyle/>
          <a:p>
            <a:fld id="{D8411E74-FD7E-4D70-A95A-0B6227A70A64}" type="slidenum">
              <a:rPr lang="en-IN" smtClean="0"/>
              <a:t>9</a:t>
            </a:fld>
            <a:endParaRPr lang="en-IN"/>
          </a:p>
        </p:txBody>
      </p:sp>
    </p:spTree>
    <p:extLst>
      <p:ext uri="{BB962C8B-B14F-4D97-AF65-F5344CB8AC3E}">
        <p14:creationId xmlns:p14="http://schemas.microsoft.com/office/powerpoint/2010/main" val="1619644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Average the predicted probabilities from each model for each class, and then select the class with the highest average probability as the final prediction.</a:t>
            </a:r>
            <a:endParaRPr lang="en-IN" b="0" dirty="0"/>
          </a:p>
        </p:txBody>
      </p:sp>
      <p:sp>
        <p:nvSpPr>
          <p:cNvPr id="4" name="Slide Number Placeholder 3"/>
          <p:cNvSpPr>
            <a:spLocks noGrp="1"/>
          </p:cNvSpPr>
          <p:nvPr>
            <p:ph type="sldNum" sz="quarter" idx="5"/>
          </p:nvPr>
        </p:nvSpPr>
        <p:spPr/>
        <p:txBody>
          <a:bodyPr/>
          <a:lstStyle/>
          <a:p>
            <a:fld id="{D8411E74-FD7E-4D70-A95A-0B6227A70A64}" type="slidenum">
              <a:rPr lang="en-IN" smtClean="0"/>
              <a:t>12</a:t>
            </a:fld>
            <a:endParaRPr lang="en-IN"/>
          </a:p>
        </p:txBody>
      </p:sp>
    </p:spTree>
    <p:extLst>
      <p:ext uri="{BB962C8B-B14F-4D97-AF65-F5344CB8AC3E}">
        <p14:creationId xmlns:p14="http://schemas.microsoft.com/office/powerpoint/2010/main" val="38241977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When the model is frozen, their internal weights from the training are locked, they won’t learn on any new data. We are only using their finals predictions to compute an average (soft voting)</a:t>
            </a:r>
          </a:p>
        </p:txBody>
      </p:sp>
      <p:sp>
        <p:nvSpPr>
          <p:cNvPr id="4" name="Slide Number Placeholder 3"/>
          <p:cNvSpPr>
            <a:spLocks noGrp="1"/>
          </p:cNvSpPr>
          <p:nvPr>
            <p:ph type="sldNum" sz="quarter" idx="5"/>
          </p:nvPr>
        </p:nvSpPr>
        <p:spPr/>
        <p:txBody>
          <a:bodyPr/>
          <a:lstStyle/>
          <a:p>
            <a:fld id="{D8411E74-FD7E-4D70-A95A-0B6227A70A64}" type="slidenum">
              <a:rPr lang="en-IN" smtClean="0"/>
              <a:t>13</a:t>
            </a:fld>
            <a:endParaRPr lang="en-IN"/>
          </a:p>
        </p:txBody>
      </p:sp>
    </p:spTree>
    <p:extLst>
      <p:ext uri="{BB962C8B-B14F-4D97-AF65-F5344CB8AC3E}">
        <p14:creationId xmlns:p14="http://schemas.microsoft.com/office/powerpoint/2010/main" val="301081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Hugging Face was needed because the app depended on whether my laptop was open or not. I had to host the app such that users can use it whenever they like</a:t>
            </a:r>
          </a:p>
        </p:txBody>
      </p:sp>
      <p:sp>
        <p:nvSpPr>
          <p:cNvPr id="4" name="Slide Number Placeholder 3"/>
          <p:cNvSpPr>
            <a:spLocks noGrp="1"/>
          </p:cNvSpPr>
          <p:nvPr>
            <p:ph type="sldNum" sz="quarter" idx="5"/>
          </p:nvPr>
        </p:nvSpPr>
        <p:spPr/>
        <p:txBody>
          <a:bodyPr/>
          <a:lstStyle/>
          <a:p>
            <a:fld id="{D8411E74-FD7E-4D70-A95A-0B6227A70A64}" type="slidenum">
              <a:rPr lang="en-IN" smtClean="0"/>
              <a:t>17</a:t>
            </a:fld>
            <a:endParaRPr lang="en-IN"/>
          </a:p>
        </p:txBody>
      </p:sp>
    </p:spTree>
    <p:extLst>
      <p:ext uri="{BB962C8B-B14F-4D97-AF65-F5344CB8AC3E}">
        <p14:creationId xmlns:p14="http://schemas.microsoft.com/office/powerpoint/2010/main" val="1650629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B497A69-69FF-4620-877A-9DF3E9CF3799}" type="datetimeFigureOut">
              <a:rPr lang="en-IN" smtClean="0"/>
              <a:t>24-05-2025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135608-6F0D-4CDC-94FC-C8DDCED92656}" type="slidenum">
              <a:rPr lang="en-IN" smtClean="0"/>
              <a:t>‹#›</a:t>
            </a:fld>
            <a:endParaRPr lang="en-IN"/>
          </a:p>
        </p:txBody>
      </p:sp>
    </p:spTree>
    <p:extLst>
      <p:ext uri="{BB962C8B-B14F-4D97-AF65-F5344CB8AC3E}">
        <p14:creationId xmlns:p14="http://schemas.microsoft.com/office/powerpoint/2010/main" val="3039643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97A69-69FF-4620-877A-9DF3E9CF3799}" type="datetimeFigureOut">
              <a:rPr lang="en-IN" smtClean="0"/>
              <a:t>24-05-2025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135608-6F0D-4CDC-94FC-C8DDCED92656}" type="slidenum">
              <a:rPr lang="en-IN" smtClean="0"/>
              <a:t>‹#›</a:t>
            </a:fld>
            <a:endParaRPr lang="en-IN"/>
          </a:p>
        </p:txBody>
      </p:sp>
    </p:spTree>
    <p:extLst>
      <p:ext uri="{BB962C8B-B14F-4D97-AF65-F5344CB8AC3E}">
        <p14:creationId xmlns:p14="http://schemas.microsoft.com/office/powerpoint/2010/main" val="4256879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497A69-69FF-4620-877A-9DF3E9CF3799}" type="datetimeFigureOut">
              <a:rPr lang="en-IN" smtClean="0"/>
              <a:t>24-05-2025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135608-6F0D-4CDC-94FC-C8DDCED92656}" type="slidenum">
              <a:rPr lang="en-IN" smtClean="0"/>
              <a:t>‹#›</a:t>
            </a:fld>
            <a:endParaRPr lang="en-IN"/>
          </a:p>
        </p:txBody>
      </p:sp>
    </p:spTree>
    <p:extLst>
      <p:ext uri="{BB962C8B-B14F-4D97-AF65-F5344CB8AC3E}">
        <p14:creationId xmlns:p14="http://schemas.microsoft.com/office/powerpoint/2010/main" val="1325618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497A69-69FF-4620-877A-9DF3E9CF3799}" type="datetimeFigureOut">
              <a:rPr lang="en-IN" smtClean="0"/>
              <a:t>24-05-2025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135608-6F0D-4CDC-94FC-C8DDCED92656}" type="slidenum">
              <a:rPr lang="en-IN" smtClean="0"/>
              <a:t>‹#›</a:t>
            </a:fld>
            <a:endParaRPr lang="en-IN"/>
          </a:p>
        </p:txBody>
      </p:sp>
    </p:spTree>
    <p:extLst>
      <p:ext uri="{BB962C8B-B14F-4D97-AF65-F5344CB8AC3E}">
        <p14:creationId xmlns:p14="http://schemas.microsoft.com/office/powerpoint/2010/main" val="1772663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9B497A69-69FF-4620-877A-9DF3E9CF3799}" type="datetimeFigureOut">
              <a:rPr lang="en-IN" smtClean="0"/>
              <a:t>24-05-2025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135608-6F0D-4CDC-94FC-C8DDCED92656}" type="slidenum">
              <a:rPr lang="en-IN" smtClean="0"/>
              <a:t>‹#›</a:t>
            </a:fld>
            <a:endParaRPr lang="en-IN"/>
          </a:p>
        </p:txBody>
      </p:sp>
    </p:spTree>
    <p:extLst>
      <p:ext uri="{BB962C8B-B14F-4D97-AF65-F5344CB8AC3E}">
        <p14:creationId xmlns:p14="http://schemas.microsoft.com/office/powerpoint/2010/main" val="40045434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9B497A69-69FF-4620-877A-9DF3E9CF3799}" type="datetimeFigureOut">
              <a:rPr lang="en-IN" smtClean="0"/>
              <a:t>24-05-2025</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BE135608-6F0D-4CDC-94FC-C8DDCED92656}" type="slidenum">
              <a:rPr lang="en-IN" smtClean="0"/>
              <a:t>‹#›</a:t>
            </a:fld>
            <a:endParaRPr lang="en-IN"/>
          </a:p>
        </p:txBody>
      </p:sp>
    </p:spTree>
    <p:extLst>
      <p:ext uri="{BB962C8B-B14F-4D97-AF65-F5344CB8AC3E}">
        <p14:creationId xmlns:p14="http://schemas.microsoft.com/office/powerpoint/2010/main" val="3069602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B497A69-69FF-4620-877A-9DF3E9CF3799}" type="datetimeFigureOut">
              <a:rPr lang="en-IN" smtClean="0"/>
              <a:t>24-05-2025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135608-6F0D-4CDC-94FC-C8DDCED92656}" type="slidenum">
              <a:rPr lang="en-IN" smtClean="0"/>
              <a:t>‹#›</a:t>
            </a:fld>
            <a:endParaRPr lang="en-IN"/>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820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497A69-69FF-4620-877A-9DF3E9CF3799}" type="datetimeFigureOut">
              <a:rPr lang="en-IN" smtClean="0"/>
              <a:t>24-05-2025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135608-6F0D-4CDC-94FC-C8DDCED92656}" type="slidenum">
              <a:rPr lang="en-IN" smtClean="0"/>
              <a:t>‹#›</a:t>
            </a:fld>
            <a:endParaRPr lang="en-IN"/>
          </a:p>
        </p:txBody>
      </p:sp>
    </p:spTree>
    <p:extLst>
      <p:ext uri="{BB962C8B-B14F-4D97-AF65-F5344CB8AC3E}">
        <p14:creationId xmlns:p14="http://schemas.microsoft.com/office/powerpoint/2010/main" val="362387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97A69-69FF-4620-877A-9DF3E9CF3799}" type="datetimeFigureOut">
              <a:rPr lang="en-IN" smtClean="0"/>
              <a:t>24-05-2025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135608-6F0D-4CDC-94FC-C8DDCED92656}" type="slidenum">
              <a:rPr lang="en-IN" smtClean="0"/>
              <a:t>‹#›</a:t>
            </a:fld>
            <a:endParaRPr lang="en-IN"/>
          </a:p>
        </p:txBody>
      </p:sp>
    </p:spTree>
    <p:extLst>
      <p:ext uri="{BB962C8B-B14F-4D97-AF65-F5344CB8AC3E}">
        <p14:creationId xmlns:p14="http://schemas.microsoft.com/office/powerpoint/2010/main" val="274890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B497A69-69FF-4620-877A-9DF3E9CF3799}" type="datetimeFigureOut">
              <a:rPr lang="en-IN" smtClean="0"/>
              <a:t>24-05-2025</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BE135608-6F0D-4CDC-94FC-C8DDCED92656}" type="slidenum">
              <a:rPr lang="en-IN" smtClean="0"/>
              <a:t>‹#›</a:t>
            </a:fld>
            <a:endParaRPr lang="en-IN"/>
          </a:p>
        </p:txBody>
      </p:sp>
    </p:spTree>
    <p:extLst>
      <p:ext uri="{BB962C8B-B14F-4D97-AF65-F5344CB8AC3E}">
        <p14:creationId xmlns:p14="http://schemas.microsoft.com/office/powerpoint/2010/main" val="376470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B497A69-69FF-4620-877A-9DF3E9CF3799}" type="datetimeFigureOut">
              <a:rPr lang="en-IN" smtClean="0"/>
              <a:t>24-05-2025</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0" name="Slide Number Placeholder 9"/>
          <p:cNvSpPr>
            <a:spLocks noGrp="1"/>
          </p:cNvSpPr>
          <p:nvPr>
            <p:ph type="sldNum" sz="quarter" idx="12"/>
          </p:nvPr>
        </p:nvSpPr>
        <p:spPr/>
        <p:txBody>
          <a:bodyPr/>
          <a:lstStyle/>
          <a:p>
            <a:fld id="{BE135608-6F0D-4CDC-94FC-C8DDCED92656}" type="slidenum">
              <a:rPr lang="en-IN" smtClean="0"/>
              <a:t>‹#›</a:t>
            </a:fld>
            <a:endParaRPr lang="en-IN"/>
          </a:p>
        </p:txBody>
      </p:sp>
    </p:spTree>
    <p:extLst>
      <p:ext uri="{BB962C8B-B14F-4D97-AF65-F5344CB8AC3E}">
        <p14:creationId xmlns:p14="http://schemas.microsoft.com/office/powerpoint/2010/main" val="4064251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B497A69-69FF-4620-877A-9DF3E9CF3799}" type="datetimeFigureOut">
              <a:rPr lang="en-IN" smtClean="0"/>
              <a:t>24-05-2025</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E135608-6F0D-4CDC-94FC-C8DDCED92656}" type="slidenum">
              <a:rPr lang="en-IN" smtClean="0"/>
              <a:t>‹#›</a:t>
            </a:fld>
            <a:endParaRPr lang="en-IN"/>
          </a:p>
        </p:txBody>
      </p:sp>
    </p:spTree>
    <p:extLst>
      <p:ext uri="{BB962C8B-B14F-4D97-AF65-F5344CB8AC3E}">
        <p14:creationId xmlns:p14="http://schemas.microsoft.com/office/powerpoint/2010/main" val="2435692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kaggle.com/datasets/techsash/waste-classification-dat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3EF72-1F4A-3254-B1AB-70061299B0AE}"/>
              </a:ext>
            </a:extLst>
          </p:cNvPr>
          <p:cNvSpPr>
            <a:spLocks noGrp="1"/>
          </p:cNvSpPr>
          <p:nvPr>
            <p:ph type="ctrTitle"/>
          </p:nvPr>
        </p:nvSpPr>
        <p:spPr/>
        <p:txBody>
          <a:bodyPr>
            <a:normAutofit fontScale="90000"/>
          </a:bodyPr>
          <a:lstStyle/>
          <a:p>
            <a:r>
              <a:rPr lang="en-IN" b="1" dirty="0"/>
              <a:t>Waste Image Classification with CNN and TRANSFER LEARNING</a:t>
            </a:r>
          </a:p>
        </p:txBody>
      </p:sp>
      <p:sp>
        <p:nvSpPr>
          <p:cNvPr id="4" name="TextBox 3">
            <a:extLst>
              <a:ext uri="{FF2B5EF4-FFF2-40B4-BE49-F238E27FC236}">
                <a16:creationId xmlns:a16="http://schemas.microsoft.com/office/drawing/2014/main" id="{AE878B09-EDE0-6557-BB4B-2BAFC3ECEA21}"/>
              </a:ext>
            </a:extLst>
          </p:cNvPr>
          <p:cNvSpPr txBox="1"/>
          <p:nvPr/>
        </p:nvSpPr>
        <p:spPr>
          <a:xfrm>
            <a:off x="8620125" y="114300"/>
            <a:ext cx="328612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b="1" dirty="0" err="1">
                <a:solidFill>
                  <a:schemeClr val="bg1"/>
                </a:solidFill>
              </a:rPr>
              <a:t>Imarticus</a:t>
            </a:r>
            <a:r>
              <a:rPr lang="en-IN" b="1" dirty="0">
                <a:solidFill>
                  <a:schemeClr val="bg1"/>
                </a:solidFill>
              </a:rPr>
              <a:t> Learning – PGA 33 </a:t>
            </a:r>
          </a:p>
        </p:txBody>
      </p:sp>
      <p:sp>
        <p:nvSpPr>
          <p:cNvPr id="5" name="TextBox 4">
            <a:extLst>
              <a:ext uri="{FF2B5EF4-FFF2-40B4-BE49-F238E27FC236}">
                <a16:creationId xmlns:a16="http://schemas.microsoft.com/office/drawing/2014/main" id="{6F8F4938-F57A-CF31-DD2A-900DB156898C}"/>
              </a:ext>
            </a:extLst>
          </p:cNvPr>
          <p:cNvSpPr txBox="1"/>
          <p:nvPr/>
        </p:nvSpPr>
        <p:spPr>
          <a:xfrm>
            <a:off x="457200" y="114300"/>
            <a:ext cx="328612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b="1" dirty="0">
                <a:solidFill>
                  <a:schemeClr val="bg1"/>
                </a:solidFill>
              </a:rPr>
              <a:t>Siddhant Iyer </a:t>
            </a:r>
          </a:p>
        </p:txBody>
      </p:sp>
    </p:spTree>
    <p:extLst>
      <p:ext uri="{BB962C8B-B14F-4D97-AF65-F5344CB8AC3E}">
        <p14:creationId xmlns:p14="http://schemas.microsoft.com/office/powerpoint/2010/main" val="1121163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53A7-BDC2-88CA-6A15-052FBAE42603}"/>
              </a:ext>
            </a:extLst>
          </p:cNvPr>
          <p:cNvSpPr>
            <a:spLocks noGrp="1"/>
          </p:cNvSpPr>
          <p:nvPr>
            <p:ph type="title"/>
          </p:nvPr>
        </p:nvSpPr>
        <p:spPr>
          <a:xfrm>
            <a:off x="2231136" y="644652"/>
            <a:ext cx="7729728" cy="1188720"/>
          </a:xfrm>
        </p:spPr>
        <p:txBody>
          <a:bodyPr/>
          <a:lstStyle/>
          <a:p>
            <a:r>
              <a:rPr lang="en-IN" b="1" dirty="0"/>
              <a:t>Building the MobileNetV2 model</a:t>
            </a:r>
          </a:p>
        </p:txBody>
      </p:sp>
      <p:sp>
        <p:nvSpPr>
          <p:cNvPr id="4" name="Rectangle 1">
            <a:extLst>
              <a:ext uri="{FF2B5EF4-FFF2-40B4-BE49-F238E27FC236}">
                <a16:creationId xmlns:a16="http://schemas.microsoft.com/office/drawing/2014/main" id="{1AC183F0-C5D5-855F-9BFA-EE953092B1EA}"/>
              </a:ext>
            </a:extLst>
          </p:cNvPr>
          <p:cNvSpPr>
            <a:spLocks noGrp="1" noChangeArrowheads="1"/>
          </p:cNvSpPr>
          <p:nvPr>
            <p:ph idx="1"/>
          </p:nvPr>
        </p:nvSpPr>
        <p:spPr bwMode="auto">
          <a:xfrm>
            <a:off x="801624" y="2228231"/>
            <a:ext cx="1021772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sng" strike="noStrike" cap="none" normalizeH="0" baseline="0" dirty="0">
                <a:ln>
                  <a:noFill/>
                </a:ln>
                <a:solidFill>
                  <a:schemeClr val="tx1"/>
                </a:solidFill>
                <a:effectLst/>
              </a:rPr>
              <a:t>Input</a:t>
            </a:r>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rPr>
              <a:t>Input image shape: </a:t>
            </a:r>
            <a:r>
              <a:rPr kumimoji="0" lang="en-US" altLang="en-US" sz="1800" b="1" i="0" u="none" strike="noStrike" cap="none" normalizeH="0" baseline="0" dirty="0">
                <a:ln>
                  <a:noFill/>
                </a:ln>
                <a:solidFill>
                  <a:schemeClr val="tx1"/>
                </a:solidFill>
                <a:effectLst/>
              </a:rPr>
              <a:t>224 × 224 × 3 </a:t>
            </a:r>
          </a:p>
          <a:p>
            <a:pPr marL="0" indent="0" eaLnBrk="0" fontAlgn="base" hangingPunct="0">
              <a:lnSpc>
                <a:spcPct val="100000"/>
              </a:lnSpc>
              <a:spcBef>
                <a:spcPct val="0"/>
              </a:spcBef>
              <a:spcAft>
                <a:spcPct val="0"/>
              </a:spcAft>
              <a:buNone/>
            </a:pPr>
            <a:endParaRPr kumimoji="0" lang="en-US" altLang="en-US" sz="1800" b="1"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r>
              <a:rPr lang="en-US" altLang="en-US" sz="1800" u="sng" dirty="0"/>
              <a:t>Model Architecture </a:t>
            </a:r>
          </a:p>
          <a:p>
            <a:pPr eaLnBrk="0" fontAlgn="base" hangingPunct="0">
              <a:lnSpc>
                <a:spcPct val="100000"/>
              </a:lnSpc>
              <a:spcBef>
                <a:spcPct val="0"/>
              </a:spcBef>
              <a:spcAft>
                <a:spcPct val="0"/>
              </a:spcAft>
            </a:pPr>
            <a:r>
              <a:rPr lang="en-US" altLang="en-US" sz="1800" dirty="0"/>
              <a:t>Import a </a:t>
            </a:r>
            <a:r>
              <a:rPr lang="en-US" altLang="en-US" sz="1800" b="1" dirty="0"/>
              <a:t>base pre-trained MobileNetV2 </a:t>
            </a:r>
            <a:r>
              <a:rPr lang="en-US" altLang="en-US" sz="1800" dirty="0"/>
              <a:t>model from </a:t>
            </a:r>
            <a:r>
              <a:rPr lang="en-US" altLang="en-US" sz="1800" b="1" dirty="0" err="1"/>
              <a:t>tensorflow.keras.applications</a:t>
            </a:r>
            <a:endParaRPr lang="en-US" altLang="en-US" sz="1800" b="1" dirty="0"/>
          </a:p>
          <a:p>
            <a:pPr eaLnBrk="0" fontAlgn="base" hangingPunct="0">
              <a:lnSpc>
                <a:spcPct val="100000"/>
              </a:lnSpc>
              <a:spcBef>
                <a:spcPct val="0"/>
              </a:spcBef>
              <a:spcAft>
                <a:spcPct val="0"/>
              </a:spcAft>
            </a:pPr>
            <a:r>
              <a:rPr lang="en-US" altLang="en-US" sz="1800" dirty="0"/>
              <a:t>Adding custom layers such as </a:t>
            </a:r>
            <a:r>
              <a:rPr lang="en-US" altLang="en-US" sz="1800" b="1" dirty="0"/>
              <a:t>Global Average Pooling</a:t>
            </a:r>
            <a:r>
              <a:rPr lang="en-US" altLang="en-US" sz="1800" dirty="0"/>
              <a:t>, </a:t>
            </a:r>
            <a:r>
              <a:rPr lang="en-US" altLang="en-US" sz="1800" b="1" dirty="0"/>
              <a:t>Dense layer </a:t>
            </a:r>
            <a:r>
              <a:rPr lang="en-US" altLang="en-US" sz="1800" dirty="0"/>
              <a:t>with 512 neurons and ReLu activation, </a:t>
            </a:r>
            <a:r>
              <a:rPr lang="en-US" altLang="en-US" sz="1800" b="1" dirty="0"/>
              <a:t>Dropout rate </a:t>
            </a:r>
            <a:r>
              <a:rPr lang="en-US" altLang="en-US" sz="1800" dirty="0"/>
              <a:t>of 0.5, </a:t>
            </a:r>
            <a:r>
              <a:rPr lang="en-US" altLang="en-US" sz="1800" b="1" dirty="0"/>
              <a:t>Output layer</a:t>
            </a:r>
            <a:r>
              <a:rPr lang="en-US" altLang="en-US" sz="1800" dirty="0"/>
              <a:t> with </a:t>
            </a:r>
            <a:r>
              <a:rPr lang="en-US" altLang="en-US" sz="1800" dirty="0" err="1"/>
              <a:t>Softmax</a:t>
            </a:r>
            <a:r>
              <a:rPr lang="en-US" altLang="en-US" sz="1800" dirty="0"/>
              <a:t> activation for 2 classes</a:t>
            </a:r>
          </a:p>
          <a:p>
            <a:pPr eaLnBrk="0" fontAlgn="base" hangingPunct="0">
              <a:lnSpc>
                <a:spcPct val="100000"/>
              </a:lnSpc>
              <a:spcBef>
                <a:spcPct val="0"/>
              </a:spcBef>
              <a:spcAft>
                <a:spcPct val="0"/>
              </a:spcAft>
            </a:pPr>
            <a:endParaRPr lang="en-US" altLang="en-US" sz="1800" dirty="0"/>
          </a:p>
          <a:p>
            <a:pPr marL="0" indent="0" eaLnBrk="0" fontAlgn="base" hangingPunct="0">
              <a:lnSpc>
                <a:spcPct val="100000"/>
              </a:lnSpc>
              <a:spcBef>
                <a:spcPct val="0"/>
              </a:spcBef>
              <a:spcAft>
                <a:spcPct val="0"/>
              </a:spcAft>
              <a:buNone/>
            </a:pPr>
            <a:r>
              <a:rPr lang="en-US" altLang="en-US" sz="1800" u="sng" dirty="0"/>
              <a:t>Training configurations </a:t>
            </a:r>
          </a:p>
          <a:p>
            <a:pPr eaLnBrk="0" fontAlgn="base" hangingPunct="0">
              <a:lnSpc>
                <a:spcPct val="100000"/>
              </a:lnSpc>
              <a:spcBef>
                <a:spcPct val="0"/>
              </a:spcBef>
              <a:spcAft>
                <a:spcPct val="0"/>
              </a:spcAft>
            </a:pPr>
            <a:r>
              <a:rPr lang="en-US" altLang="en-US" sz="1800" b="1" dirty="0"/>
              <a:t>Adam</a:t>
            </a:r>
            <a:r>
              <a:rPr lang="en-US" altLang="en-US" sz="1800" dirty="0"/>
              <a:t> optimizer with </a:t>
            </a:r>
            <a:r>
              <a:rPr lang="en-US" altLang="en-US" sz="1800" b="1" dirty="0"/>
              <a:t>0.001 learning rate</a:t>
            </a:r>
            <a:r>
              <a:rPr lang="en-US" altLang="en-US" sz="1800" dirty="0"/>
              <a:t>, </a:t>
            </a:r>
            <a:r>
              <a:rPr lang="en-US" altLang="en-US" sz="1800" b="1" dirty="0"/>
              <a:t>Categorical </a:t>
            </a:r>
            <a:r>
              <a:rPr lang="en-US" altLang="en-US" sz="1800" b="1" dirty="0" err="1"/>
              <a:t>Crossentropy</a:t>
            </a:r>
            <a:r>
              <a:rPr lang="en-US" altLang="en-US" sz="1800" b="1" dirty="0"/>
              <a:t> </a:t>
            </a:r>
            <a:r>
              <a:rPr lang="en-US" altLang="en-US" sz="1800" dirty="0"/>
              <a:t>loss function</a:t>
            </a:r>
          </a:p>
          <a:p>
            <a:pPr eaLnBrk="0" fontAlgn="base" hangingPunct="0">
              <a:lnSpc>
                <a:spcPct val="100000"/>
              </a:lnSpc>
              <a:spcBef>
                <a:spcPct val="0"/>
              </a:spcBef>
              <a:spcAft>
                <a:spcPct val="0"/>
              </a:spcAft>
            </a:pPr>
            <a:r>
              <a:rPr lang="en-US" altLang="en-US" sz="1800" b="1" dirty="0"/>
              <a:t>Epochs </a:t>
            </a:r>
            <a:r>
              <a:rPr lang="en-US" altLang="en-US" sz="1800" dirty="0"/>
              <a:t>= 10</a:t>
            </a:r>
          </a:p>
          <a:p>
            <a:pPr eaLnBrk="0" fontAlgn="base" hangingPunct="0">
              <a:lnSpc>
                <a:spcPct val="100000"/>
              </a:lnSpc>
              <a:spcBef>
                <a:spcPct val="0"/>
              </a:spcBef>
              <a:spcAft>
                <a:spcPct val="0"/>
              </a:spcAft>
            </a:pPr>
            <a:endParaRPr lang="en-US" altLang="en-US" sz="1800" dirty="0"/>
          </a:p>
          <a:p>
            <a:pPr marL="0" marR="0" lvl="0" indent="0" algn="l" defTabSz="914400" rtl="0" eaLnBrk="0" fontAlgn="base" latinLnBrk="0" hangingPunct="0">
              <a:lnSpc>
                <a:spcPct val="100000"/>
              </a:lnSpc>
              <a:spcBef>
                <a:spcPct val="0"/>
              </a:spcBef>
              <a:spcAft>
                <a:spcPct val="0"/>
              </a:spcAft>
              <a:buClrTx/>
              <a:buSzTx/>
              <a:buNone/>
              <a:tabLst/>
            </a:pPr>
            <a:r>
              <a:rPr lang="en-US" altLang="en-US" sz="1800" u="sng" dirty="0"/>
              <a:t>Model Performance</a:t>
            </a:r>
          </a:p>
          <a:p>
            <a:pPr eaLnBrk="0" fontAlgn="base" hangingPunct="0">
              <a:lnSpc>
                <a:spcPct val="100000"/>
              </a:lnSpc>
              <a:spcBef>
                <a:spcPct val="0"/>
              </a:spcBef>
              <a:spcAft>
                <a:spcPct val="0"/>
              </a:spcAft>
            </a:pPr>
            <a:r>
              <a:rPr lang="en-US" altLang="en-US" sz="1800" b="1" dirty="0"/>
              <a:t>Training time</a:t>
            </a:r>
            <a:r>
              <a:rPr lang="en-US" altLang="en-US" sz="1800" dirty="0"/>
              <a:t>: 1.45 hours</a:t>
            </a:r>
            <a:endParaRPr kumimoji="0" lang="en-US" altLang="en-US" sz="1800" b="0" i="0"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rPr>
              <a:t>Validation Accuracy</a:t>
            </a:r>
            <a:r>
              <a:rPr kumimoji="0" lang="en-US" altLang="en-US" sz="1800" b="0" i="0" u="none" strike="noStrike" cap="none" normalizeH="0" baseline="0" dirty="0">
                <a:ln>
                  <a:noFill/>
                </a:ln>
                <a:solidFill>
                  <a:schemeClr val="tx1"/>
                </a:solidFill>
                <a:effectLst/>
              </a:rPr>
              <a:t>: 0.9453</a:t>
            </a:r>
          </a:p>
          <a:p>
            <a:pPr eaLnBrk="0" fontAlgn="base" hangingPunct="0">
              <a:lnSpc>
                <a:spcPct val="100000"/>
              </a:lnSpc>
              <a:spcBef>
                <a:spcPct val="0"/>
              </a:spcBef>
              <a:spcAft>
                <a:spcPct val="0"/>
              </a:spcAft>
            </a:pPr>
            <a:r>
              <a:rPr lang="en-US" altLang="en-US" sz="1800" b="1" dirty="0"/>
              <a:t>Validation Loss</a:t>
            </a:r>
            <a:r>
              <a:rPr lang="en-US" altLang="en-US" sz="1800" dirty="0"/>
              <a:t>: 0.1553</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502566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262040-141B-62DF-A235-43C6910D16A2}"/>
              </a:ext>
            </a:extLst>
          </p:cNvPr>
          <p:cNvPicPr>
            <a:picLocks noChangeAspect="1"/>
          </p:cNvPicPr>
          <p:nvPr/>
        </p:nvPicPr>
        <p:blipFill>
          <a:blip r:embed="rId2"/>
          <a:stretch>
            <a:fillRect/>
          </a:stretch>
        </p:blipFill>
        <p:spPr>
          <a:xfrm>
            <a:off x="2308746" y="0"/>
            <a:ext cx="7574508" cy="6858000"/>
          </a:xfrm>
          <a:prstGeom prst="rect">
            <a:avLst/>
          </a:prstGeom>
        </p:spPr>
      </p:pic>
    </p:spTree>
    <p:extLst>
      <p:ext uri="{BB962C8B-B14F-4D97-AF65-F5344CB8AC3E}">
        <p14:creationId xmlns:p14="http://schemas.microsoft.com/office/powerpoint/2010/main" val="2215441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1D883-A7E7-77B3-D91F-C185AC251AA9}"/>
              </a:ext>
            </a:extLst>
          </p:cNvPr>
          <p:cNvSpPr>
            <a:spLocks noGrp="1"/>
          </p:cNvSpPr>
          <p:nvPr>
            <p:ph type="title"/>
          </p:nvPr>
        </p:nvSpPr>
        <p:spPr>
          <a:xfrm>
            <a:off x="838200" y="365125"/>
            <a:ext cx="10783824" cy="1325563"/>
          </a:xfrm>
        </p:spPr>
        <p:txBody>
          <a:bodyPr/>
          <a:lstStyle/>
          <a:p>
            <a:r>
              <a:rPr lang="en-IN" b="1" dirty="0"/>
              <a:t>Ensemble Modelling (Soft Voting + Late Fusion)</a:t>
            </a:r>
          </a:p>
        </p:txBody>
      </p:sp>
      <p:sp>
        <p:nvSpPr>
          <p:cNvPr id="3" name="Content Placeholder 2">
            <a:extLst>
              <a:ext uri="{FF2B5EF4-FFF2-40B4-BE49-F238E27FC236}">
                <a16:creationId xmlns:a16="http://schemas.microsoft.com/office/drawing/2014/main" id="{1CB1770B-4FB0-24A4-9BCD-C161A35B39FA}"/>
              </a:ext>
            </a:extLst>
          </p:cNvPr>
          <p:cNvSpPr>
            <a:spLocks noGrp="1"/>
          </p:cNvSpPr>
          <p:nvPr>
            <p:ph idx="1"/>
          </p:nvPr>
        </p:nvSpPr>
        <p:spPr>
          <a:xfrm>
            <a:off x="2002536" y="1878008"/>
            <a:ext cx="7729728" cy="3101983"/>
          </a:xfrm>
        </p:spPr>
        <p:txBody>
          <a:bodyPr/>
          <a:lstStyle/>
          <a:p>
            <a:r>
              <a:rPr lang="en-IN" dirty="0"/>
              <a:t>Both CNN and MobileNetV2 models are trained independently (</a:t>
            </a:r>
            <a:r>
              <a:rPr lang="en-IN" b="1" dirty="0"/>
              <a:t>Parallel Ensemble</a:t>
            </a:r>
            <a:r>
              <a:rPr lang="en-IN" dirty="0"/>
              <a:t>)</a:t>
            </a:r>
          </a:p>
          <a:p>
            <a:r>
              <a:rPr lang="en-IN" dirty="0"/>
              <a:t>Averages predictions from models (</a:t>
            </a:r>
            <a:r>
              <a:rPr lang="en-IN" b="1" dirty="0"/>
              <a:t>Soft Voting)</a:t>
            </a:r>
          </a:p>
          <a:p>
            <a:r>
              <a:rPr lang="en-IN" dirty="0"/>
              <a:t>Combines predictions at the output layer rather than merging features early (</a:t>
            </a:r>
            <a:r>
              <a:rPr lang="en-IN" b="1" dirty="0"/>
              <a:t>Late Fusions</a:t>
            </a:r>
            <a:r>
              <a:rPr lang="en-IN" dirty="0"/>
              <a:t>)</a:t>
            </a:r>
          </a:p>
        </p:txBody>
      </p:sp>
      <p:pic>
        <p:nvPicPr>
          <p:cNvPr id="3074" name="Picture 2" descr="What is Hard and Soft Voting in Machine Learning? | by Ilyas Ahmed | Medium">
            <a:extLst>
              <a:ext uri="{FF2B5EF4-FFF2-40B4-BE49-F238E27FC236}">
                <a16:creationId xmlns:a16="http://schemas.microsoft.com/office/drawing/2014/main" id="{43C7AF25-8AFC-A429-2986-29F776AAC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658186"/>
            <a:ext cx="5442014" cy="3018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293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2B52A-FBFA-9595-F425-0B9E2E50C8AE}"/>
              </a:ext>
            </a:extLst>
          </p:cNvPr>
          <p:cNvSpPr>
            <a:spLocks noGrp="1"/>
          </p:cNvSpPr>
          <p:nvPr>
            <p:ph type="title"/>
          </p:nvPr>
        </p:nvSpPr>
        <p:spPr>
          <a:xfrm>
            <a:off x="838200" y="365125"/>
            <a:ext cx="10866120" cy="1325563"/>
          </a:xfrm>
        </p:spPr>
        <p:txBody>
          <a:bodyPr/>
          <a:lstStyle/>
          <a:p>
            <a:r>
              <a:rPr lang="en-IN" b="1" dirty="0"/>
              <a:t>Building the Ensemble Model </a:t>
            </a:r>
            <a:br>
              <a:rPr lang="en-IN" b="1" dirty="0"/>
            </a:br>
            <a:r>
              <a:rPr lang="en-IN" b="1" dirty="0"/>
              <a:t>(CNN + MobileNetV2)</a:t>
            </a:r>
          </a:p>
        </p:txBody>
      </p:sp>
      <p:sp>
        <p:nvSpPr>
          <p:cNvPr id="4" name="Rectangle 1">
            <a:extLst>
              <a:ext uri="{FF2B5EF4-FFF2-40B4-BE49-F238E27FC236}">
                <a16:creationId xmlns:a16="http://schemas.microsoft.com/office/drawing/2014/main" id="{DA57E7E0-0889-61CC-BC60-5AFA25643AA4}"/>
              </a:ext>
            </a:extLst>
          </p:cNvPr>
          <p:cNvSpPr>
            <a:spLocks noGrp="1" noChangeArrowheads="1"/>
          </p:cNvSpPr>
          <p:nvPr>
            <p:ph idx="1"/>
          </p:nvPr>
        </p:nvSpPr>
        <p:spPr bwMode="auto">
          <a:xfrm>
            <a:off x="731097" y="1691561"/>
            <a:ext cx="1022677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sng" strike="noStrike" cap="none" normalizeH="0" baseline="0" dirty="0">
                <a:ln>
                  <a:noFill/>
                </a:ln>
                <a:solidFill>
                  <a:schemeClr val="tx1"/>
                </a:solidFill>
                <a:effectLst/>
              </a:rPr>
              <a:t>Input shape</a:t>
            </a:r>
          </a:p>
          <a:p>
            <a:pPr eaLnBrk="0" fontAlgn="base" hangingPunct="0">
              <a:lnSpc>
                <a:spcPct val="100000"/>
              </a:lnSpc>
              <a:spcBef>
                <a:spcPct val="0"/>
              </a:spcBef>
              <a:spcAft>
                <a:spcPct val="0"/>
              </a:spcAft>
            </a:pPr>
            <a:r>
              <a:rPr lang="en-US" altLang="en-US" sz="1800" dirty="0"/>
              <a:t>Ensemble i</a:t>
            </a:r>
            <a:r>
              <a:rPr kumimoji="0" lang="en-US" altLang="en-US" sz="1800" b="0" i="0" u="none" strike="noStrike" cap="none" normalizeH="0" baseline="0" dirty="0">
                <a:ln>
                  <a:noFill/>
                </a:ln>
                <a:solidFill>
                  <a:schemeClr val="tx1"/>
                </a:solidFill>
                <a:effectLst/>
              </a:rPr>
              <a:t>nput image shape: </a:t>
            </a:r>
            <a:r>
              <a:rPr kumimoji="0" lang="en-US" altLang="en-US" sz="1800" b="1" i="0" u="none" strike="noStrike" cap="none" normalizeH="0" baseline="0" dirty="0">
                <a:ln>
                  <a:noFill/>
                </a:ln>
                <a:solidFill>
                  <a:schemeClr val="tx1"/>
                </a:solidFill>
                <a:effectLst/>
              </a:rPr>
              <a:t>224 × 224 × 3 </a:t>
            </a:r>
            <a:r>
              <a:rPr kumimoji="0" lang="en-US" altLang="en-US" sz="1800" b="0" i="0" u="none" strike="noStrike" cap="none" normalizeH="0" baseline="0" dirty="0">
                <a:ln>
                  <a:noFill/>
                </a:ln>
                <a:solidFill>
                  <a:schemeClr val="tx1"/>
                </a:solidFill>
                <a:effectLst/>
              </a:rPr>
              <a:t>(shared input)</a:t>
            </a:r>
          </a:p>
          <a:p>
            <a:pPr mar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sng" strike="noStrike" cap="none" normalizeH="0" baseline="0" dirty="0">
                <a:ln>
                  <a:noFill/>
                </a:ln>
                <a:solidFill>
                  <a:schemeClr val="tx1"/>
                </a:solidFill>
                <a:effectLst/>
              </a:rPr>
              <a:t>Base Models</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rPr>
              <a:t>CNN model (frozen) </a:t>
            </a:r>
          </a:p>
          <a:p>
            <a:pPr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rPr>
              <a:t>MobileNetV2 model (frozen)</a:t>
            </a:r>
          </a:p>
          <a:p>
            <a:pPr mar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r>
              <a:rPr lang="en-US" altLang="en-US" sz="1800" dirty="0">
                <a:sym typeface="Wingdings" panose="05000000000000000000" pitchFamily="2" charset="2"/>
              </a:rPr>
              <a:t> </a:t>
            </a:r>
            <a:r>
              <a:rPr lang="en-US" altLang="en-US" sz="1800" dirty="0"/>
              <a:t>This ensemble model takes in predictions from both the models and then averages the predictions using</a:t>
            </a:r>
          </a:p>
          <a:p>
            <a:pPr marL="0" indent="0" eaLnBrk="0" fontAlgn="base" hangingPunct="0">
              <a:lnSpc>
                <a:spcPct val="100000"/>
              </a:lnSpc>
              <a:spcBef>
                <a:spcPct val="0"/>
              </a:spcBef>
              <a:spcAft>
                <a:spcPct val="0"/>
              </a:spcAft>
              <a:buNone/>
            </a:pPr>
            <a:r>
              <a:rPr lang="en-US" altLang="en-US" sz="1800" dirty="0"/>
              <a:t>soft voting.</a:t>
            </a:r>
          </a:p>
          <a:p>
            <a:pPr mar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sng" strike="noStrike" cap="none" normalizeH="0" baseline="0" dirty="0">
                <a:ln>
                  <a:noFill/>
                </a:ln>
                <a:solidFill>
                  <a:schemeClr val="tx1"/>
                </a:solidFill>
                <a:effectLst/>
              </a:rPr>
              <a:t>Fusion Method</a:t>
            </a:r>
            <a:endParaRPr lang="en-US" altLang="en-US" sz="1800" u="sng" dirty="0"/>
          </a:p>
          <a:p>
            <a:pPr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rPr>
              <a:t>Output layer consists of the </a:t>
            </a:r>
            <a:r>
              <a:rPr kumimoji="0" lang="en-US" altLang="en-US" sz="1800" b="1" i="0" u="none" strike="noStrike" cap="none" normalizeH="0" baseline="0" dirty="0">
                <a:ln>
                  <a:noFill/>
                </a:ln>
                <a:solidFill>
                  <a:schemeClr val="tx1"/>
                </a:solidFill>
                <a:effectLst/>
              </a:rPr>
              <a:t>average of predictions </a:t>
            </a:r>
            <a:r>
              <a:rPr kumimoji="0" lang="en-US" altLang="en-US" sz="1800" b="0" i="0" u="none" strike="noStrike" cap="none" normalizeH="0" baseline="0" dirty="0">
                <a:ln>
                  <a:noFill/>
                </a:ln>
                <a:solidFill>
                  <a:schemeClr val="tx1"/>
                </a:solidFill>
                <a:effectLst/>
              </a:rPr>
              <a:t>between the two models (</a:t>
            </a:r>
            <a:r>
              <a:rPr kumimoji="0" lang="en-US" altLang="en-US" sz="1800" b="1" i="0" u="none" strike="noStrike" cap="none" normalizeH="0" baseline="0" dirty="0">
                <a:ln>
                  <a:noFill/>
                </a:ln>
                <a:solidFill>
                  <a:schemeClr val="tx1"/>
                </a:solidFill>
                <a:effectLst/>
              </a:rPr>
              <a:t>Soft Voting</a:t>
            </a:r>
            <a:r>
              <a:rPr kumimoji="0" lang="en-US" altLang="en-US" sz="1800" b="0" i="0" u="none" strike="noStrike" cap="none" normalizeH="0" baseline="0" dirty="0">
                <a:ln>
                  <a:noFill/>
                </a:ln>
                <a:solidFill>
                  <a:schemeClr val="tx1"/>
                </a:solidFill>
                <a:effectLst/>
              </a:rPr>
              <a:t>)</a:t>
            </a:r>
          </a:p>
          <a:p>
            <a:pPr eaLnBrk="0" fontAlgn="base" hangingPunct="0">
              <a:lnSpc>
                <a:spcPct val="100000"/>
              </a:lnSpc>
              <a:spcBef>
                <a:spcPct val="0"/>
              </a:spcBef>
              <a:spcAft>
                <a:spcPct val="0"/>
              </a:spcAft>
            </a:pPr>
            <a:endParaRPr lang="en-US" altLang="en-US" sz="1800" dirty="0"/>
          </a:p>
          <a:p>
            <a:pPr marL="0" indent="0" eaLnBrk="0" fontAlgn="base" hangingPunct="0">
              <a:lnSpc>
                <a:spcPct val="100000"/>
              </a:lnSpc>
              <a:spcBef>
                <a:spcPct val="0"/>
              </a:spcBef>
              <a:spcAft>
                <a:spcPct val="0"/>
              </a:spcAft>
              <a:buNone/>
            </a:pPr>
            <a:r>
              <a:rPr kumimoji="0" lang="en-US" altLang="en-US" sz="1800" b="0" i="0" u="sng" strike="noStrike" cap="none" normalizeH="0" baseline="0" dirty="0">
                <a:ln>
                  <a:noFill/>
                </a:ln>
                <a:solidFill>
                  <a:schemeClr val="tx1"/>
                </a:solidFill>
                <a:effectLst/>
              </a:rPr>
              <a:t>Model Performance</a:t>
            </a:r>
          </a:p>
          <a:p>
            <a:pPr eaLnBrk="0" fontAlgn="base" hangingPunct="0">
              <a:lnSpc>
                <a:spcPct val="100000"/>
              </a:lnSpc>
              <a:spcBef>
                <a:spcPct val="0"/>
              </a:spcBef>
              <a:spcAft>
                <a:spcPct val="0"/>
              </a:spcAft>
            </a:pPr>
            <a:r>
              <a:rPr lang="en-US" altLang="en-US" sz="1800" b="1" dirty="0"/>
              <a:t>Output time</a:t>
            </a:r>
            <a:r>
              <a:rPr lang="en-US" altLang="en-US" sz="1800" dirty="0"/>
              <a:t>: 0.00139</a:t>
            </a:r>
            <a:endParaRPr lang="en-US" altLang="en-US" sz="1800" b="1" dirty="0"/>
          </a:p>
          <a:p>
            <a:pPr eaLnBrk="0" fontAlgn="base" hangingPunct="0">
              <a:lnSpc>
                <a:spcPct val="100000"/>
              </a:lnSpc>
              <a:spcBef>
                <a:spcPct val="0"/>
              </a:spcBef>
              <a:spcAft>
                <a:spcPct val="0"/>
              </a:spcAft>
            </a:pPr>
            <a:r>
              <a:rPr kumimoji="0" lang="en-US" altLang="en-US" sz="1800" b="1" i="0" strike="noStrike" cap="none" normalizeH="0" baseline="0" dirty="0">
                <a:ln>
                  <a:noFill/>
                </a:ln>
                <a:solidFill>
                  <a:schemeClr val="tx1"/>
                </a:solidFill>
                <a:effectLst/>
              </a:rPr>
              <a:t>Validation Accuracy</a:t>
            </a:r>
            <a:r>
              <a:rPr lang="en-US" altLang="en-US" sz="1800" dirty="0"/>
              <a:t>: 0.9419</a:t>
            </a:r>
          </a:p>
          <a:p>
            <a:pPr eaLnBrk="0" fontAlgn="base" hangingPunct="0">
              <a:lnSpc>
                <a:spcPct val="100000"/>
              </a:lnSpc>
              <a:spcBef>
                <a:spcPct val="0"/>
              </a:spcBef>
              <a:spcAft>
                <a:spcPct val="0"/>
              </a:spcAft>
            </a:pPr>
            <a:r>
              <a:rPr kumimoji="0" lang="en-US" altLang="en-US" sz="1800" b="1" i="0" strike="noStrike" cap="none" normalizeH="0" baseline="0" dirty="0">
                <a:ln>
                  <a:noFill/>
                </a:ln>
                <a:solidFill>
                  <a:schemeClr val="tx1"/>
                </a:solidFill>
                <a:effectLst/>
              </a:rPr>
              <a:t>Validation Loss</a:t>
            </a:r>
            <a:r>
              <a:rPr kumimoji="0" lang="en-US" altLang="en-US" sz="1800" i="0" strike="noStrike" cap="none" normalizeH="0" baseline="0" dirty="0">
                <a:ln>
                  <a:noFill/>
                </a:ln>
                <a:solidFill>
                  <a:schemeClr val="tx1"/>
                </a:solidFill>
                <a:effectLst/>
              </a:rPr>
              <a:t>: </a:t>
            </a:r>
            <a:r>
              <a:rPr kumimoji="0" lang="en-US" altLang="en-US" sz="1800" i="0" strike="noStrike" cap="none" normalizeH="0" baseline="0">
                <a:ln>
                  <a:noFill/>
                </a:ln>
                <a:solidFill>
                  <a:schemeClr val="tx1"/>
                </a:solidFill>
                <a:effectLst/>
              </a:rPr>
              <a:t>0.1912 </a:t>
            </a:r>
            <a:endParaRPr kumimoji="0" lang="en-US" altLang="en-US" sz="1800" b="1" i="0" strike="noStrike" cap="none" normalizeH="0" baseline="0" dirty="0">
              <a:ln>
                <a:noFill/>
              </a:ln>
              <a:solidFill>
                <a:schemeClr val="tx1"/>
              </a:solidFill>
              <a:effectLst/>
            </a:endParaRPr>
          </a:p>
        </p:txBody>
      </p:sp>
    </p:spTree>
    <p:extLst>
      <p:ext uri="{BB962C8B-B14F-4D97-AF65-F5344CB8AC3E}">
        <p14:creationId xmlns:p14="http://schemas.microsoft.com/office/powerpoint/2010/main" val="1963873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DCF2557-9531-7310-51A0-BD637EE92208}"/>
              </a:ext>
            </a:extLst>
          </p:cNvPr>
          <p:cNvPicPr>
            <a:picLocks noChangeAspect="1"/>
          </p:cNvPicPr>
          <p:nvPr/>
        </p:nvPicPr>
        <p:blipFill>
          <a:blip r:embed="rId2"/>
          <a:stretch>
            <a:fillRect/>
          </a:stretch>
        </p:blipFill>
        <p:spPr>
          <a:xfrm>
            <a:off x="2380731" y="275785"/>
            <a:ext cx="7430537" cy="6306430"/>
          </a:xfrm>
          <a:prstGeom prst="rect">
            <a:avLst/>
          </a:prstGeom>
        </p:spPr>
      </p:pic>
    </p:spTree>
    <p:extLst>
      <p:ext uri="{BB962C8B-B14F-4D97-AF65-F5344CB8AC3E}">
        <p14:creationId xmlns:p14="http://schemas.microsoft.com/office/powerpoint/2010/main" val="1590856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5D127-8ADE-B277-3CE1-1E0BFBDB05B4}"/>
              </a:ext>
            </a:extLst>
          </p:cNvPr>
          <p:cNvSpPr>
            <a:spLocks noGrp="1"/>
          </p:cNvSpPr>
          <p:nvPr>
            <p:ph type="title"/>
          </p:nvPr>
        </p:nvSpPr>
        <p:spPr>
          <a:xfrm>
            <a:off x="2031398" y="175493"/>
            <a:ext cx="7729728" cy="1188720"/>
          </a:xfrm>
        </p:spPr>
        <p:txBody>
          <a:bodyPr/>
          <a:lstStyle/>
          <a:p>
            <a:r>
              <a:rPr lang="en-IN" b="1" dirty="0"/>
              <a:t>Which model to choose for Waste Classifier?</a:t>
            </a:r>
          </a:p>
        </p:txBody>
      </p:sp>
      <p:sp>
        <p:nvSpPr>
          <p:cNvPr id="3" name="Content Placeholder 2">
            <a:extLst>
              <a:ext uri="{FF2B5EF4-FFF2-40B4-BE49-F238E27FC236}">
                <a16:creationId xmlns:a16="http://schemas.microsoft.com/office/drawing/2014/main" id="{7B6DC421-B803-5F96-3B87-20271D099218}"/>
              </a:ext>
            </a:extLst>
          </p:cNvPr>
          <p:cNvSpPr>
            <a:spLocks noGrp="1"/>
          </p:cNvSpPr>
          <p:nvPr>
            <p:ph idx="1"/>
          </p:nvPr>
        </p:nvSpPr>
        <p:spPr>
          <a:xfrm>
            <a:off x="838200" y="2587752"/>
            <a:ext cx="10866120" cy="4133088"/>
          </a:xfrm>
        </p:spPr>
        <p:txBody>
          <a:bodyPr>
            <a:normAutofit fontScale="85000" lnSpcReduction="20000"/>
          </a:bodyPr>
          <a:lstStyle/>
          <a:p>
            <a:pPr marL="0" indent="0">
              <a:buNone/>
            </a:pPr>
            <a:r>
              <a:rPr lang="en-IN" sz="1900" u="sng" dirty="0"/>
              <a:t>Best model</a:t>
            </a:r>
          </a:p>
          <a:p>
            <a:r>
              <a:rPr lang="en-IN" sz="1900" b="1" dirty="0"/>
              <a:t>MobileNetV2</a:t>
            </a:r>
          </a:p>
          <a:p>
            <a:pPr marL="0" indent="0">
              <a:buNone/>
            </a:pPr>
            <a:r>
              <a:rPr lang="en-IN" sz="1900" u="sng" dirty="0"/>
              <a:t>Why?</a:t>
            </a:r>
          </a:p>
          <a:p>
            <a:pPr marL="0" indent="0">
              <a:buNone/>
            </a:pPr>
            <a:endParaRPr lang="en-IN" sz="1800" u="sng" dirty="0"/>
          </a:p>
          <a:p>
            <a:pPr eaLnBrk="0" fontAlgn="base" hangingPunct="0">
              <a:lnSpc>
                <a:spcPct val="100000"/>
              </a:lnSpc>
              <a:spcBef>
                <a:spcPct val="0"/>
              </a:spcBef>
              <a:spcAft>
                <a:spcPct val="0"/>
              </a:spcAft>
            </a:pPr>
            <a:r>
              <a:rPr kumimoji="0" lang="en-US" altLang="en-US" sz="1900" b="1" i="0" u="none" strike="noStrike" cap="none" normalizeH="0" baseline="0" dirty="0">
                <a:ln>
                  <a:noFill/>
                </a:ln>
                <a:solidFill>
                  <a:schemeClr val="tx1"/>
                </a:solidFill>
                <a:effectLst/>
              </a:rPr>
              <a:t>Highest Validation Accuracy: </a:t>
            </a:r>
            <a:r>
              <a:rPr kumimoji="0" lang="en-US" altLang="en-US" sz="1900" b="0" i="0" u="none" strike="noStrike" cap="none" normalizeH="0" baseline="0" dirty="0">
                <a:ln>
                  <a:noFill/>
                </a:ln>
                <a:solidFill>
                  <a:schemeClr val="tx1"/>
                </a:solidFill>
                <a:effectLst/>
              </a:rPr>
              <a:t>Achieved accuracy of </a:t>
            </a:r>
            <a:r>
              <a:rPr kumimoji="0" lang="en-US" altLang="en-US" sz="1900" b="1" i="0" u="none" strike="noStrike" cap="none" normalizeH="0" baseline="0" dirty="0">
                <a:ln>
                  <a:noFill/>
                </a:ln>
                <a:solidFill>
                  <a:schemeClr val="tx1"/>
                </a:solidFill>
                <a:effectLst/>
              </a:rPr>
              <a:t>94.44%</a:t>
            </a:r>
            <a:r>
              <a:rPr kumimoji="0" lang="en-US" altLang="en-US" sz="1900" b="0" i="0" u="none" strike="noStrike" cap="none" normalizeH="0" baseline="0" dirty="0">
                <a:ln>
                  <a:noFill/>
                </a:ln>
                <a:solidFill>
                  <a:schemeClr val="tx1"/>
                </a:solidFill>
                <a:effectLst/>
              </a:rPr>
              <a:t>, outperforming CNN and the Ensemble model.</a:t>
            </a:r>
          </a:p>
          <a:p>
            <a:pPr marL="0" indent="0" eaLnBrk="0" fontAlgn="base" hangingPunct="0">
              <a:lnSpc>
                <a:spcPct val="100000"/>
              </a:lnSpc>
              <a:spcBef>
                <a:spcPct val="0"/>
              </a:spcBef>
              <a:spcAft>
                <a:spcPct val="0"/>
              </a:spcAft>
              <a:buNone/>
            </a:pPr>
            <a:endParaRPr kumimoji="0" lang="en-US" altLang="en-US" sz="19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1900" b="1" i="0" u="none" strike="noStrike" cap="none" normalizeH="0" baseline="0" dirty="0">
                <a:ln>
                  <a:noFill/>
                </a:ln>
                <a:solidFill>
                  <a:schemeClr val="tx1"/>
                </a:solidFill>
                <a:effectLst/>
              </a:rPr>
              <a:t>Lowest Validation Loss:</a:t>
            </a:r>
            <a:r>
              <a:rPr lang="en-US" altLang="en-US" sz="1900" dirty="0"/>
              <a:t> </a:t>
            </a:r>
            <a:r>
              <a:rPr kumimoji="0" lang="en-US" altLang="en-US" sz="1900" b="0" i="0" u="none" strike="noStrike" cap="none" normalizeH="0" baseline="0" dirty="0">
                <a:ln>
                  <a:noFill/>
                </a:ln>
                <a:solidFill>
                  <a:schemeClr val="tx1"/>
                </a:solidFill>
                <a:effectLst/>
              </a:rPr>
              <a:t>Achieved a low </a:t>
            </a:r>
            <a:r>
              <a:rPr lang="en-US" altLang="en-US" sz="1900" b="1" dirty="0"/>
              <a:t>validation </a:t>
            </a:r>
            <a:r>
              <a:rPr kumimoji="0" lang="en-US" altLang="en-US" sz="1900" b="1" i="0" u="none" strike="noStrike" cap="none" normalizeH="0" baseline="0" dirty="0">
                <a:ln>
                  <a:noFill/>
                </a:ln>
                <a:solidFill>
                  <a:schemeClr val="tx1"/>
                </a:solidFill>
                <a:effectLst/>
              </a:rPr>
              <a:t>loss of 0.1553</a:t>
            </a:r>
            <a:r>
              <a:rPr kumimoji="0" lang="en-US" altLang="en-US" sz="1900" b="0" i="0" u="none" strike="noStrike" cap="none" normalizeH="0" baseline="0" dirty="0">
                <a:ln>
                  <a:noFill/>
                </a:ln>
                <a:solidFill>
                  <a:schemeClr val="tx1"/>
                </a:solidFill>
                <a:effectLst/>
              </a:rPr>
              <a:t>, indicating better generalization and fewer prediction errors.</a:t>
            </a:r>
          </a:p>
          <a:p>
            <a:pPr marL="0" indent="0" eaLnBrk="0" fontAlgn="base" hangingPunct="0">
              <a:lnSpc>
                <a:spcPct val="100000"/>
              </a:lnSpc>
              <a:spcBef>
                <a:spcPct val="0"/>
              </a:spcBef>
              <a:spcAft>
                <a:spcPct val="0"/>
              </a:spcAft>
              <a:buNone/>
            </a:pPr>
            <a:endParaRPr kumimoji="0" lang="en-US" altLang="en-US" sz="19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1900" b="1" i="0" u="none" strike="noStrike" cap="none" normalizeH="0" baseline="0" dirty="0">
                <a:ln>
                  <a:noFill/>
                </a:ln>
                <a:solidFill>
                  <a:schemeClr val="tx1"/>
                </a:solidFill>
                <a:effectLst/>
              </a:rPr>
              <a:t>Efficient Training: </a:t>
            </a:r>
            <a:r>
              <a:rPr kumimoji="0" lang="en-US" altLang="en-US" sz="1900" b="0" i="0" u="none" strike="noStrike" cap="none" normalizeH="0" baseline="0" dirty="0">
                <a:ln>
                  <a:noFill/>
                </a:ln>
                <a:solidFill>
                  <a:schemeClr val="tx1"/>
                </a:solidFill>
                <a:effectLst/>
              </a:rPr>
              <a:t>Reached peak performance within just </a:t>
            </a:r>
            <a:r>
              <a:rPr kumimoji="0" lang="en-US" altLang="en-US" sz="1900" b="1" i="0" u="none" strike="noStrike" cap="none" normalizeH="0" baseline="0" dirty="0">
                <a:ln>
                  <a:noFill/>
                </a:ln>
                <a:solidFill>
                  <a:schemeClr val="tx1"/>
                </a:solidFill>
                <a:effectLst/>
              </a:rPr>
              <a:t>10 epochs </a:t>
            </a:r>
            <a:r>
              <a:rPr kumimoji="0" lang="en-US" altLang="en-US" sz="1900" i="0" u="none" strike="noStrike" cap="none" normalizeH="0" baseline="0" dirty="0">
                <a:ln>
                  <a:noFill/>
                </a:ln>
                <a:solidFill>
                  <a:schemeClr val="tx1"/>
                </a:solidFill>
                <a:effectLst/>
              </a:rPr>
              <a:t>and took significantly less training time (</a:t>
            </a:r>
            <a:r>
              <a:rPr kumimoji="0" lang="en-US" altLang="en-US" sz="1900" b="1" i="0" u="none" strike="noStrike" cap="none" normalizeH="0" baseline="0" dirty="0">
                <a:ln>
                  <a:noFill/>
                </a:ln>
                <a:solidFill>
                  <a:schemeClr val="tx1"/>
                </a:solidFill>
                <a:effectLst/>
              </a:rPr>
              <a:t>1.45 hours</a:t>
            </a:r>
            <a:r>
              <a:rPr kumimoji="0" lang="en-US" altLang="en-US" sz="1900" i="0" u="none" strike="noStrike" cap="none" normalizeH="0" baseline="0" dirty="0">
                <a:ln>
                  <a:noFill/>
                </a:ln>
                <a:solidFill>
                  <a:schemeClr val="tx1"/>
                </a:solidFill>
                <a:effectLst/>
              </a:rPr>
              <a:t>)</a:t>
            </a:r>
            <a:r>
              <a:rPr kumimoji="0" lang="en-US" altLang="en-US" sz="1900" b="0" i="0" u="none" strike="noStrike" cap="none" normalizeH="0" baseline="0" dirty="0">
                <a:ln>
                  <a:noFill/>
                </a:ln>
                <a:solidFill>
                  <a:schemeClr val="tx1"/>
                </a:solidFill>
                <a:effectLst/>
              </a:rPr>
              <a:t>, while CNN required </a:t>
            </a:r>
            <a:r>
              <a:rPr kumimoji="0" lang="en-US" altLang="en-US" sz="1900" b="1" i="0" u="none" strike="noStrike" cap="none" normalizeH="0" baseline="0" dirty="0">
                <a:ln>
                  <a:noFill/>
                </a:ln>
                <a:solidFill>
                  <a:schemeClr val="tx1"/>
                </a:solidFill>
                <a:effectLst/>
              </a:rPr>
              <a:t>30 epochs</a:t>
            </a:r>
            <a:r>
              <a:rPr lang="en-US" altLang="en-US" sz="1900" dirty="0"/>
              <a:t> and </a:t>
            </a:r>
            <a:r>
              <a:rPr lang="en-US" altLang="en-US" sz="1900" b="1" dirty="0"/>
              <a:t>12.8 hours</a:t>
            </a:r>
          </a:p>
          <a:p>
            <a:pPr marL="0" indent="0" eaLnBrk="0" fontAlgn="base" hangingPunct="0">
              <a:lnSpc>
                <a:spcPct val="100000"/>
              </a:lnSpc>
              <a:spcBef>
                <a:spcPct val="0"/>
              </a:spcBef>
              <a:spcAft>
                <a:spcPct val="0"/>
              </a:spcAft>
              <a:buNone/>
            </a:pPr>
            <a:endParaRPr kumimoji="0" lang="en-US" altLang="en-US" sz="19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1900" b="1" i="0" u="none" strike="noStrike" cap="none" normalizeH="0" baseline="0" dirty="0">
                <a:ln>
                  <a:noFill/>
                </a:ln>
                <a:solidFill>
                  <a:schemeClr val="tx1"/>
                </a:solidFill>
                <a:effectLst/>
              </a:rPr>
              <a:t>Lower Computational Cost: </a:t>
            </a:r>
            <a:r>
              <a:rPr kumimoji="0" lang="en-US" altLang="en-US" sz="1900" b="0" i="0" u="none" strike="noStrike" cap="none" normalizeH="0" baseline="0" dirty="0">
                <a:ln>
                  <a:noFill/>
                </a:ln>
                <a:solidFill>
                  <a:schemeClr val="tx1"/>
                </a:solidFill>
                <a:effectLst/>
              </a:rPr>
              <a:t>Lightweight architecture with </a:t>
            </a:r>
            <a:r>
              <a:rPr kumimoji="0" lang="en-US" altLang="en-US" sz="1900" b="1" i="0" u="none" strike="noStrike" cap="none" normalizeH="0" baseline="0" dirty="0">
                <a:ln>
                  <a:noFill/>
                </a:ln>
                <a:solidFill>
                  <a:schemeClr val="tx1"/>
                </a:solidFill>
                <a:effectLst/>
              </a:rPr>
              <a:t>fewer parameters</a:t>
            </a:r>
            <a:r>
              <a:rPr kumimoji="0" lang="en-US" altLang="en-US" sz="1900" b="0" i="0" u="none" strike="noStrike" cap="none" normalizeH="0" baseline="0" dirty="0">
                <a:ln>
                  <a:noFill/>
                </a:ln>
                <a:solidFill>
                  <a:schemeClr val="tx1"/>
                </a:solidFill>
                <a:effectLst/>
              </a:rPr>
              <a:t>, making it suitable for deployment on </a:t>
            </a:r>
            <a:r>
              <a:rPr kumimoji="0" lang="en-US" altLang="en-US" sz="1900" b="1" i="0" u="none" strike="noStrike" cap="none" normalizeH="0" baseline="0" dirty="0">
                <a:ln>
                  <a:noFill/>
                </a:ln>
                <a:solidFill>
                  <a:schemeClr val="tx1"/>
                </a:solidFill>
                <a:effectLst/>
              </a:rPr>
              <a:t>limited hardware or mobile devices</a:t>
            </a:r>
            <a:r>
              <a:rPr kumimoji="0" lang="en-US" altLang="en-US" sz="1900" b="0" i="0" u="none" strike="noStrike" cap="none" normalizeH="0" baseline="0" dirty="0">
                <a:ln>
                  <a:noFill/>
                </a:ln>
                <a:solidFill>
                  <a:schemeClr val="tx1"/>
                </a:solidFill>
                <a:effectLst/>
              </a:rPr>
              <a:t>.</a:t>
            </a:r>
          </a:p>
          <a:p>
            <a:pPr marL="0" indent="0" eaLnBrk="0" fontAlgn="base" hangingPunct="0">
              <a:lnSpc>
                <a:spcPct val="100000"/>
              </a:lnSpc>
              <a:spcBef>
                <a:spcPct val="0"/>
              </a:spcBef>
              <a:spcAft>
                <a:spcPct val="0"/>
              </a:spcAft>
              <a:buNone/>
            </a:pPr>
            <a:endParaRPr kumimoji="0" lang="en-US" altLang="en-US" sz="19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1900" b="1" i="0" u="none" strike="noStrike" cap="none" normalizeH="0" baseline="0" dirty="0">
                <a:ln>
                  <a:noFill/>
                </a:ln>
                <a:solidFill>
                  <a:schemeClr val="tx1"/>
                </a:solidFill>
                <a:effectLst/>
              </a:rPr>
              <a:t>Transfer Learning Advantage:</a:t>
            </a:r>
            <a:r>
              <a:rPr lang="en-US" altLang="en-US" sz="1900" dirty="0"/>
              <a:t> </a:t>
            </a:r>
            <a:r>
              <a:rPr kumimoji="0" lang="en-US" altLang="en-US" sz="1900" b="0" i="0" u="none" strike="noStrike" cap="none" normalizeH="0" baseline="0" dirty="0">
                <a:ln>
                  <a:noFill/>
                </a:ln>
                <a:solidFill>
                  <a:schemeClr val="tx1"/>
                </a:solidFill>
                <a:effectLst/>
              </a:rPr>
              <a:t>Utilized pre-trained weights from ImageNet, allowing the model to learn </a:t>
            </a:r>
            <a:r>
              <a:rPr kumimoji="0" lang="en-US" altLang="en-US" sz="1900" b="1" i="0" u="none" strike="noStrike" cap="none" normalizeH="0" baseline="0" dirty="0">
                <a:ln>
                  <a:noFill/>
                </a:ln>
                <a:solidFill>
                  <a:schemeClr val="tx1"/>
                </a:solidFill>
                <a:effectLst/>
              </a:rPr>
              <a:t>more efficiently</a:t>
            </a:r>
            <a:r>
              <a:rPr kumimoji="0" lang="en-US" altLang="en-US" sz="1900" b="0" i="0" u="none" strike="noStrike" cap="none" normalizeH="0" baseline="0" dirty="0">
                <a:ln>
                  <a:noFill/>
                </a:ln>
                <a:solidFill>
                  <a:schemeClr val="tx1"/>
                </a:solidFill>
                <a:effectLst/>
              </a:rPr>
              <a:t> with less data</a:t>
            </a:r>
          </a:p>
        </p:txBody>
      </p:sp>
      <p:pic>
        <p:nvPicPr>
          <p:cNvPr id="8" name="Picture 7">
            <a:extLst>
              <a:ext uri="{FF2B5EF4-FFF2-40B4-BE49-F238E27FC236}">
                <a16:creationId xmlns:a16="http://schemas.microsoft.com/office/drawing/2014/main" id="{CB655608-F6E0-153F-1DB2-4F96F7219994}"/>
              </a:ext>
            </a:extLst>
          </p:cNvPr>
          <p:cNvPicPr>
            <a:picLocks noChangeAspect="1"/>
          </p:cNvPicPr>
          <p:nvPr/>
        </p:nvPicPr>
        <p:blipFill>
          <a:blip r:embed="rId2"/>
          <a:stretch>
            <a:fillRect/>
          </a:stretch>
        </p:blipFill>
        <p:spPr>
          <a:xfrm>
            <a:off x="1914257" y="1432287"/>
            <a:ext cx="7964011" cy="1019317"/>
          </a:xfrm>
          <a:prstGeom prst="rect">
            <a:avLst/>
          </a:prstGeom>
        </p:spPr>
      </p:pic>
    </p:spTree>
    <p:extLst>
      <p:ext uri="{BB962C8B-B14F-4D97-AF65-F5344CB8AC3E}">
        <p14:creationId xmlns:p14="http://schemas.microsoft.com/office/powerpoint/2010/main" val="1982106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D059-73B1-68D2-A40E-DCE3D63CDE7D}"/>
              </a:ext>
            </a:extLst>
          </p:cNvPr>
          <p:cNvSpPr>
            <a:spLocks noGrp="1"/>
          </p:cNvSpPr>
          <p:nvPr>
            <p:ph type="title"/>
          </p:nvPr>
        </p:nvSpPr>
        <p:spPr/>
        <p:txBody>
          <a:bodyPr/>
          <a:lstStyle/>
          <a:p>
            <a:r>
              <a:rPr lang="en-IN" b="1" dirty="0"/>
              <a:t>Making Predictions on the Test data</a:t>
            </a:r>
          </a:p>
        </p:txBody>
      </p:sp>
      <p:pic>
        <p:nvPicPr>
          <p:cNvPr id="5" name="Content Placeholder 4">
            <a:extLst>
              <a:ext uri="{FF2B5EF4-FFF2-40B4-BE49-F238E27FC236}">
                <a16:creationId xmlns:a16="http://schemas.microsoft.com/office/drawing/2014/main" id="{574F764F-CF72-E8F9-C503-CBFEB7CC25A2}"/>
              </a:ext>
            </a:extLst>
          </p:cNvPr>
          <p:cNvPicPr>
            <a:picLocks noGrp="1" noChangeAspect="1"/>
          </p:cNvPicPr>
          <p:nvPr>
            <p:ph idx="1"/>
          </p:nvPr>
        </p:nvPicPr>
        <p:blipFill>
          <a:blip r:embed="rId2"/>
          <a:stretch>
            <a:fillRect/>
          </a:stretch>
        </p:blipFill>
        <p:spPr>
          <a:xfrm>
            <a:off x="572912" y="2478025"/>
            <a:ext cx="11046175" cy="3685032"/>
          </a:xfrm>
        </p:spPr>
      </p:pic>
    </p:spTree>
    <p:extLst>
      <p:ext uri="{BB962C8B-B14F-4D97-AF65-F5344CB8AC3E}">
        <p14:creationId xmlns:p14="http://schemas.microsoft.com/office/powerpoint/2010/main" val="2156864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5BC9-FF27-0871-0687-1358218DE73B}"/>
              </a:ext>
            </a:extLst>
          </p:cNvPr>
          <p:cNvSpPr>
            <a:spLocks noGrp="1"/>
          </p:cNvSpPr>
          <p:nvPr>
            <p:ph type="title"/>
          </p:nvPr>
        </p:nvSpPr>
        <p:spPr>
          <a:xfrm>
            <a:off x="1993392" y="553212"/>
            <a:ext cx="7729728" cy="1188720"/>
          </a:xfrm>
        </p:spPr>
        <p:txBody>
          <a:bodyPr/>
          <a:lstStyle/>
          <a:p>
            <a:r>
              <a:rPr lang="en-IN" b="1" dirty="0"/>
              <a:t>Building a Waste Classification UI with </a:t>
            </a:r>
            <a:r>
              <a:rPr lang="en-IN" b="1" dirty="0" err="1"/>
              <a:t>Gradio</a:t>
            </a:r>
            <a:endParaRPr lang="en-IN" b="1" dirty="0"/>
          </a:p>
        </p:txBody>
      </p:sp>
      <p:sp>
        <p:nvSpPr>
          <p:cNvPr id="3" name="Content Placeholder 2">
            <a:extLst>
              <a:ext uri="{FF2B5EF4-FFF2-40B4-BE49-F238E27FC236}">
                <a16:creationId xmlns:a16="http://schemas.microsoft.com/office/drawing/2014/main" id="{6CE7CEEA-B413-7A38-3274-A59ABC1EB7C0}"/>
              </a:ext>
            </a:extLst>
          </p:cNvPr>
          <p:cNvSpPr>
            <a:spLocks noGrp="1"/>
          </p:cNvSpPr>
          <p:nvPr>
            <p:ph idx="1"/>
          </p:nvPr>
        </p:nvSpPr>
        <p:spPr>
          <a:xfrm>
            <a:off x="838200" y="1926209"/>
            <a:ext cx="10515600" cy="4667250"/>
          </a:xfrm>
        </p:spPr>
        <p:txBody>
          <a:bodyPr>
            <a:normAutofit/>
          </a:bodyPr>
          <a:lstStyle/>
          <a:p>
            <a:r>
              <a:rPr lang="en-IN" sz="1800" dirty="0"/>
              <a:t>Use the MobileNetV2 model to build a </a:t>
            </a:r>
            <a:r>
              <a:rPr lang="en-IN" sz="1800" b="1" dirty="0"/>
              <a:t>simple web-based</a:t>
            </a:r>
            <a:r>
              <a:rPr lang="en-IN" sz="1800" dirty="0"/>
              <a:t>, </a:t>
            </a:r>
            <a:r>
              <a:rPr lang="en-IN" sz="1800" b="1" dirty="0"/>
              <a:t>user-friendly waste classifier </a:t>
            </a:r>
            <a:r>
              <a:rPr lang="en-IN" sz="1800" dirty="0"/>
              <a:t>with </a:t>
            </a:r>
            <a:r>
              <a:rPr lang="en-IN" sz="1800" b="1" dirty="0" err="1"/>
              <a:t>Gradio</a:t>
            </a:r>
            <a:endParaRPr lang="en-IN" sz="1800" b="1" dirty="0"/>
          </a:p>
          <a:p>
            <a:pPr marL="0" indent="0">
              <a:buNone/>
            </a:pPr>
            <a:r>
              <a:rPr lang="en-IN" sz="1800" u="sng" dirty="0"/>
              <a:t>Deployment process</a:t>
            </a:r>
          </a:p>
          <a:p>
            <a:pPr marL="514350" indent="-514350">
              <a:buFont typeface="+mj-lt"/>
              <a:buAutoNum type="arabicPeriod"/>
            </a:pPr>
            <a:r>
              <a:rPr lang="en-IN" sz="1800" b="1" dirty="0"/>
              <a:t>Saving</a:t>
            </a:r>
            <a:r>
              <a:rPr lang="en-IN" sz="1800" dirty="0"/>
              <a:t> the MobileNetV2 model permanently using </a:t>
            </a:r>
            <a:r>
              <a:rPr lang="en-IN" sz="1800" b="1" dirty="0" err="1"/>
              <a:t>model.save</a:t>
            </a:r>
            <a:r>
              <a:rPr lang="en-IN" sz="1800" b="1" dirty="0"/>
              <a:t>()</a:t>
            </a:r>
            <a:endParaRPr lang="en-IN" sz="1800" dirty="0"/>
          </a:p>
          <a:p>
            <a:pPr marL="514350" indent="-514350">
              <a:buFont typeface="+mj-lt"/>
              <a:buAutoNum type="arabicPeriod"/>
            </a:pPr>
            <a:r>
              <a:rPr lang="en-IN" sz="1800" dirty="0"/>
              <a:t>Loading the model using </a:t>
            </a:r>
            <a:r>
              <a:rPr lang="en-IN" sz="1800" b="1" dirty="0" err="1"/>
              <a:t>tensorflow.keras.models</a:t>
            </a:r>
            <a:endParaRPr lang="en-IN" sz="1800" b="1" dirty="0"/>
          </a:p>
          <a:p>
            <a:pPr marL="514350" indent="-514350">
              <a:buFont typeface="+mj-lt"/>
              <a:buAutoNum type="arabicPeriod"/>
            </a:pPr>
            <a:r>
              <a:rPr lang="en-IN" sz="1800" dirty="0"/>
              <a:t>Creating the class labels: </a:t>
            </a:r>
            <a:r>
              <a:rPr lang="en-IN" sz="1800" b="1" dirty="0"/>
              <a:t>Organic</a:t>
            </a:r>
            <a:r>
              <a:rPr lang="en-IN" sz="1800" dirty="0"/>
              <a:t>, </a:t>
            </a:r>
            <a:r>
              <a:rPr lang="en-IN" sz="1800" b="1" dirty="0"/>
              <a:t>Recyclable</a:t>
            </a:r>
            <a:r>
              <a:rPr lang="en-IN" sz="1800" dirty="0"/>
              <a:t> </a:t>
            </a:r>
          </a:p>
          <a:p>
            <a:pPr marL="514350" indent="-514350">
              <a:buFont typeface="+mj-lt"/>
              <a:buAutoNum type="arabicPeriod"/>
            </a:pPr>
            <a:r>
              <a:rPr lang="en-IN" sz="1800" dirty="0"/>
              <a:t>Creating a </a:t>
            </a:r>
            <a:r>
              <a:rPr lang="en-IN" sz="1800" b="1" dirty="0"/>
              <a:t>prediction function </a:t>
            </a:r>
            <a:r>
              <a:rPr lang="en-IN" sz="1800" dirty="0"/>
              <a:t>(makes predictions using the model, returns class labels)</a:t>
            </a:r>
          </a:p>
          <a:p>
            <a:pPr marL="514350" indent="-514350">
              <a:buFont typeface="+mj-lt"/>
              <a:buAutoNum type="arabicPeriod"/>
            </a:pPr>
            <a:r>
              <a:rPr lang="en-IN" sz="1800" dirty="0"/>
              <a:t>Building the </a:t>
            </a:r>
            <a:r>
              <a:rPr lang="en-IN" sz="1800" b="1" dirty="0" err="1"/>
              <a:t>Gradio</a:t>
            </a:r>
            <a:r>
              <a:rPr lang="en-IN" sz="1800" b="1" dirty="0"/>
              <a:t> User Interface </a:t>
            </a:r>
            <a:r>
              <a:rPr lang="en-IN" sz="1800" dirty="0"/>
              <a:t>(Instructions, uploading image, outputs)</a:t>
            </a:r>
          </a:p>
          <a:p>
            <a:pPr marL="514350" indent="-514350">
              <a:buFont typeface="+mj-lt"/>
              <a:buAutoNum type="arabicPeriod"/>
            </a:pPr>
            <a:r>
              <a:rPr lang="en-IN" sz="1800" b="1" dirty="0"/>
              <a:t>Launching the app</a:t>
            </a:r>
          </a:p>
          <a:p>
            <a:pPr marL="0" indent="0">
              <a:buNone/>
            </a:pPr>
            <a:endParaRPr lang="en-IN" sz="1800" dirty="0"/>
          </a:p>
          <a:p>
            <a:r>
              <a:rPr lang="en-IN" sz="1800" dirty="0"/>
              <a:t>The UI is </a:t>
            </a:r>
            <a:r>
              <a:rPr lang="en-IN" sz="1800" b="1" dirty="0"/>
              <a:t>clean and user-friendly</a:t>
            </a:r>
            <a:r>
              <a:rPr lang="en-IN" sz="1800" dirty="0"/>
              <a:t>. Can be accessed from any device.</a:t>
            </a:r>
          </a:p>
          <a:p>
            <a:r>
              <a:rPr lang="en-IN" sz="1800" b="1" dirty="0"/>
              <a:t>Hugging Face Spaces</a:t>
            </a:r>
            <a:r>
              <a:rPr lang="en-IN" sz="1800" dirty="0"/>
              <a:t> was then used to host the app online.</a:t>
            </a:r>
            <a:endParaRPr lang="en-IN" sz="1800" b="1" dirty="0"/>
          </a:p>
        </p:txBody>
      </p:sp>
      <p:pic>
        <p:nvPicPr>
          <p:cNvPr id="6150" name="Picture 6" descr="REVOLUTIONIZING USER EXPERIENCE: DEVELOPING A GRADIO APP FOR PREDICTING  CUSTOMER CHURN">
            <a:extLst>
              <a:ext uri="{FF2B5EF4-FFF2-40B4-BE49-F238E27FC236}">
                <a16:creationId xmlns:a16="http://schemas.microsoft.com/office/drawing/2014/main" id="{357CEA11-6AF5-BB82-5475-923EF5BD43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875" y="4977269"/>
            <a:ext cx="3905250" cy="1471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395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DE21B48-B163-3908-C3A4-BF44FAA98667}"/>
              </a:ext>
            </a:extLst>
          </p:cNvPr>
          <p:cNvPicPr>
            <a:picLocks noChangeAspect="1"/>
          </p:cNvPicPr>
          <p:nvPr/>
        </p:nvPicPr>
        <p:blipFill>
          <a:blip r:embed="rId2"/>
          <a:srcRect l="1119"/>
          <a:stretch/>
        </p:blipFill>
        <p:spPr>
          <a:xfrm>
            <a:off x="2880359" y="466454"/>
            <a:ext cx="6282943" cy="1133633"/>
          </a:xfrm>
          <a:prstGeom prst="rect">
            <a:avLst/>
          </a:prstGeom>
        </p:spPr>
      </p:pic>
      <p:pic>
        <p:nvPicPr>
          <p:cNvPr id="7" name="Picture 6">
            <a:extLst>
              <a:ext uri="{FF2B5EF4-FFF2-40B4-BE49-F238E27FC236}">
                <a16:creationId xmlns:a16="http://schemas.microsoft.com/office/drawing/2014/main" id="{4A35350D-9CD8-984B-A4E7-53A67BC90C85}"/>
              </a:ext>
            </a:extLst>
          </p:cNvPr>
          <p:cNvPicPr>
            <a:picLocks noChangeAspect="1"/>
          </p:cNvPicPr>
          <p:nvPr/>
        </p:nvPicPr>
        <p:blipFill>
          <a:blip r:embed="rId3"/>
          <a:srcRect l="484" t="1791"/>
          <a:stretch/>
        </p:blipFill>
        <p:spPr>
          <a:xfrm>
            <a:off x="3589525" y="1600088"/>
            <a:ext cx="4366219" cy="2915568"/>
          </a:xfrm>
          <a:prstGeom prst="rect">
            <a:avLst/>
          </a:prstGeom>
        </p:spPr>
      </p:pic>
      <p:pic>
        <p:nvPicPr>
          <p:cNvPr id="9" name="Picture 8">
            <a:extLst>
              <a:ext uri="{FF2B5EF4-FFF2-40B4-BE49-F238E27FC236}">
                <a16:creationId xmlns:a16="http://schemas.microsoft.com/office/drawing/2014/main" id="{E7BA1D21-6B7D-A1F9-4946-B5B180B0D520}"/>
              </a:ext>
            </a:extLst>
          </p:cNvPr>
          <p:cNvPicPr>
            <a:picLocks noChangeAspect="1"/>
          </p:cNvPicPr>
          <p:nvPr/>
        </p:nvPicPr>
        <p:blipFill>
          <a:blip r:embed="rId4"/>
          <a:stretch>
            <a:fillRect/>
          </a:stretch>
        </p:blipFill>
        <p:spPr>
          <a:xfrm>
            <a:off x="3589525" y="4515656"/>
            <a:ext cx="4366219" cy="2262545"/>
          </a:xfrm>
          <a:prstGeom prst="rect">
            <a:avLst/>
          </a:prstGeom>
        </p:spPr>
      </p:pic>
      <p:sp>
        <p:nvSpPr>
          <p:cNvPr id="10" name="TextBox 9">
            <a:extLst>
              <a:ext uri="{FF2B5EF4-FFF2-40B4-BE49-F238E27FC236}">
                <a16:creationId xmlns:a16="http://schemas.microsoft.com/office/drawing/2014/main" id="{BA5D077D-745F-0852-326D-9ADFED388CED}"/>
              </a:ext>
            </a:extLst>
          </p:cNvPr>
          <p:cNvSpPr txBox="1"/>
          <p:nvPr/>
        </p:nvSpPr>
        <p:spPr>
          <a:xfrm>
            <a:off x="576072" y="848605"/>
            <a:ext cx="1832489" cy="369332"/>
          </a:xfrm>
          <a:prstGeom prst="rect">
            <a:avLst/>
          </a:prstGeom>
          <a:noFill/>
        </p:spPr>
        <p:txBody>
          <a:bodyPr wrap="none" rtlCol="0">
            <a:spAutoFit/>
          </a:bodyPr>
          <a:lstStyle/>
          <a:p>
            <a:r>
              <a:rPr lang="en-IN" b="1" dirty="0"/>
              <a:t>Saving the model</a:t>
            </a:r>
          </a:p>
        </p:txBody>
      </p:sp>
      <p:sp>
        <p:nvSpPr>
          <p:cNvPr id="11" name="TextBox 10">
            <a:extLst>
              <a:ext uri="{FF2B5EF4-FFF2-40B4-BE49-F238E27FC236}">
                <a16:creationId xmlns:a16="http://schemas.microsoft.com/office/drawing/2014/main" id="{788FCC80-3E33-0F86-C208-58B00E1419D5}"/>
              </a:ext>
            </a:extLst>
          </p:cNvPr>
          <p:cNvSpPr txBox="1"/>
          <p:nvPr/>
        </p:nvSpPr>
        <p:spPr>
          <a:xfrm>
            <a:off x="162499" y="2851377"/>
            <a:ext cx="3216714" cy="369332"/>
          </a:xfrm>
          <a:prstGeom prst="rect">
            <a:avLst/>
          </a:prstGeom>
          <a:noFill/>
        </p:spPr>
        <p:txBody>
          <a:bodyPr wrap="none" rtlCol="0">
            <a:spAutoFit/>
          </a:bodyPr>
          <a:lstStyle/>
          <a:p>
            <a:r>
              <a:rPr lang="en-IN" b="1" dirty="0"/>
              <a:t>Creating a prediction function  </a:t>
            </a:r>
          </a:p>
        </p:txBody>
      </p:sp>
      <p:sp>
        <p:nvSpPr>
          <p:cNvPr id="12" name="TextBox 11">
            <a:extLst>
              <a:ext uri="{FF2B5EF4-FFF2-40B4-BE49-F238E27FC236}">
                <a16:creationId xmlns:a16="http://schemas.microsoft.com/office/drawing/2014/main" id="{FA552897-A0AF-FDF9-FCDF-71AB7B493CFB}"/>
              </a:ext>
            </a:extLst>
          </p:cNvPr>
          <p:cNvSpPr txBox="1"/>
          <p:nvPr/>
        </p:nvSpPr>
        <p:spPr>
          <a:xfrm>
            <a:off x="818522" y="5210664"/>
            <a:ext cx="2560691" cy="646331"/>
          </a:xfrm>
          <a:prstGeom prst="rect">
            <a:avLst/>
          </a:prstGeom>
          <a:noFill/>
        </p:spPr>
        <p:txBody>
          <a:bodyPr wrap="square" rtlCol="0">
            <a:spAutoFit/>
          </a:bodyPr>
          <a:lstStyle/>
          <a:p>
            <a:r>
              <a:rPr lang="en-IN" b="1" dirty="0"/>
              <a:t>Building the </a:t>
            </a:r>
            <a:r>
              <a:rPr lang="en-IN" b="1" dirty="0" err="1"/>
              <a:t>Gradio</a:t>
            </a:r>
            <a:r>
              <a:rPr lang="en-IN" b="1" dirty="0"/>
              <a:t> User Interface</a:t>
            </a:r>
          </a:p>
        </p:txBody>
      </p:sp>
    </p:spTree>
    <p:extLst>
      <p:ext uri="{BB962C8B-B14F-4D97-AF65-F5344CB8AC3E}">
        <p14:creationId xmlns:p14="http://schemas.microsoft.com/office/powerpoint/2010/main" val="1946194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C29170-3E93-1954-3392-8DF1BC266607}"/>
              </a:ext>
            </a:extLst>
          </p:cNvPr>
          <p:cNvPicPr>
            <a:picLocks noChangeAspect="1"/>
          </p:cNvPicPr>
          <p:nvPr/>
        </p:nvPicPr>
        <p:blipFill>
          <a:blip r:embed="rId2"/>
          <a:stretch>
            <a:fillRect/>
          </a:stretch>
        </p:blipFill>
        <p:spPr>
          <a:xfrm>
            <a:off x="0" y="83898"/>
            <a:ext cx="5599662" cy="3738293"/>
          </a:xfrm>
          <a:prstGeom prst="rect">
            <a:avLst/>
          </a:prstGeom>
        </p:spPr>
      </p:pic>
      <p:pic>
        <p:nvPicPr>
          <p:cNvPr id="7" name="Picture 6">
            <a:extLst>
              <a:ext uri="{FF2B5EF4-FFF2-40B4-BE49-F238E27FC236}">
                <a16:creationId xmlns:a16="http://schemas.microsoft.com/office/drawing/2014/main" id="{3B5EE071-28C7-777E-7BB2-5D0607873CFC}"/>
              </a:ext>
            </a:extLst>
          </p:cNvPr>
          <p:cNvPicPr>
            <a:picLocks noChangeAspect="1"/>
          </p:cNvPicPr>
          <p:nvPr/>
        </p:nvPicPr>
        <p:blipFill>
          <a:blip r:embed="rId3"/>
          <a:stretch>
            <a:fillRect/>
          </a:stretch>
        </p:blipFill>
        <p:spPr>
          <a:xfrm>
            <a:off x="5814283" y="274320"/>
            <a:ext cx="5769350" cy="2688336"/>
          </a:xfrm>
          <a:prstGeom prst="rect">
            <a:avLst/>
          </a:prstGeom>
        </p:spPr>
      </p:pic>
      <p:pic>
        <p:nvPicPr>
          <p:cNvPr id="9" name="Picture 8">
            <a:extLst>
              <a:ext uri="{FF2B5EF4-FFF2-40B4-BE49-F238E27FC236}">
                <a16:creationId xmlns:a16="http://schemas.microsoft.com/office/drawing/2014/main" id="{282B86CF-4E9A-B8A4-AE9E-AB61BDC98470}"/>
              </a:ext>
            </a:extLst>
          </p:cNvPr>
          <p:cNvPicPr>
            <a:picLocks noChangeAspect="1"/>
          </p:cNvPicPr>
          <p:nvPr/>
        </p:nvPicPr>
        <p:blipFill>
          <a:blip r:embed="rId4"/>
          <a:stretch>
            <a:fillRect/>
          </a:stretch>
        </p:blipFill>
        <p:spPr>
          <a:xfrm>
            <a:off x="0" y="3963828"/>
            <a:ext cx="6649926" cy="2619852"/>
          </a:xfrm>
          <a:prstGeom prst="rect">
            <a:avLst/>
          </a:prstGeom>
        </p:spPr>
      </p:pic>
      <p:pic>
        <p:nvPicPr>
          <p:cNvPr id="11" name="Picture 10">
            <a:extLst>
              <a:ext uri="{FF2B5EF4-FFF2-40B4-BE49-F238E27FC236}">
                <a16:creationId xmlns:a16="http://schemas.microsoft.com/office/drawing/2014/main" id="{2B1E52F1-D50D-37DF-AB83-7B8A5AF132EF}"/>
              </a:ext>
            </a:extLst>
          </p:cNvPr>
          <p:cNvPicPr>
            <a:picLocks noChangeAspect="1"/>
          </p:cNvPicPr>
          <p:nvPr/>
        </p:nvPicPr>
        <p:blipFill>
          <a:blip r:embed="rId5"/>
          <a:stretch>
            <a:fillRect/>
          </a:stretch>
        </p:blipFill>
        <p:spPr>
          <a:xfrm>
            <a:off x="6649926" y="3822191"/>
            <a:ext cx="5500608" cy="2523745"/>
          </a:xfrm>
          <a:prstGeom prst="rect">
            <a:avLst/>
          </a:prstGeom>
        </p:spPr>
      </p:pic>
    </p:spTree>
    <p:extLst>
      <p:ext uri="{BB962C8B-B14F-4D97-AF65-F5344CB8AC3E}">
        <p14:creationId xmlns:p14="http://schemas.microsoft.com/office/powerpoint/2010/main" val="2249581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FA534-AFE2-1519-F3AE-5AA71F982ED7}"/>
              </a:ext>
            </a:extLst>
          </p:cNvPr>
          <p:cNvSpPr>
            <a:spLocks noGrp="1"/>
          </p:cNvSpPr>
          <p:nvPr>
            <p:ph type="title"/>
          </p:nvPr>
        </p:nvSpPr>
        <p:spPr/>
        <p:txBody>
          <a:bodyPr/>
          <a:lstStyle/>
          <a:p>
            <a:r>
              <a:rPr lang="en-IN" b="1" dirty="0"/>
              <a:t>Problem Statement </a:t>
            </a:r>
          </a:p>
        </p:txBody>
      </p:sp>
      <p:sp>
        <p:nvSpPr>
          <p:cNvPr id="3" name="Content Placeholder 2">
            <a:extLst>
              <a:ext uri="{FF2B5EF4-FFF2-40B4-BE49-F238E27FC236}">
                <a16:creationId xmlns:a16="http://schemas.microsoft.com/office/drawing/2014/main" id="{28B5B7EE-3DF4-529B-9CE5-D058F6E8CBFD}"/>
              </a:ext>
            </a:extLst>
          </p:cNvPr>
          <p:cNvSpPr>
            <a:spLocks noGrp="1"/>
          </p:cNvSpPr>
          <p:nvPr>
            <p:ph idx="1"/>
          </p:nvPr>
        </p:nvSpPr>
        <p:spPr>
          <a:xfrm>
            <a:off x="883539" y="2231501"/>
            <a:ext cx="10725150" cy="1769793"/>
          </a:xfrm>
        </p:spPr>
        <p:txBody>
          <a:bodyPr>
            <a:normAutofit fontScale="92500" lnSpcReduction="10000"/>
          </a:bodyPr>
          <a:lstStyle/>
          <a:p>
            <a:r>
              <a:rPr lang="en-IN" dirty="0"/>
              <a:t>Improper waste segregation leads to poor </a:t>
            </a:r>
            <a:r>
              <a:rPr lang="en-IN" b="1" dirty="0"/>
              <a:t>waste management</a:t>
            </a:r>
            <a:r>
              <a:rPr lang="en-IN" dirty="0"/>
              <a:t> resulting in: </a:t>
            </a:r>
            <a:r>
              <a:rPr lang="en-IN" b="1" dirty="0"/>
              <a:t>inefficient recycling, increased pollution, eutrophication, contamination of recyclable materials, consumption of toxic waste by animals</a:t>
            </a:r>
          </a:p>
          <a:p>
            <a:r>
              <a:rPr lang="en-IN" dirty="0"/>
              <a:t>Manual waste sorting </a:t>
            </a:r>
            <a:r>
              <a:rPr lang="en-IN" dirty="0">
                <a:sym typeface="Wingdings" panose="05000000000000000000" pitchFamily="2" charset="2"/>
              </a:rPr>
              <a:t></a:t>
            </a:r>
            <a:r>
              <a:rPr lang="en-IN" dirty="0"/>
              <a:t> incredibly </a:t>
            </a:r>
            <a:r>
              <a:rPr lang="en-IN" b="1" dirty="0"/>
              <a:t>error prone, confusing and time consuming</a:t>
            </a:r>
          </a:p>
          <a:p>
            <a:r>
              <a:rPr lang="en-IN" dirty="0"/>
              <a:t>Important to be able to effectively segregate wastes into the appropriate categories so that they can be treated accordingly</a:t>
            </a:r>
          </a:p>
        </p:txBody>
      </p:sp>
      <p:pic>
        <p:nvPicPr>
          <p:cNvPr id="2050" name="Picture 2" descr="1+ Thousand Waste Management India Royalty-Free Images, Stock Photos &amp;  Pictures | Shutterstock">
            <a:extLst>
              <a:ext uri="{FF2B5EF4-FFF2-40B4-BE49-F238E27FC236}">
                <a16:creationId xmlns:a16="http://schemas.microsoft.com/office/drawing/2014/main" id="{1E5D85CD-B87D-0208-4C9B-0C5FE444C4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250"/>
          <a:stretch/>
        </p:blipFill>
        <p:spPr bwMode="auto">
          <a:xfrm>
            <a:off x="2231136" y="4001294"/>
            <a:ext cx="3714750" cy="25003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aste Management's Crucial Role In Beating Air Pollution">
            <a:extLst>
              <a:ext uri="{FF2B5EF4-FFF2-40B4-BE49-F238E27FC236}">
                <a16:creationId xmlns:a16="http://schemas.microsoft.com/office/drawing/2014/main" id="{72D65F0F-9C45-E059-29DC-1BC3071B0B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6114" y="4001294"/>
            <a:ext cx="3714750" cy="2500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334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98307-1A31-E3FC-CDA6-1FD1081ABC5B}"/>
              </a:ext>
            </a:extLst>
          </p:cNvPr>
          <p:cNvSpPr>
            <a:spLocks noGrp="1"/>
          </p:cNvSpPr>
          <p:nvPr>
            <p:ph type="title"/>
          </p:nvPr>
        </p:nvSpPr>
        <p:spPr/>
        <p:txBody>
          <a:bodyPr/>
          <a:lstStyle/>
          <a:p>
            <a:r>
              <a:rPr lang="en-IN" b="1" dirty="0"/>
              <a:t>Limitations </a:t>
            </a:r>
          </a:p>
        </p:txBody>
      </p:sp>
      <p:sp>
        <p:nvSpPr>
          <p:cNvPr id="4" name="Rectangle 7">
            <a:extLst>
              <a:ext uri="{FF2B5EF4-FFF2-40B4-BE49-F238E27FC236}">
                <a16:creationId xmlns:a16="http://schemas.microsoft.com/office/drawing/2014/main" id="{652EAC3A-ADF8-CF52-4B20-DFCF1248B478}"/>
              </a:ext>
            </a:extLst>
          </p:cNvPr>
          <p:cNvSpPr>
            <a:spLocks noGrp="1" noChangeArrowheads="1"/>
          </p:cNvSpPr>
          <p:nvPr>
            <p:ph idx="1"/>
          </p:nvPr>
        </p:nvSpPr>
        <p:spPr bwMode="auto">
          <a:xfrm>
            <a:off x="622300" y="2399095"/>
            <a:ext cx="1119822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Limited Classes</a:t>
            </a:r>
            <a:endParaRPr kumimoji="0" lang="en-US" altLang="en-US" sz="1800" b="0" i="0" u="none" strike="noStrike" cap="none" normalizeH="0" baseline="0" dirty="0">
              <a:ln>
                <a:noFill/>
              </a:ln>
              <a:solidFill>
                <a:schemeClr val="tx1"/>
              </a:solidFill>
              <a:effectLst/>
            </a:endParaRPr>
          </a:p>
          <a:p>
            <a:pPr eaLnBrk="0" fontAlgn="base" hangingPunct="0">
              <a:spcBef>
                <a:spcPct val="0"/>
              </a:spcBef>
              <a:spcAft>
                <a:spcPct val="0"/>
              </a:spcAft>
              <a:buClrTx/>
            </a:pPr>
            <a:r>
              <a:rPr kumimoji="0" lang="en-US" altLang="en-US" sz="1800" b="0" i="0" u="none" strike="noStrike" cap="none" normalizeH="0" baseline="0" dirty="0">
                <a:ln>
                  <a:noFill/>
                </a:ln>
                <a:solidFill>
                  <a:schemeClr val="tx1"/>
                </a:solidFill>
                <a:effectLst/>
              </a:rPr>
              <a:t>Currently trained only on two classes: </a:t>
            </a:r>
            <a:r>
              <a:rPr kumimoji="0" lang="en-US" altLang="en-US" sz="1800" b="0" i="1" u="none" strike="noStrike" cap="none" normalizeH="0" baseline="0" dirty="0">
                <a:ln>
                  <a:noFill/>
                </a:ln>
                <a:solidFill>
                  <a:schemeClr val="tx1"/>
                </a:solidFill>
                <a:effectLst/>
              </a:rPr>
              <a:t>Recyclable</a:t>
            </a:r>
            <a:r>
              <a:rPr kumimoji="0" lang="en-US" altLang="en-US" sz="1800" b="0" i="0" u="none" strike="noStrike" cap="none" normalizeH="0" baseline="0" dirty="0">
                <a:ln>
                  <a:noFill/>
                </a:ln>
                <a:solidFill>
                  <a:schemeClr val="tx1"/>
                </a:solidFill>
                <a:effectLst/>
              </a:rPr>
              <a:t> and </a:t>
            </a:r>
            <a:r>
              <a:rPr kumimoji="0" lang="en-US" altLang="en-US" sz="1800" b="0" i="1" u="none" strike="noStrike" cap="none" normalizeH="0" baseline="0" dirty="0">
                <a:ln>
                  <a:noFill/>
                </a:ln>
                <a:solidFill>
                  <a:schemeClr val="tx1"/>
                </a:solidFill>
                <a:effectLst/>
              </a:rPr>
              <a:t>Organic</a:t>
            </a:r>
            <a:r>
              <a:rPr kumimoji="0" lang="en-US" altLang="en-US" sz="1800" b="0" i="0" u="none" strike="noStrike" cap="none" normalizeH="0" baseline="0" dirty="0">
                <a:ln>
                  <a:noFill/>
                </a:ln>
                <a:solidFill>
                  <a:schemeClr val="tx1"/>
                </a:solidFill>
                <a:effectLst/>
              </a:rPr>
              <a:t>. Real-world waste includes many other categories such as electronics (e-waste, batteries), hazardous (pesticides, chemicals), textiles, non-recyclables (sanitary napkins, ceramics, Styrofoam products)</a:t>
            </a:r>
          </a:p>
          <a:p>
            <a:pPr eaLnBrk="0" fontAlgn="base" hangingPunct="0">
              <a:spcBef>
                <a:spcPct val="0"/>
              </a:spcBef>
              <a:spcAft>
                <a:spcPct val="0"/>
              </a:spcAft>
              <a:buClrTx/>
            </a:pPr>
            <a:r>
              <a:rPr lang="en-US" altLang="en-US" dirty="0">
                <a:solidFill>
                  <a:schemeClr val="tx1"/>
                </a:solidFill>
              </a:rPr>
              <a:t>This model will only predict on the two classes.</a:t>
            </a:r>
            <a:endParaRPr kumimoji="0" lang="en-US" altLang="en-US" sz="1800" b="0" i="0" u="none" strike="noStrike" cap="none" normalizeH="0" baseline="0" dirty="0">
              <a:ln>
                <a:noFill/>
              </a:ln>
              <a:solidFill>
                <a:schemeClr val="tx1"/>
              </a:solidFill>
              <a:effectLst/>
            </a:endParaRPr>
          </a:p>
          <a:p>
            <a:pPr marL="0" indent="0" eaLnBrk="0" fontAlgn="base" hangingPunct="0">
              <a:spcBef>
                <a:spcPct val="0"/>
              </a:spcBef>
              <a:spcAft>
                <a:spcPct val="0"/>
              </a:spcAft>
              <a:buClrTx/>
              <a:buNone/>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rPr>
              <a:t>Performance on non-waste Classes</a:t>
            </a:r>
            <a:endParaRPr kumimoji="0" lang="en-US" altLang="en-US" sz="1800" b="0" i="0" u="none" strike="noStrike" cap="none" normalizeH="0" baseline="0" dirty="0">
              <a:ln>
                <a:noFill/>
              </a:ln>
              <a:solidFill>
                <a:schemeClr val="tx1"/>
              </a:solidFill>
              <a:effectLst/>
            </a:endParaRPr>
          </a:p>
          <a:p>
            <a:pPr eaLnBrk="0" fontAlgn="base" hangingPunct="0">
              <a:spcBef>
                <a:spcPct val="0"/>
              </a:spcBef>
              <a:spcAft>
                <a:spcPct val="0"/>
              </a:spcAft>
              <a:buClrTx/>
            </a:pPr>
            <a:r>
              <a:rPr kumimoji="0" lang="en-US" altLang="en-US" sz="1800" b="0" i="0" u="none" strike="noStrike" cap="none" normalizeH="0" baseline="0" dirty="0">
                <a:ln>
                  <a:noFill/>
                </a:ln>
                <a:solidFill>
                  <a:schemeClr val="tx1"/>
                </a:solidFill>
                <a:effectLst/>
              </a:rPr>
              <a:t>If the model encounters other types of images such as human body, animals, anything else, it won’t classify it as “not-waste” or “unknown”</a:t>
            </a:r>
          </a:p>
          <a:p>
            <a:pPr eaLnBrk="0" fontAlgn="base" hangingPunct="0">
              <a:spcBef>
                <a:spcPct val="0"/>
              </a:spcBef>
              <a:spcAft>
                <a:spcPct val="0"/>
              </a:spcAft>
              <a:buClrTx/>
            </a:pPr>
            <a:endParaRPr lang="en-US" altLang="en-US" dirty="0">
              <a:solidFill>
                <a:schemeClr val="tx1"/>
              </a:solidFill>
            </a:endParaRPr>
          </a:p>
          <a:p>
            <a:pPr marL="0" indent="0" eaLnBrk="0" fontAlgn="base" hangingPunct="0">
              <a:spcBef>
                <a:spcPct val="0"/>
              </a:spcBef>
              <a:spcAft>
                <a:spcPct val="0"/>
              </a:spcAft>
              <a:buClrTx/>
              <a:buNone/>
            </a:pPr>
            <a:r>
              <a:rPr kumimoji="0" lang="en-US" altLang="en-US" sz="1800" b="1" i="0" u="none" strike="noStrike" cap="none" normalizeH="0" baseline="0" dirty="0">
                <a:ln>
                  <a:noFill/>
                </a:ln>
                <a:solidFill>
                  <a:schemeClr val="tx1"/>
                </a:solidFill>
                <a:effectLst/>
              </a:rPr>
              <a:t>Environmental Sensitivity </a:t>
            </a:r>
          </a:p>
          <a:p>
            <a:pPr eaLnBrk="0" fontAlgn="base" hangingPunct="0">
              <a:spcBef>
                <a:spcPct val="0"/>
              </a:spcBef>
              <a:spcAft>
                <a:spcPct val="0"/>
              </a:spcAft>
              <a:buClrTx/>
            </a:pPr>
            <a:r>
              <a:rPr kumimoji="0" lang="en-US" altLang="en-US" sz="1800" i="0" u="none" strike="noStrike" cap="none" normalizeH="0" baseline="0" dirty="0">
                <a:ln>
                  <a:noFill/>
                </a:ln>
                <a:solidFill>
                  <a:schemeClr val="tx1"/>
                </a:solidFill>
                <a:effectLst/>
              </a:rPr>
              <a:t>Model might struggle with low-light, cluttered images compared to </a:t>
            </a:r>
            <a:r>
              <a:rPr lang="en-US" altLang="en-US" dirty="0">
                <a:solidFill>
                  <a:schemeClr val="tx1"/>
                </a:solidFill>
              </a:rPr>
              <a:t>cleaner datasets </a:t>
            </a:r>
            <a:endParaRPr kumimoji="0" lang="en-US" altLang="en-US" sz="1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39158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EC5CF-F498-33F1-989C-F472C28687EC}"/>
              </a:ext>
            </a:extLst>
          </p:cNvPr>
          <p:cNvSpPr>
            <a:spLocks noGrp="1"/>
          </p:cNvSpPr>
          <p:nvPr>
            <p:ph type="title"/>
          </p:nvPr>
        </p:nvSpPr>
        <p:spPr/>
        <p:txBody>
          <a:bodyPr/>
          <a:lstStyle/>
          <a:p>
            <a:r>
              <a:rPr lang="en-IN" b="1" dirty="0"/>
              <a:t>Business Insights </a:t>
            </a:r>
          </a:p>
        </p:txBody>
      </p:sp>
      <p:sp>
        <p:nvSpPr>
          <p:cNvPr id="3" name="Content Placeholder 2">
            <a:extLst>
              <a:ext uri="{FF2B5EF4-FFF2-40B4-BE49-F238E27FC236}">
                <a16:creationId xmlns:a16="http://schemas.microsoft.com/office/drawing/2014/main" id="{500CB32E-672D-B456-FF4B-96E3CD8CFA33}"/>
              </a:ext>
            </a:extLst>
          </p:cNvPr>
          <p:cNvSpPr>
            <a:spLocks noGrp="1"/>
          </p:cNvSpPr>
          <p:nvPr>
            <p:ph idx="1"/>
          </p:nvPr>
        </p:nvSpPr>
        <p:spPr>
          <a:xfrm>
            <a:off x="2231135" y="2638044"/>
            <a:ext cx="8122539" cy="3581781"/>
          </a:xfrm>
        </p:spPr>
        <p:txBody>
          <a:bodyPr>
            <a:normAutofit fontScale="92500" lnSpcReduction="20000"/>
          </a:bodyPr>
          <a:lstStyle/>
          <a:p>
            <a:pPr>
              <a:buNone/>
            </a:pPr>
            <a:r>
              <a:rPr lang="en-US" b="1" dirty="0"/>
              <a:t>Learning New Classes </a:t>
            </a:r>
          </a:p>
          <a:p>
            <a:r>
              <a:rPr lang="en-US" dirty="0"/>
              <a:t>The model can be retrained on various different waste classes apart from Organic and Recyclable to effectively segregate wastes into distinct categories</a:t>
            </a:r>
          </a:p>
          <a:p>
            <a:pPr>
              <a:buNone/>
            </a:pPr>
            <a:r>
              <a:rPr lang="en-US" b="1" dirty="0"/>
              <a:t>Smart Waste Sorting</a:t>
            </a:r>
            <a:endParaRPr lang="en-US" dirty="0"/>
          </a:p>
          <a:p>
            <a:pPr>
              <a:buFont typeface="Arial" panose="020B0604020202020204" pitchFamily="34" charset="0"/>
              <a:buChar char="•"/>
            </a:pPr>
            <a:r>
              <a:rPr lang="en-US" dirty="0"/>
              <a:t>Can be integrated into smart bins or conveyor systems to auto-sort waste at homes, offices, public spaces, recycling plants</a:t>
            </a:r>
          </a:p>
          <a:p>
            <a:pPr marL="0" indent="0">
              <a:buNone/>
            </a:pPr>
            <a:r>
              <a:rPr lang="en-IN" b="1" dirty="0"/>
              <a:t>Efficiency in Recycling Operations</a:t>
            </a:r>
            <a:endParaRPr lang="en-US" b="1" dirty="0"/>
          </a:p>
          <a:p>
            <a:r>
              <a:rPr lang="en-IN" dirty="0"/>
              <a:t>Reduces the errors associated with manual waste segregation and assists and help users get educated about the classes of wastes </a:t>
            </a:r>
          </a:p>
          <a:p>
            <a:pPr>
              <a:buNone/>
            </a:pPr>
            <a:r>
              <a:rPr lang="en-US" b="1" dirty="0"/>
              <a:t>Policy Support</a:t>
            </a:r>
            <a:endParaRPr lang="en-US" dirty="0"/>
          </a:p>
          <a:p>
            <a:pPr>
              <a:buFont typeface="Arial" panose="020B0604020202020204" pitchFamily="34" charset="0"/>
              <a:buChar char="•"/>
            </a:pPr>
            <a:r>
              <a:rPr lang="en-US" dirty="0"/>
              <a:t>Can assist local governments or municipalities in automating compliance checks for proper waste segregation.</a:t>
            </a:r>
          </a:p>
          <a:p>
            <a:endParaRPr lang="en-IN" dirty="0"/>
          </a:p>
        </p:txBody>
      </p:sp>
    </p:spTree>
    <p:extLst>
      <p:ext uri="{BB962C8B-B14F-4D97-AF65-F5344CB8AC3E}">
        <p14:creationId xmlns:p14="http://schemas.microsoft.com/office/powerpoint/2010/main" val="1583096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FBED9-AD59-2CEB-3996-6A00585673AA}"/>
              </a:ext>
            </a:extLst>
          </p:cNvPr>
          <p:cNvSpPr>
            <a:spLocks noGrp="1"/>
          </p:cNvSpPr>
          <p:nvPr>
            <p:ph type="title"/>
          </p:nvPr>
        </p:nvSpPr>
        <p:spPr>
          <a:xfrm>
            <a:off x="2231136" y="2660142"/>
            <a:ext cx="7729728" cy="1188720"/>
          </a:xfrm>
        </p:spPr>
        <p:txBody>
          <a:bodyPr/>
          <a:lstStyle/>
          <a:p>
            <a:r>
              <a:rPr lang="en-IN" dirty="0"/>
              <a:t>Thank you!!</a:t>
            </a:r>
          </a:p>
        </p:txBody>
      </p:sp>
    </p:spTree>
    <p:extLst>
      <p:ext uri="{BB962C8B-B14F-4D97-AF65-F5344CB8AC3E}">
        <p14:creationId xmlns:p14="http://schemas.microsoft.com/office/powerpoint/2010/main" val="1932861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8C3C-B06F-4ED2-9533-74886C655C12}"/>
              </a:ext>
            </a:extLst>
          </p:cNvPr>
          <p:cNvSpPr>
            <a:spLocks noGrp="1"/>
          </p:cNvSpPr>
          <p:nvPr>
            <p:ph type="title"/>
          </p:nvPr>
        </p:nvSpPr>
        <p:spPr/>
        <p:txBody>
          <a:bodyPr/>
          <a:lstStyle/>
          <a:p>
            <a:r>
              <a:rPr lang="en-IN" b="1" dirty="0"/>
              <a:t>Objective </a:t>
            </a:r>
          </a:p>
        </p:txBody>
      </p:sp>
      <p:sp>
        <p:nvSpPr>
          <p:cNvPr id="5" name="Content Placeholder 4">
            <a:extLst>
              <a:ext uri="{FF2B5EF4-FFF2-40B4-BE49-F238E27FC236}">
                <a16:creationId xmlns:a16="http://schemas.microsoft.com/office/drawing/2014/main" id="{20166D9B-0001-57AE-919B-941834C8F61B}"/>
              </a:ext>
            </a:extLst>
          </p:cNvPr>
          <p:cNvSpPr>
            <a:spLocks noGrp="1"/>
          </p:cNvSpPr>
          <p:nvPr>
            <p:ph idx="1"/>
          </p:nvPr>
        </p:nvSpPr>
        <p:spPr/>
        <p:txBody>
          <a:bodyPr/>
          <a:lstStyle/>
          <a:p>
            <a:pPr marL="514350" indent="-514350">
              <a:buFont typeface="+mj-lt"/>
              <a:buAutoNum type="arabicPeriod"/>
            </a:pPr>
            <a:r>
              <a:rPr lang="en-IN" b="1" dirty="0"/>
              <a:t>Build a highly optimized Deep Learning model</a:t>
            </a:r>
            <a:r>
              <a:rPr lang="en-IN" dirty="0"/>
              <a:t> to classify waste images into two categories: </a:t>
            </a:r>
            <a:r>
              <a:rPr lang="en-IN" b="1" dirty="0"/>
              <a:t>Organic (O)</a:t>
            </a:r>
            <a:r>
              <a:rPr lang="en-IN" dirty="0"/>
              <a:t> and </a:t>
            </a:r>
            <a:r>
              <a:rPr lang="en-IN" b="1" dirty="0"/>
              <a:t>Recyclable (R)</a:t>
            </a:r>
          </a:p>
          <a:p>
            <a:pPr marL="514350" indent="-514350">
              <a:buFont typeface="+mj-lt"/>
              <a:buAutoNum type="arabicPeriod"/>
            </a:pPr>
            <a:r>
              <a:rPr lang="en-IN" b="1" dirty="0"/>
              <a:t>Evaluate and compare performance </a:t>
            </a:r>
            <a:r>
              <a:rPr lang="en-IN" dirty="0"/>
              <a:t>of three models: </a:t>
            </a:r>
            <a:r>
              <a:rPr lang="en-IN" b="1" dirty="0"/>
              <a:t>Convolutional Neural Network (CNN)</a:t>
            </a:r>
            <a:r>
              <a:rPr lang="en-IN" dirty="0"/>
              <a:t>, </a:t>
            </a:r>
            <a:r>
              <a:rPr lang="en-IN" b="1" dirty="0"/>
              <a:t>Transfer Learning model (MobileNetV2) </a:t>
            </a:r>
            <a:r>
              <a:rPr lang="en-IN" dirty="0"/>
              <a:t>and an </a:t>
            </a:r>
            <a:r>
              <a:rPr lang="en-IN" b="1" dirty="0"/>
              <a:t>ensemble model (CNN + MobileNetV2)</a:t>
            </a:r>
          </a:p>
          <a:p>
            <a:pPr marL="514350" indent="-514350">
              <a:buFont typeface="+mj-lt"/>
              <a:buAutoNum type="arabicPeriod"/>
            </a:pPr>
            <a:r>
              <a:rPr lang="en-IN" b="1" dirty="0"/>
              <a:t>Deploy the best performing model </a:t>
            </a:r>
            <a:r>
              <a:rPr lang="en-IN" dirty="0"/>
              <a:t>by developing an interactive, user-friendly </a:t>
            </a:r>
            <a:r>
              <a:rPr lang="en-IN" b="1" dirty="0"/>
              <a:t>web-based waste classifier </a:t>
            </a:r>
            <a:r>
              <a:rPr lang="en-IN" dirty="0"/>
              <a:t>using </a:t>
            </a:r>
            <a:r>
              <a:rPr lang="en-IN" b="1" dirty="0" err="1"/>
              <a:t>Gradio</a:t>
            </a:r>
            <a:endParaRPr lang="en-IN" b="1" dirty="0"/>
          </a:p>
          <a:p>
            <a:pPr marL="514350" indent="-514350">
              <a:buFont typeface="+mj-lt"/>
              <a:buAutoNum type="arabicPeriod"/>
            </a:pPr>
            <a:endParaRPr lang="en-IN" dirty="0"/>
          </a:p>
        </p:txBody>
      </p:sp>
    </p:spTree>
    <p:extLst>
      <p:ext uri="{BB962C8B-B14F-4D97-AF65-F5344CB8AC3E}">
        <p14:creationId xmlns:p14="http://schemas.microsoft.com/office/powerpoint/2010/main" val="390146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E5317-1F93-2048-D6CC-8AD4C140960D}"/>
              </a:ext>
            </a:extLst>
          </p:cNvPr>
          <p:cNvSpPr>
            <a:spLocks noGrp="1"/>
          </p:cNvSpPr>
          <p:nvPr>
            <p:ph type="title"/>
          </p:nvPr>
        </p:nvSpPr>
        <p:spPr>
          <a:xfrm>
            <a:off x="2231136" y="388620"/>
            <a:ext cx="7729728" cy="1188720"/>
          </a:xfrm>
        </p:spPr>
        <p:txBody>
          <a:bodyPr/>
          <a:lstStyle/>
          <a:p>
            <a:r>
              <a:rPr lang="en-IN" b="1" dirty="0"/>
              <a:t>About the data </a:t>
            </a:r>
          </a:p>
        </p:txBody>
      </p:sp>
      <p:sp>
        <p:nvSpPr>
          <p:cNvPr id="3" name="Content Placeholder 2">
            <a:extLst>
              <a:ext uri="{FF2B5EF4-FFF2-40B4-BE49-F238E27FC236}">
                <a16:creationId xmlns:a16="http://schemas.microsoft.com/office/drawing/2014/main" id="{433EF04A-1B14-7ABD-1452-D5AEC2C6A9DE}"/>
              </a:ext>
            </a:extLst>
          </p:cNvPr>
          <p:cNvSpPr>
            <a:spLocks noGrp="1"/>
          </p:cNvSpPr>
          <p:nvPr>
            <p:ph idx="1"/>
          </p:nvPr>
        </p:nvSpPr>
        <p:spPr>
          <a:xfrm>
            <a:off x="2602992" y="1768628"/>
            <a:ext cx="8924636" cy="2515466"/>
          </a:xfrm>
        </p:spPr>
        <p:txBody>
          <a:bodyPr>
            <a:normAutofit/>
          </a:bodyPr>
          <a:lstStyle/>
          <a:p>
            <a:r>
              <a:rPr lang="en-IN" sz="2000" dirty="0"/>
              <a:t>Waste Images dataset was downloaded from Kaggle: </a:t>
            </a:r>
            <a:r>
              <a:rPr lang="en-IN" sz="2000" dirty="0">
                <a:hlinkClick r:id="rId2"/>
              </a:rPr>
              <a:t>https://www.kaggle.com/datasets/techsash/waste-classification-data</a:t>
            </a:r>
            <a:endParaRPr lang="en-IN" sz="2000" dirty="0"/>
          </a:p>
          <a:p>
            <a:r>
              <a:rPr lang="en-IN" sz="2000" dirty="0"/>
              <a:t>Divided into </a:t>
            </a:r>
            <a:r>
              <a:rPr lang="en-IN" sz="2000" b="1" dirty="0"/>
              <a:t>Train</a:t>
            </a:r>
            <a:r>
              <a:rPr lang="en-IN" sz="2000" dirty="0"/>
              <a:t> and </a:t>
            </a:r>
            <a:r>
              <a:rPr lang="en-IN" sz="2000" b="1" dirty="0"/>
              <a:t>Test</a:t>
            </a:r>
            <a:r>
              <a:rPr lang="en-IN" sz="2000" dirty="0"/>
              <a:t> folders</a:t>
            </a:r>
          </a:p>
          <a:p>
            <a:r>
              <a:rPr lang="en-IN" sz="2000" dirty="0"/>
              <a:t>Each folder contains two sub-folders: </a:t>
            </a:r>
            <a:r>
              <a:rPr lang="en-IN" sz="2000" b="1" dirty="0"/>
              <a:t>Organic (O)</a:t>
            </a:r>
            <a:r>
              <a:rPr lang="en-IN" sz="2000" dirty="0"/>
              <a:t> and </a:t>
            </a:r>
            <a:r>
              <a:rPr lang="en-IN" sz="2000" b="1" dirty="0"/>
              <a:t>Recyclable (R)</a:t>
            </a:r>
          </a:p>
          <a:p>
            <a:r>
              <a:rPr lang="en-IN" sz="2000" dirty="0"/>
              <a:t>Train folder has: </a:t>
            </a:r>
            <a:r>
              <a:rPr lang="en-IN" sz="2000" b="1" dirty="0"/>
              <a:t>12565 images (O)</a:t>
            </a:r>
            <a:r>
              <a:rPr lang="en-IN" sz="2000" dirty="0"/>
              <a:t>, </a:t>
            </a:r>
            <a:r>
              <a:rPr lang="en-IN" sz="2000" b="1" dirty="0"/>
              <a:t>9999 images (R)</a:t>
            </a:r>
          </a:p>
          <a:p>
            <a:r>
              <a:rPr lang="en-IN" sz="2000" dirty="0"/>
              <a:t>Test folder has: </a:t>
            </a:r>
            <a:r>
              <a:rPr lang="en-IN" sz="2000" b="1" dirty="0"/>
              <a:t>1401 images (O)</a:t>
            </a:r>
            <a:r>
              <a:rPr lang="en-IN" sz="2000" dirty="0"/>
              <a:t>, </a:t>
            </a:r>
            <a:r>
              <a:rPr lang="en-IN" sz="2000" b="1" dirty="0"/>
              <a:t>1112 images (R)</a:t>
            </a:r>
          </a:p>
        </p:txBody>
      </p:sp>
      <p:pic>
        <p:nvPicPr>
          <p:cNvPr id="5" name="Picture 4">
            <a:extLst>
              <a:ext uri="{FF2B5EF4-FFF2-40B4-BE49-F238E27FC236}">
                <a16:creationId xmlns:a16="http://schemas.microsoft.com/office/drawing/2014/main" id="{8666B4CC-CA15-E9D5-2A39-84A5242B9349}"/>
              </a:ext>
            </a:extLst>
          </p:cNvPr>
          <p:cNvPicPr>
            <a:picLocks noChangeAspect="1"/>
          </p:cNvPicPr>
          <p:nvPr/>
        </p:nvPicPr>
        <p:blipFill>
          <a:blip r:embed="rId3"/>
          <a:stretch>
            <a:fillRect/>
          </a:stretch>
        </p:blipFill>
        <p:spPr>
          <a:xfrm>
            <a:off x="3630168" y="4475382"/>
            <a:ext cx="4638415" cy="2280151"/>
          </a:xfrm>
          <a:prstGeom prst="rect">
            <a:avLst/>
          </a:prstGeom>
        </p:spPr>
      </p:pic>
    </p:spTree>
    <p:extLst>
      <p:ext uri="{BB962C8B-B14F-4D97-AF65-F5344CB8AC3E}">
        <p14:creationId xmlns:p14="http://schemas.microsoft.com/office/powerpoint/2010/main" val="19090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51A3E-3E5E-41E4-C7C1-9048A632CFB8}"/>
              </a:ext>
            </a:extLst>
          </p:cNvPr>
          <p:cNvSpPr>
            <a:spLocks noGrp="1"/>
          </p:cNvSpPr>
          <p:nvPr>
            <p:ph type="title"/>
          </p:nvPr>
        </p:nvSpPr>
        <p:spPr/>
        <p:txBody>
          <a:bodyPr/>
          <a:lstStyle/>
          <a:p>
            <a:r>
              <a:rPr lang="en-IN" b="1" dirty="0"/>
              <a:t>Pre-processing</a:t>
            </a:r>
          </a:p>
        </p:txBody>
      </p:sp>
      <p:sp>
        <p:nvSpPr>
          <p:cNvPr id="3" name="Content Placeholder 2">
            <a:extLst>
              <a:ext uri="{FF2B5EF4-FFF2-40B4-BE49-F238E27FC236}">
                <a16:creationId xmlns:a16="http://schemas.microsoft.com/office/drawing/2014/main" id="{501B1689-B4D9-A411-9AE4-18B1BFCA20C4}"/>
              </a:ext>
            </a:extLst>
          </p:cNvPr>
          <p:cNvSpPr>
            <a:spLocks noGrp="1"/>
          </p:cNvSpPr>
          <p:nvPr>
            <p:ph idx="1"/>
          </p:nvPr>
        </p:nvSpPr>
        <p:spPr/>
        <p:txBody>
          <a:bodyPr/>
          <a:lstStyle/>
          <a:p>
            <a:r>
              <a:rPr lang="en-IN" dirty="0"/>
              <a:t>Remove </a:t>
            </a:r>
            <a:r>
              <a:rPr lang="en-IN" b="1" dirty="0"/>
              <a:t>corrupted or unreadable</a:t>
            </a:r>
            <a:r>
              <a:rPr lang="en-IN" dirty="0"/>
              <a:t> images using </a:t>
            </a:r>
            <a:r>
              <a:rPr lang="en-IN" b="1" dirty="0" err="1"/>
              <a:t>cv.imread</a:t>
            </a:r>
            <a:r>
              <a:rPr lang="en-IN" b="1" dirty="0"/>
              <a:t>() </a:t>
            </a:r>
            <a:r>
              <a:rPr lang="en-IN" dirty="0"/>
              <a:t>from OpenCV library.</a:t>
            </a:r>
          </a:p>
          <a:p>
            <a:r>
              <a:rPr lang="en-IN" b="1" dirty="0"/>
              <a:t>Resize</a:t>
            </a:r>
            <a:r>
              <a:rPr lang="en-IN" dirty="0"/>
              <a:t> the image to </a:t>
            </a:r>
            <a:r>
              <a:rPr lang="en-IN" b="1" dirty="0"/>
              <a:t>224 x 224</a:t>
            </a:r>
            <a:r>
              <a:rPr lang="en-IN" dirty="0"/>
              <a:t> pixels to maintain a </a:t>
            </a:r>
            <a:r>
              <a:rPr lang="en-IN" b="1" dirty="0"/>
              <a:t>consistent input size</a:t>
            </a:r>
            <a:r>
              <a:rPr lang="en-IN" dirty="0"/>
              <a:t> for CNN and MobileNetV2</a:t>
            </a:r>
          </a:p>
          <a:p>
            <a:r>
              <a:rPr lang="en-IN" b="1" dirty="0"/>
              <a:t>Normalization</a:t>
            </a:r>
            <a:r>
              <a:rPr lang="en-IN" dirty="0"/>
              <a:t>: scaled the pixel values from range </a:t>
            </a:r>
            <a:r>
              <a:rPr lang="en-IN" b="1" dirty="0"/>
              <a:t>[0,255] to [0,1] </a:t>
            </a:r>
            <a:r>
              <a:rPr lang="en-IN" dirty="0"/>
              <a:t>using </a:t>
            </a:r>
            <a:r>
              <a:rPr lang="en-IN" b="1" dirty="0"/>
              <a:t>rescale = 1./255 </a:t>
            </a:r>
            <a:r>
              <a:rPr lang="en-IN" dirty="0"/>
              <a:t>in </a:t>
            </a:r>
            <a:r>
              <a:rPr lang="en-IN" b="1" dirty="0" err="1"/>
              <a:t>ImageDataGenerator</a:t>
            </a:r>
            <a:endParaRPr lang="en-IN" b="1" dirty="0"/>
          </a:p>
          <a:p>
            <a:r>
              <a:rPr lang="en-IN" b="1" dirty="0"/>
              <a:t>Data augmentation</a:t>
            </a:r>
            <a:r>
              <a:rPr lang="en-IN" dirty="0"/>
              <a:t> techniques performed: </a:t>
            </a:r>
            <a:r>
              <a:rPr lang="en-IN" b="1" dirty="0"/>
              <a:t>Rotation</a:t>
            </a:r>
            <a:r>
              <a:rPr lang="en-IN" dirty="0"/>
              <a:t>, </a:t>
            </a:r>
            <a:r>
              <a:rPr lang="en-IN" b="1" dirty="0"/>
              <a:t>width and height shifting</a:t>
            </a:r>
            <a:r>
              <a:rPr lang="en-IN" dirty="0"/>
              <a:t>, </a:t>
            </a:r>
            <a:r>
              <a:rPr lang="en-IN" b="1" dirty="0"/>
              <a:t>shearing</a:t>
            </a:r>
            <a:r>
              <a:rPr lang="en-IN" dirty="0"/>
              <a:t>, </a:t>
            </a:r>
            <a:r>
              <a:rPr lang="en-IN" b="1" dirty="0"/>
              <a:t>zooming</a:t>
            </a:r>
            <a:r>
              <a:rPr lang="en-IN" dirty="0"/>
              <a:t>, </a:t>
            </a:r>
            <a:r>
              <a:rPr lang="en-IN" b="1" dirty="0"/>
              <a:t>horizontal flipping</a:t>
            </a:r>
          </a:p>
          <a:p>
            <a:r>
              <a:rPr lang="en-IN" dirty="0"/>
              <a:t>Split the Training dataset into </a:t>
            </a:r>
            <a:r>
              <a:rPr lang="en-IN" b="1" dirty="0"/>
              <a:t>train (80%)</a:t>
            </a:r>
            <a:r>
              <a:rPr lang="en-IN" dirty="0"/>
              <a:t> and </a:t>
            </a:r>
            <a:r>
              <a:rPr lang="en-IN" b="1" dirty="0"/>
              <a:t>validation (20%)</a:t>
            </a:r>
          </a:p>
        </p:txBody>
      </p:sp>
    </p:spTree>
    <p:extLst>
      <p:ext uri="{BB962C8B-B14F-4D97-AF65-F5344CB8AC3E}">
        <p14:creationId xmlns:p14="http://schemas.microsoft.com/office/powerpoint/2010/main" val="1260051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BA69C6-E06C-C1C4-BE01-EBA1A672A69A}"/>
              </a:ext>
            </a:extLst>
          </p:cNvPr>
          <p:cNvPicPr>
            <a:picLocks noChangeAspect="1"/>
          </p:cNvPicPr>
          <p:nvPr/>
        </p:nvPicPr>
        <p:blipFill>
          <a:blip r:embed="rId2"/>
          <a:srcRect l="827" r="68913"/>
          <a:stretch/>
        </p:blipFill>
        <p:spPr>
          <a:xfrm>
            <a:off x="5565000" y="247390"/>
            <a:ext cx="3620656" cy="1409897"/>
          </a:xfrm>
          <a:prstGeom prst="rect">
            <a:avLst/>
          </a:prstGeom>
        </p:spPr>
      </p:pic>
      <p:pic>
        <p:nvPicPr>
          <p:cNvPr id="9" name="Picture 8">
            <a:extLst>
              <a:ext uri="{FF2B5EF4-FFF2-40B4-BE49-F238E27FC236}">
                <a16:creationId xmlns:a16="http://schemas.microsoft.com/office/drawing/2014/main" id="{79F08B35-1942-3840-D758-1014973722AD}"/>
              </a:ext>
            </a:extLst>
          </p:cNvPr>
          <p:cNvPicPr>
            <a:picLocks noChangeAspect="1"/>
          </p:cNvPicPr>
          <p:nvPr/>
        </p:nvPicPr>
        <p:blipFill>
          <a:blip r:embed="rId3"/>
          <a:srcRect t="12814" r="43516"/>
          <a:stretch/>
        </p:blipFill>
        <p:spPr>
          <a:xfrm>
            <a:off x="5565000" y="1657287"/>
            <a:ext cx="6146709" cy="3134531"/>
          </a:xfrm>
          <a:prstGeom prst="rect">
            <a:avLst/>
          </a:prstGeom>
        </p:spPr>
      </p:pic>
      <p:pic>
        <p:nvPicPr>
          <p:cNvPr id="11" name="Picture 10">
            <a:extLst>
              <a:ext uri="{FF2B5EF4-FFF2-40B4-BE49-F238E27FC236}">
                <a16:creationId xmlns:a16="http://schemas.microsoft.com/office/drawing/2014/main" id="{EB6EFC69-C489-71A5-659A-6C05590213EC}"/>
              </a:ext>
            </a:extLst>
          </p:cNvPr>
          <p:cNvPicPr>
            <a:picLocks noChangeAspect="1"/>
          </p:cNvPicPr>
          <p:nvPr/>
        </p:nvPicPr>
        <p:blipFill>
          <a:blip r:embed="rId4"/>
          <a:srcRect r="45818"/>
          <a:stretch/>
        </p:blipFill>
        <p:spPr>
          <a:xfrm>
            <a:off x="260257" y="1240656"/>
            <a:ext cx="5170724" cy="3620654"/>
          </a:xfrm>
          <a:prstGeom prst="rect">
            <a:avLst/>
          </a:prstGeom>
        </p:spPr>
      </p:pic>
      <p:pic>
        <p:nvPicPr>
          <p:cNvPr id="15" name="Picture 14">
            <a:extLst>
              <a:ext uri="{FF2B5EF4-FFF2-40B4-BE49-F238E27FC236}">
                <a16:creationId xmlns:a16="http://schemas.microsoft.com/office/drawing/2014/main" id="{C2D9C85A-7FC9-A86F-381E-4B822270DF37}"/>
              </a:ext>
            </a:extLst>
          </p:cNvPr>
          <p:cNvPicPr>
            <a:picLocks noChangeAspect="1"/>
          </p:cNvPicPr>
          <p:nvPr/>
        </p:nvPicPr>
        <p:blipFill>
          <a:blip r:embed="rId5"/>
          <a:stretch>
            <a:fillRect/>
          </a:stretch>
        </p:blipFill>
        <p:spPr>
          <a:xfrm>
            <a:off x="260257" y="4861310"/>
            <a:ext cx="9945488" cy="1914792"/>
          </a:xfrm>
          <a:prstGeom prst="rect">
            <a:avLst/>
          </a:prstGeom>
        </p:spPr>
      </p:pic>
      <p:sp>
        <p:nvSpPr>
          <p:cNvPr id="16" name="TextBox 15">
            <a:extLst>
              <a:ext uri="{FF2B5EF4-FFF2-40B4-BE49-F238E27FC236}">
                <a16:creationId xmlns:a16="http://schemas.microsoft.com/office/drawing/2014/main" id="{2D1BF8FE-445E-EB64-C847-8D6C094A8C01}"/>
              </a:ext>
            </a:extLst>
          </p:cNvPr>
          <p:cNvSpPr txBox="1"/>
          <p:nvPr/>
        </p:nvSpPr>
        <p:spPr>
          <a:xfrm>
            <a:off x="260257" y="871324"/>
            <a:ext cx="4242443" cy="369332"/>
          </a:xfrm>
          <a:prstGeom prst="rect">
            <a:avLst/>
          </a:prstGeom>
          <a:noFill/>
        </p:spPr>
        <p:txBody>
          <a:bodyPr wrap="none" rtlCol="0">
            <a:spAutoFit/>
          </a:bodyPr>
          <a:lstStyle/>
          <a:p>
            <a:r>
              <a:rPr lang="en-IN" b="1" dirty="0"/>
              <a:t>Removing corrupted or unreadable images</a:t>
            </a:r>
          </a:p>
        </p:txBody>
      </p:sp>
      <p:sp>
        <p:nvSpPr>
          <p:cNvPr id="17" name="TextBox 16">
            <a:extLst>
              <a:ext uri="{FF2B5EF4-FFF2-40B4-BE49-F238E27FC236}">
                <a16:creationId xmlns:a16="http://schemas.microsoft.com/office/drawing/2014/main" id="{2035719B-E577-C8AB-FC09-1FD2312C1427}"/>
              </a:ext>
            </a:extLst>
          </p:cNvPr>
          <p:cNvSpPr txBox="1"/>
          <p:nvPr/>
        </p:nvSpPr>
        <p:spPr>
          <a:xfrm>
            <a:off x="9474871" y="653045"/>
            <a:ext cx="2456872" cy="646331"/>
          </a:xfrm>
          <a:prstGeom prst="rect">
            <a:avLst/>
          </a:prstGeom>
          <a:noFill/>
        </p:spPr>
        <p:txBody>
          <a:bodyPr wrap="square" rtlCol="0">
            <a:spAutoFit/>
          </a:bodyPr>
          <a:lstStyle/>
          <a:p>
            <a:r>
              <a:rPr lang="en-IN" b="1" dirty="0"/>
              <a:t>Image Pre-processing and Data augmentation</a:t>
            </a:r>
          </a:p>
        </p:txBody>
      </p:sp>
    </p:spTree>
    <p:extLst>
      <p:ext uri="{BB962C8B-B14F-4D97-AF65-F5344CB8AC3E}">
        <p14:creationId xmlns:p14="http://schemas.microsoft.com/office/powerpoint/2010/main" val="3065739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7093-A184-E53C-93C3-2D4F6782F14B}"/>
              </a:ext>
            </a:extLst>
          </p:cNvPr>
          <p:cNvSpPr>
            <a:spLocks noGrp="1"/>
          </p:cNvSpPr>
          <p:nvPr>
            <p:ph type="title"/>
          </p:nvPr>
        </p:nvSpPr>
        <p:spPr>
          <a:xfrm>
            <a:off x="2231136" y="342900"/>
            <a:ext cx="7729728" cy="1188720"/>
          </a:xfrm>
        </p:spPr>
        <p:txBody>
          <a:bodyPr/>
          <a:lstStyle/>
          <a:p>
            <a:r>
              <a:rPr lang="en-IN" b="1" dirty="0"/>
              <a:t>Building the Base CNN Model</a:t>
            </a:r>
          </a:p>
        </p:txBody>
      </p:sp>
      <p:sp>
        <p:nvSpPr>
          <p:cNvPr id="3" name="Content Placeholder 2">
            <a:extLst>
              <a:ext uri="{FF2B5EF4-FFF2-40B4-BE49-F238E27FC236}">
                <a16:creationId xmlns:a16="http://schemas.microsoft.com/office/drawing/2014/main" id="{03CAC380-808F-BD67-F269-C1649C04EB60}"/>
              </a:ext>
            </a:extLst>
          </p:cNvPr>
          <p:cNvSpPr>
            <a:spLocks noGrp="1"/>
          </p:cNvSpPr>
          <p:nvPr>
            <p:ph idx="1"/>
          </p:nvPr>
        </p:nvSpPr>
        <p:spPr>
          <a:xfrm>
            <a:off x="941832" y="1527048"/>
            <a:ext cx="10411968" cy="5330952"/>
          </a:xfrm>
        </p:spPr>
        <p:txBody>
          <a:bodyPr numCol="1">
            <a:noAutofit/>
          </a:bodyPr>
          <a:lstStyle/>
          <a:p>
            <a:pPr marL="0" indent="0">
              <a:buNone/>
            </a:pPr>
            <a:r>
              <a:rPr lang="en-IN" sz="1800" u="sng" dirty="0"/>
              <a:t>Input</a:t>
            </a:r>
          </a:p>
          <a:p>
            <a:r>
              <a:rPr kumimoji="0" lang="en-US" altLang="en-US" sz="1800" b="0" i="0" u="none" strike="noStrike" cap="none" normalizeH="0" baseline="0" dirty="0">
                <a:ln>
                  <a:noFill/>
                </a:ln>
                <a:solidFill>
                  <a:schemeClr val="tx1"/>
                </a:solidFill>
                <a:effectLst/>
              </a:rPr>
              <a:t>Input image size: </a:t>
            </a:r>
            <a:r>
              <a:rPr kumimoji="0" lang="en-US" altLang="en-US" sz="1800" b="1" i="0" u="none" strike="noStrike" cap="none" normalizeH="0" baseline="0" dirty="0">
                <a:ln>
                  <a:noFill/>
                </a:ln>
                <a:solidFill>
                  <a:schemeClr val="tx1"/>
                </a:solidFill>
                <a:effectLst/>
              </a:rPr>
              <a:t>224 × 224 × 3</a:t>
            </a:r>
          </a:p>
          <a:p>
            <a:pPr marL="0" indent="0">
              <a:buNone/>
            </a:pPr>
            <a:r>
              <a:rPr kumimoji="0" lang="en-US" altLang="en-US" sz="1800" b="0" i="0" u="sng" strike="noStrike" cap="none" normalizeH="0" baseline="0" dirty="0">
                <a:ln>
                  <a:noFill/>
                </a:ln>
                <a:solidFill>
                  <a:schemeClr val="tx1"/>
                </a:solidFill>
                <a:effectLst/>
              </a:rPr>
              <a:t>Model Architecture </a:t>
            </a:r>
          </a:p>
          <a:p>
            <a:pPr>
              <a:buFont typeface="Arial" panose="020B0604020202020204" pitchFamily="34" charset="0"/>
              <a:buChar char="•"/>
            </a:pPr>
            <a:r>
              <a:rPr lang="en-US" sz="1800" b="1" dirty="0"/>
              <a:t>3 Convolutional layers</a:t>
            </a:r>
            <a:r>
              <a:rPr lang="en-US" sz="1800" dirty="0"/>
              <a:t> with ReLU activation, </a:t>
            </a:r>
            <a:r>
              <a:rPr lang="en-US" sz="1800" b="1" dirty="0"/>
              <a:t>Max Pooling</a:t>
            </a:r>
            <a:r>
              <a:rPr lang="en-US" sz="1800" dirty="0"/>
              <a:t> after each convolution, </a:t>
            </a:r>
            <a:r>
              <a:rPr lang="en-US" sz="1800" b="1" dirty="0"/>
              <a:t>Flatten</a:t>
            </a:r>
            <a:r>
              <a:rPr lang="en-US" sz="1800" dirty="0"/>
              <a:t> layer to convert 2D features to 1D, </a:t>
            </a:r>
            <a:r>
              <a:rPr lang="en-US" sz="1800" b="1" dirty="0"/>
              <a:t>Dense layer </a:t>
            </a:r>
            <a:r>
              <a:rPr lang="en-US" sz="1800" dirty="0"/>
              <a:t>with 512 neurons and ReLU, </a:t>
            </a:r>
            <a:r>
              <a:rPr lang="en-US" sz="1800" b="1" dirty="0"/>
              <a:t>Output layer </a:t>
            </a:r>
            <a:r>
              <a:rPr lang="en-US" sz="1800" dirty="0"/>
              <a:t>with </a:t>
            </a:r>
            <a:r>
              <a:rPr lang="en-US" sz="1800" b="1" dirty="0" err="1"/>
              <a:t>Softmax</a:t>
            </a:r>
            <a:r>
              <a:rPr lang="en-US" sz="1800" dirty="0"/>
              <a:t> activation for 2 classes</a:t>
            </a:r>
          </a:p>
          <a:p>
            <a:pPr marL="0" indent="0">
              <a:buNone/>
            </a:pPr>
            <a:r>
              <a:rPr lang="en-US" sz="1800" u="sng" dirty="0"/>
              <a:t>Training Configuration</a:t>
            </a:r>
            <a:endParaRPr lang="en-IN" sz="1800" u="sng" dirty="0"/>
          </a:p>
          <a:p>
            <a:r>
              <a:rPr lang="en-IN" sz="1800" b="1" dirty="0"/>
              <a:t>Adam</a:t>
            </a:r>
            <a:r>
              <a:rPr lang="en-IN" sz="1800" dirty="0"/>
              <a:t> optimizer with </a:t>
            </a:r>
            <a:r>
              <a:rPr lang="en-IN" sz="1800" b="1" dirty="0"/>
              <a:t>0.001 learning rate</a:t>
            </a:r>
            <a:r>
              <a:rPr lang="en-IN" sz="1800" dirty="0"/>
              <a:t>, </a:t>
            </a:r>
            <a:r>
              <a:rPr lang="en-IN" sz="1800" b="1" dirty="0"/>
              <a:t>Categorical </a:t>
            </a:r>
            <a:r>
              <a:rPr lang="en-IN" sz="1800" b="1" dirty="0" err="1"/>
              <a:t>Crossentropy</a:t>
            </a:r>
            <a:r>
              <a:rPr lang="en-IN" sz="1800" b="1" dirty="0"/>
              <a:t> </a:t>
            </a:r>
            <a:r>
              <a:rPr lang="en-IN" sz="1800" dirty="0"/>
              <a:t>loss function, </a:t>
            </a:r>
            <a:r>
              <a:rPr lang="en-IN" sz="1800" b="1" dirty="0"/>
              <a:t>Early Stopping </a:t>
            </a:r>
            <a:r>
              <a:rPr lang="en-IN" sz="1800" dirty="0"/>
              <a:t>to prevent model overfitting</a:t>
            </a:r>
          </a:p>
          <a:p>
            <a:r>
              <a:rPr lang="en-IN" sz="1800" b="1" dirty="0"/>
              <a:t>Epochs</a:t>
            </a:r>
            <a:r>
              <a:rPr lang="en-IN" sz="1800" dirty="0"/>
              <a:t> = 30</a:t>
            </a:r>
          </a:p>
          <a:p>
            <a:pPr marL="0" indent="0">
              <a:buNone/>
            </a:pPr>
            <a:r>
              <a:rPr lang="en-IN" sz="1800" u="sng" dirty="0"/>
              <a:t>Model Performance </a:t>
            </a:r>
          </a:p>
          <a:p>
            <a:r>
              <a:rPr lang="en-IN" sz="1800" b="1" dirty="0"/>
              <a:t>Training time</a:t>
            </a:r>
            <a:r>
              <a:rPr lang="en-IN" sz="1800" dirty="0"/>
              <a:t>: 12.8 hours </a:t>
            </a:r>
          </a:p>
          <a:p>
            <a:r>
              <a:rPr lang="en-IN" sz="1800" b="1" dirty="0"/>
              <a:t>Validation Accuracy</a:t>
            </a:r>
            <a:r>
              <a:rPr lang="en-IN" sz="1800" dirty="0"/>
              <a:t>: 0.8785</a:t>
            </a:r>
          </a:p>
          <a:p>
            <a:r>
              <a:rPr lang="en-IN" sz="1800" b="1" dirty="0"/>
              <a:t>Validation Loss</a:t>
            </a:r>
            <a:r>
              <a:rPr lang="en-IN" sz="1800" dirty="0"/>
              <a:t>: 0.3075</a:t>
            </a:r>
          </a:p>
          <a:p>
            <a:endParaRPr lang="en-IN" sz="1800" dirty="0"/>
          </a:p>
          <a:p>
            <a:pPr marL="514350" indent="-514350">
              <a:buFont typeface="+mj-lt"/>
              <a:buAutoNum type="arabicPeriod"/>
            </a:pPr>
            <a:endParaRPr lang="en-IN" sz="1800" dirty="0"/>
          </a:p>
        </p:txBody>
      </p:sp>
    </p:spTree>
    <p:extLst>
      <p:ext uri="{BB962C8B-B14F-4D97-AF65-F5344CB8AC3E}">
        <p14:creationId xmlns:p14="http://schemas.microsoft.com/office/powerpoint/2010/main" val="2536100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0A279C5-60DC-06CF-1C60-7754A3020EFF}"/>
              </a:ext>
            </a:extLst>
          </p:cNvPr>
          <p:cNvPicPr>
            <a:picLocks noChangeAspect="1"/>
          </p:cNvPicPr>
          <p:nvPr/>
        </p:nvPicPr>
        <p:blipFill>
          <a:blip r:embed="rId2"/>
          <a:stretch>
            <a:fillRect/>
          </a:stretch>
        </p:blipFill>
        <p:spPr>
          <a:xfrm>
            <a:off x="378718" y="144906"/>
            <a:ext cx="5948192" cy="3002831"/>
          </a:xfrm>
          <a:prstGeom prst="rect">
            <a:avLst/>
          </a:prstGeom>
        </p:spPr>
      </p:pic>
      <p:pic>
        <p:nvPicPr>
          <p:cNvPr id="7" name="Picture 6">
            <a:extLst>
              <a:ext uri="{FF2B5EF4-FFF2-40B4-BE49-F238E27FC236}">
                <a16:creationId xmlns:a16="http://schemas.microsoft.com/office/drawing/2014/main" id="{68251B87-E86C-A5EC-89F9-51A6E69AF108}"/>
              </a:ext>
            </a:extLst>
          </p:cNvPr>
          <p:cNvPicPr>
            <a:picLocks noChangeAspect="1"/>
          </p:cNvPicPr>
          <p:nvPr/>
        </p:nvPicPr>
        <p:blipFill>
          <a:blip r:embed="rId3"/>
          <a:stretch>
            <a:fillRect/>
          </a:stretch>
        </p:blipFill>
        <p:spPr>
          <a:xfrm>
            <a:off x="7260672" y="1041846"/>
            <a:ext cx="4088324" cy="2105891"/>
          </a:xfrm>
          <a:prstGeom prst="rect">
            <a:avLst/>
          </a:prstGeom>
        </p:spPr>
      </p:pic>
      <p:pic>
        <p:nvPicPr>
          <p:cNvPr id="9" name="Picture 8">
            <a:extLst>
              <a:ext uri="{FF2B5EF4-FFF2-40B4-BE49-F238E27FC236}">
                <a16:creationId xmlns:a16="http://schemas.microsoft.com/office/drawing/2014/main" id="{0554A1C2-B781-F2D2-3F32-F83F06E20402}"/>
              </a:ext>
            </a:extLst>
          </p:cNvPr>
          <p:cNvPicPr>
            <a:picLocks noChangeAspect="1"/>
          </p:cNvPicPr>
          <p:nvPr/>
        </p:nvPicPr>
        <p:blipFill>
          <a:blip r:embed="rId4"/>
          <a:stretch>
            <a:fillRect/>
          </a:stretch>
        </p:blipFill>
        <p:spPr>
          <a:xfrm>
            <a:off x="378718" y="3710263"/>
            <a:ext cx="9479524" cy="3002831"/>
          </a:xfrm>
          <a:prstGeom prst="rect">
            <a:avLst/>
          </a:prstGeom>
        </p:spPr>
      </p:pic>
      <p:cxnSp>
        <p:nvCxnSpPr>
          <p:cNvPr id="11" name="Straight Arrow Connector 10">
            <a:extLst>
              <a:ext uri="{FF2B5EF4-FFF2-40B4-BE49-F238E27FC236}">
                <a16:creationId xmlns:a16="http://schemas.microsoft.com/office/drawing/2014/main" id="{653E89C1-71F6-0A3D-F1E8-936AD7520C95}"/>
              </a:ext>
            </a:extLst>
          </p:cNvPr>
          <p:cNvCxnSpPr/>
          <p:nvPr/>
        </p:nvCxnSpPr>
        <p:spPr>
          <a:xfrm>
            <a:off x="6326910" y="2179782"/>
            <a:ext cx="92363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D52F38D-EE7C-D6B6-FA68-84B764BE4274}"/>
              </a:ext>
            </a:extLst>
          </p:cNvPr>
          <p:cNvCxnSpPr>
            <a:cxnSpLocks/>
          </p:cNvCxnSpPr>
          <p:nvPr/>
        </p:nvCxnSpPr>
        <p:spPr>
          <a:xfrm>
            <a:off x="8280400" y="3161592"/>
            <a:ext cx="0" cy="5486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93432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F8D99-DC14-0B9B-A5B4-5AF90B06E80A}"/>
              </a:ext>
            </a:extLst>
          </p:cNvPr>
          <p:cNvSpPr>
            <a:spLocks noGrp="1"/>
          </p:cNvSpPr>
          <p:nvPr>
            <p:ph type="title"/>
          </p:nvPr>
        </p:nvSpPr>
        <p:spPr/>
        <p:txBody>
          <a:bodyPr/>
          <a:lstStyle/>
          <a:p>
            <a:r>
              <a:rPr lang="en-IN" b="1" dirty="0"/>
              <a:t>Why choose MobileNetV2?</a:t>
            </a:r>
          </a:p>
        </p:txBody>
      </p:sp>
      <p:sp>
        <p:nvSpPr>
          <p:cNvPr id="3" name="Content Placeholder 2">
            <a:extLst>
              <a:ext uri="{FF2B5EF4-FFF2-40B4-BE49-F238E27FC236}">
                <a16:creationId xmlns:a16="http://schemas.microsoft.com/office/drawing/2014/main" id="{06D948CF-91F7-2B01-3668-A8CCD8E1D82C}"/>
              </a:ext>
            </a:extLst>
          </p:cNvPr>
          <p:cNvSpPr>
            <a:spLocks noGrp="1"/>
          </p:cNvSpPr>
          <p:nvPr>
            <p:ph idx="1"/>
          </p:nvPr>
        </p:nvSpPr>
        <p:spPr/>
        <p:txBody>
          <a:bodyPr/>
          <a:lstStyle/>
          <a:p>
            <a:r>
              <a:rPr lang="en-IN" b="1" dirty="0"/>
              <a:t>Pre-trained model </a:t>
            </a:r>
            <a:r>
              <a:rPr lang="en-IN" dirty="0"/>
              <a:t>(more than 1.4 million images)</a:t>
            </a:r>
          </a:p>
          <a:p>
            <a:r>
              <a:rPr lang="en-IN" dirty="0"/>
              <a:t>Understands general features like </a:t>
            </a:r>
            <a:r>
              <a:rPr lang="en-IN" b="1" dirty="0"/>
              <a:t>edges</a:t>
            </a:r>
            <a:r>
              <a:rPr lang="en-IN" dirty="0"/>
              <a:t>, </a:t>
            </a:r>
            <a:r>
              <a:rPr lang="en-IN" b="1" dirty="0"/>
              <a:t>textures</a:t>
            </a:r>
            <a:r>
              <a:rPr lang="en-IN" dirty="0"/>
              <a:t>, </a:t>
            </a:r>
            <a:r>
              <a:rPr lang="en-IN" b="1" dirty="0"/>
              <a:t>shapes </a:t>
            </a:r>
          </a:p>
          <a:p>
            <a:r>
              <a:rPr lang="en-IN" dirty="0"/>
              <a:t>Only need to fine tune on the waste image dataset (Transfer Learning) and it can reuse its learnt knowledge.</a:t>
            </a:r>
          </a:p>
          <a:p>
            <a:r>
              <a:rPr lang="en-IN" dirty="0"/>
              <a:t>Simpler architecture allows </a:t>
            </a:r>
            <a:r>
              <a:rPr lang="en-IN" b="1" dirty="0"/>
              <a:t>effective feature extraction </a:t>
            </a:r>
            <a:r>
              <a:rPr lang="en-IN" dirty="0"/>
              <a:t>with </a:t>
            </a:r>
            <a:r>
              <a:rPr lang="en-IN" b="1" dirty="0"/>
              <a:t>fewer parameters</a:t>
            </a:r>
          </a:p>
          <a:p>
            <a:r>
              <a:rPr lang="en-IN" dirty="0"/>
              <a:t>Specifically designed to </a:t>
            </a:r>
            <a:r>
              <a:rPr lang="en-IN" b="1" dirty="0"/>
              <a:t>work well on devices </a:t>
            </a:r>
            <a:r>
              <a:rPr lang="en-IN" dirty="0"/>
              <a:t>with </a:t>
            </a:r>
            <a:r>
              <a:rPr lang="en-IN" b="1" dirty="0"/>
              <a:t>limited computing power</a:t>
            </a:r>
            <a:r>
              <a:rPr lang="en-IN" dirty="0"/>
              <a:t> (such as mobile phones)</a:t>
            </a:r>
          </a:p>
        </p:txBody>
      </p:sp>
    </p:spTree>
    <p:extLst>
      <p:ext uri="{BB962C8B-B14F-4D97-AF65-F5344CB8AC3E}">
        <p14:creationId xmlns:p14="http://schemas.microsoft.com/office/powerpoint/2010/main" val="304592645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1171</TotalTime>
  <Words>1307</Words>
  <Application>Microsoft Office PowerPoint</Application>
  <PresentationFormat>Widescreen</PresentationFormat>
  <Paragraphs>141</Paragraphs>
  <Slides>22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Gill Sans MT</vt:lpstr>
      <vt:lpstr>Wingdings</vt:lpstr>
      <vt:lpstr>Parcel</vt:lpstr>
      <vt:lpstr>Waste Image Classification with CNN and TRANSFER LEARNING</vt:lpstr>
      <vt:lpstr>Problem Statement </vt:lpstr>
      <vt:lpstr>Objective </vt:lpstr>
      <vt:lpstr>About the data </vt:lpstr>
      <vt:lpstr>Pre-processing</vt:lpstr>
      <vt:lpstr>PowerPoint Presentation</vt:lpstr>
      <vt:lpstr>Building the Base CNN Model</vt:lpstr>
      <vt:lpstr>PowerPoint Presentation</vt:lpstr>
      <vt:lpstr>Why choose MobileNetV2?</vt:lpstr>
      <vt:lpstr>Building the MobileNetV2 model</vt:lpstr>
      <vt:lpstr>PowerPoint Presentation</vt:lpstr>
      <vt:lpstr>Ensemble Modelling (Soft Voting + Late Fusion)</vt:lpstr>
      <vt:lpstr>Building the Ensemble Model  (CNN + MobileNetV2)</vt:lpstr>
      <vt:lpstr>PowerPoint Presentation</vt:lpstr>
      <vt:lpstr>Which model to choose for Waste Classifier?</vt:lpstr>
      <vt:lpstr>Making Predictions on the Test data</vt:lpstr>
      <vt:lpstr>Building a Waste Classification UI with Gradio</vt:lpstr>
      <vt:lpstr>PowerPoint Presentation</vt:lpstr>
      <vt:lpstr>PowerPoint Presentation</vt:lpstr>
      <vt:lpstr>Limitations </vt:lpstr>
      <vt:lpstr>Business Insights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Siddhant Iyer</dc:creator>
  <cp:lastModifiedBy>Siddhant Iyer</cp:lastModifiedBy>
  <cp:revision>1</cp:revision>
  <dcterms:created xsi:type="dcterms:W3CDTF">2025-05-24T05:06:16Z</dcterms:created>
  <dcterms:modified xsi:type="dcterms:W3CDTF">2025-05-25T00:50:08Z</dcterms:modified>
</cp:coreProperties>
</file>