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C573C-B8C3-4AF1-822B-5BFC4ED855E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4C77-3C83-46BB-BC3D-88DB5262E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8CB9-E214-4808-9B24-31166245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9F10E7-61EE-4EB1-AD9B-754C858B5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F2880-D762-47A7-8EDE-FA8F816F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2AD1D-46E9-4034-B023-317157D1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CBE88-0467-4289-A890-23817260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190D0-3835-4EDD-BE0F-4EEF8AF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8868F-56D5-47CD-A0E3-7F26DB0A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BF612-3E4A-4353-9DB7-0894D664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711DC-9092-4438-9BED-4FE3FA05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88A27-EC5F-4B5B-AE6A-F20994AB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A5A4A-697A-47A4-9F50-15A6DD50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2C730-3C2D-4788-842A-FAC0256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A539E-B71F-45A7-BB53-842642B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8A2C6-0564-409E-9D53-72BAF6D4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1268A-E50D-4A53-B576-875745EB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8937-2C99-4076-B9EB-6CD8C9C2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41E3-8BF0-456D-9D12-ED9E50E8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C9180-C515-4B1E-A484-E5A2D76E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EA1F-1838-4673-80B2-F484C41B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2ED8-48CC-4D77-8215-A355E8BC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9D7E6-1625-4FA1-92FF-0ADB8D0E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14C1E-3F50-434B-B03C-C334290B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B9024-1F64-4523-8245-146F24CA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EA8A6-21D0-4FE7-8985-124814D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F4961-DD87-4811-BDEB-A95D2D37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1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E2326-8964-4B77-8219-D12CFDCA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902EE-B805-46C9-ACAB-60A25BDC2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B6400-03D2-4005-A5F6-832CC167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89DAB-C97D-42A4-A173-351CA16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E2E85-658A-4828-B5FC-D48EDD52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6B1F7-8DB7-4E5D-ADBE-761C6DDA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68B-C952-4691-BF82-19B2E195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73E17-ACC5-404D-815B-A21368D8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19189-C20A-4A0A-AE77-2F09B7F1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7B84B-51DF-4AA6-A2A4-40C5D62FE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540E2D-7C41-41C7-9143-6F04D9A3B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C4976A-E6ED-437C-B087-FE1F6A04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04CBE-32F1-4319-A238-8855C779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CF37AC-952A-4CEB-B986-367468B5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F5F7-F100-4ED7-8E49-F832540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A0944-A87E-47B4-A8B3-C3F9FB25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8AC52-6053-4323-834D-E611E97B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65247-6808-4AE1-9C49-BAEC244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89DF6-A296-4970-98FC-4A1AA246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60210-0061-41D2-AEA3-49BE7F1A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00844-0713-410E-8F31-C18F0843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9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9BFA-7342-4B74-B07A-8F2DA446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BA6CD-48C5-4566-8C45-0417D84F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FEAA9-6D2B-440D-B43C-1BC107720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9E56F-695E-494F-B7CE-6E9CA8F0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7948A-6A74-4E2D-BB37-003E48BC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CF13-999B-4C63-978D-75D6849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2BB1-E94B-4119-A572-BDCE1BF3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9D454-9AA2-4E0B-92BC-1774E17B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38E47-8F85-450C-AF12-22C6F50F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D94C9-D594-4008-BB73-293819AB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7F57A-F5FC-484C-9D14-BA35A647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53350-2817-497F-8663-06CDCDFF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0B858-F570-4E77-B00D-05A78C6E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48928-1CB1-4A33-A2A2-8191BC71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4AC15-0806-451A-8ABA-184FD712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37FB-CB97-4309-8F6F-9CBA1C5491B4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71985-02A0-4586-AFD0-0BD753719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0FA17-C63C-4758-8B48-4EF451DA2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BAD0-284D-4456-9D41-5BAD5676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BD46A9-500B-4136-B664-F29F29923915}"/>
              </a:ext>
            </a:extLst>
          </p:cNvPr>
          <p:cNvSpPr/>
          <p:nvPr/>
        </p:nvSpPr>
        <p:spPr>
          <a:xfrm>
            <a:off x="3420355" y="634481"/>
            <a:ext cx="3937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Root, 80 items, split 7</a:t>
            </a:r>
            <a:r>
              <a:rPr lang="en-US" altLang="zh-CN" baseline="30000" dirty="0"/>
              <a:t>th</a:t>
            </a:r>
            <a:r>
              <a:rPr lang="en-US" altLang="zh-CN" dirty="0"/>
              <a:t> attribute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0DCBA4-F17E-4B72-BDA7-D397FA5872D8}"/>
              </a:ext>
            </a:extLst>
          </p:cNvPr>
          <p:cNvSpPr/>
          <p:nvPr/>
        </p:nvSpPr>
        <p:spPr>
          <a:xfrm>
            <a:off x="6562529" y="2074506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22 items, label=1, ε=0.05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02D58-E117-47FE-90FD-BA93E2E76C7D}"/>
              </a:ext>
            </a:extLst>
          </p:cNvPr>
          <p:cNvSpPr/>
          <p:nvPr/>
        </p:nvSpPr>
        <p:spPr>
          <a:xfrm>
            <a:off x="1691951" y="2074506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58 items, Split 10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0869A-C90C-4BBD-8CDD-10963D2AF0B5}"/>
              </a:ext>
            </a:extLst>
          </p:cNvPr>
          <p:cNvSpPr/>
          <p:nvPr/>
        </p:nvSpPr>
        <p:spPr>
          <a:xfrm>
            <a:off x="1169793" y="3429000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47 items, Split 15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D04EE-756B-43EC-8AFE-90EA6F514010}"/>
              </a:ext>
            </a:extLst>
          </p:cNvPr>
          <p:cNvSpPr/>
          <p:nvPr/>
        </p:nvSpPr>
        <p:spPr>
          <a:xfrm>
            <a:off x="5389115" y="3411895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11 items, label=1,ε=0.025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A3F31-9410-4E96-B4F3-5012475018F0}"/>
              </a:ext>
            </a:extLst>
          </p:cNvPr>
          <p:cNvSpPr/>
          <p:nvPr/>
        </p:nvSpPr>
        <p:spPr>
          <a:xfrm>
            <a:off x="0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43 items, label=0, ε=0.025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AAA1D-B8CC-4C6D-9EFC-A725136C27DB}"/>
              </a:ext>
            </a:extLst>
          </p:cNvPr>
          <p:cNvSpPr/>
          <p:nvPr/>
        </p:nvSpPr>
        <p:spPr>
          <a:xfrm>
            <a:off x="4316962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4 items, label=1, ε=0.025 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7BA00-5CF3-447F-B4A2-A73A1F5BF8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60711" y="1548881"/>
            <a:ext cx="172840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C3A4EF-99C5-4698-A7EA-9AA978E877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89115" y="1548881"/>
            <a:ext cx="314217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A0C83-DD7F-4E17-8931-5D0B4C89AEA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38553" y="2988906"/>
            <a:ext cx="522158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AB2132-90B6-4EBD-853E-58CCBADD993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60711" y="2988906"/>
            <a:ext cx="3697164" cy="42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6A158D-EFE0-42C9-AD06-F2C46D83A2B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968760" y="4343400"/>
            <a:ext cx="1169793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64D1AD9-8C48-4A23-A2A9-1DDC40C897B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138553" y="4343400"/>
            <a:ext cx="3147169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BD46A9-500B-4136-B664-F29F29923915}"/>
              </a:ext>
            </a:extLst>
          </p:cNvPr>
          <p:cNvSpPr/>
          <p:nvPr/>
        </p:nvSpPr>
        <p:spPr>
          <a:xfrm>
            <a:off x="3420355" y="634481"/>
            <a:ext cx="3937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Root, 80 items, split 11</a:t>
            </a:r>
            <a:r>
              <a:rPr lang="en-US" altLang="zh-CN" baseline="30000" dirty="0"/>
              <a:t>th</a:t>
            </a:r>
            <a:r>
              <a:rPr lang="en-US" altLang="zh-CN" dirty="0"/>
              <a:t> attribute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0DCBA4-F17E-4B72-BDA7-D397FA5872D8}"/>
              </a:ext>
            </a:extLst>
          </p:cNvPr>
          <p:cNvSpPr/>
          <p:nvPr/>
        </p:nvSpPr>
        <p:spPr>
          <a:xfrm>
            <a:off x="6562529" y="2074506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20 items, label=1, ε=0.038461538461538464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02D58-E117-47FE-90FD-BA93E2E76C7D}"/>
              </a:ext>
            </a:extLst>
          </p:cNvPr>
          <p:cNvSpPr/>
          <p:nvPr/>
        </p:nvSpPr>
        <p:spPr>
          <a:xfrm>
            <a:off x="1691951" y="2074506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60 items, Split 19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0869A-C90C-4BBD-8CDD-10963D2AF0B5}"/>
              </a:ext>
            </a:extLst>
          </p:cNvPr>
          <p:cNvSpPr/>
          <p:nvPr/>
        </p:nvSpPr>
        <p:spPr>
          <a:xfrm>
            <a:off x="1169793" y="3429000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49 items, Split 21</a:t>
            </a:r>
            <a:r>
              <a:rPr lang="en-US" altLang="zh-CN" baseline="30000" dirty="0"/>
              <a:t>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D04EE-756B-43EC-8AFE-90EA6F514010}"/>
              </a:ext>
            </a:extLst>
          </p:cNvPr>
          <p:cNvSpPr/>
          <p:nvPr/>
        </p:nvSpPr>
        <p:spPr>
          <a:xfrm>
            <a:off x="5389115" y="3411895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11 items, label=1, ε=0.03076923076923077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A3F31-9410-4E96-B4F3-5012475018F0}"/>
              </a:ext>
            </a:extLst>
          </p:cNvPr>
          <p:cNvSpPr/>
          <p:nvPr/>
        </p:nvSpPr>
        <p:spPr>
          <a:xfrm>
            <a:off x="29980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39 items, label=0, ε=0.1692307692307692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AAA1D-B8CC-4C6D-9EFC-A725136C27DB}"/>
              </a:ext>
            </a:extLst>
          </p:cNvPr>
          <p:cNvSpPr/>
          <p:nvPr/>
        </p:nvSpPr>
        <p:spPr>
          <a:xfrm>
            <a:off x="4316962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10 items, label=1, ε=0.03076923076923077 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7BA00-5CF3-447F-B4A2-A73A1F5BF8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60711" y="1548881"/>
            <a:ext cx="172840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C3A4EF-99C5-4698-A7EA-9AA978E877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89115" y="1548881"/>
            <a:ext cx="314217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A0C83-DD7F-4E17-8931-5D0B4C89AEA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38553" y="2988906"/>
            <a:ext cx="522158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AB2132-90B6-4EBD-853E-58CCBADD993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60711" y="2988906"/>
            <a:ext cx="3697164" cy="42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6A158D-EFE0-42C9-AD06-F2C46D83A2B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998740" y="4343400"/>
            <a:ext cx="1139813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64D1AD9-8C48-4A23-A2A9-1DDC40C897B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138553" y="4343400"/>
            <a:ext cx="3147169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0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BD46A9-500B-4136-B664-F29F29923915}"/>
              </a:ext>
            </a:extLst>
          </p:cNvPr>
          <p:cNvSpPr/>
          <p:nvPr/>
        </p:nvSpPr>
        <p:spPr>
          <a:xfrm>
            <a:off x="3420355" y="634481"/>
            <a:ext cx="3937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Root, 80 items, split 12</a:t>
            </a:r>
            <a:r>
              <a:rPr lang="en-US" altLang="zh-CN" baseline="30000" dirty="0"/>
              <a:t>th</a:t>
            </a:r>
            <a:r>
              <a:rPr lang="en-US" altLang="zh-CN" dirty="0"/>
              <a:t> attribute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0DCBA4-F17E-4B72-BDA7-D397FA5872D8}"/>
              </a:ext>
            </a:extLst>
          </p:cNvPr>
          <p:cNvSpPr/>
          <p:nvPr/>
        </p:nvSpPr>
        <p:spPr>
          <a:xfrm>
            <a:off x="6562529" y="2074506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28 items, label=1, ε=0.06190476190476191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02D58-E117-47FE-90FD-BA93E2E76C7D}"/>
              </a:ext>
            </a:extLst>
          </p:cNvPr>
          <p:cNvSpPr/>
          <p:nvPr/>
        </p:nvSpPr>
        <p:spPr>
          <a:xfrm>
            <a:off x="1691951" y="2074506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52 items, Split 18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0869A-C90C-4BBD-8CDD-10963D2AF0B5}"/>
              </a:ext>
            </a:extLst>
          </p:cNvPr>
          <p:cNvSpPr/>
          <p:nvPr/>
        </p:nvSpPr>
        <p:spPr>
          <a:xfrm>
            <a:off x="1169793" y="3429000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41 items, Split 6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D04EE-756B-43EC-8AFE-90EA6F514010}"/>
              </a:ext>
            </a:extLst>
          </p:cNvPr>
          <p:cNvSpPr/>
          <p:nvPr/>
        </p:nvSpPr>
        <p:spPr>
          <a:xfrm>
            <a:off x="5389115" y="3411895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11 items, label=1, ε=0.07092731829573935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A3F31-9410-4E96-B4F3-5012475018F0}"/>
              </a:ext>
            </a:extLst>
          </p:cNvPr>
          <p:cNvSpPr/>
          <p:nvPr/>
        </p:nvSpPr>
        <p:spPr>
          <a:xfrm>
            <a:off x="29980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34 items, label=0, ε=0.18897243107769424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AAA1D-B8CC-4C6D-9EFC-A725136C27DB}"/>
              </a:ext>
            </a:extLst>
          </p:cNvPr>
          <p:cNvSpPr/>
          <p:nvPr/>
        </p:nvSpPr>
        <p:spPr>
          <a:xfrm>
            <a:off x="4316962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10 items, label=1, ε=0.028571428571428577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7BA00-5CF3-447F-B4A2-A73A1F5BF8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60711" y="1548881"/>
            <a:ext cx="172840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C3A4EF-99C5-4698-A7EA-9AA978E877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89115" y="1548881"/>
            <a:ext cx="314217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A0C83-DD7F-4E17-8931-5D0B4C89AEA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38553" y="2988906"/>
            <a:ext cx="522158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AB2132-90B6-4EBD-853E-58CCBADD993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60711" y="2988906"/>
            <a:ext cx="3697164" cy="42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6A158D-EFE0-42C9-AD06-F2C46D83A2B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998740" y="4343400"/>
            <a:ext cx="1139813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64D1AD9-8C48-4A23-A2A9-1DDC40C897B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138553" y="4343400"/>
            <a:ext cx="3147169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BD46A9-500B-4136-B664-F29F29923915}"/>
              </a:ext>
            </a:extLst>
          </p:cNvPr>
          <p:cNvSpPr/>
          <p:nvPr/>
        </p:nvSpPr>
        <p:spPr>
          <a:xfrm>
            <a:off x="3420355" y="634481"/>
            <a:ext cx="3937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Root, 80 items, split 4</a:t>
            </a:r>
            <a:r>
              <a:rPr lang="en-US" altLang="zh-CN" baseline="30000" dirty="0"/>
              <a:t>th</a:t>
            </a:r>
            <a:r>
              <a:rPr lang="en-US" altLang="zh-CN" dirty="0"/>
              <a:t> attribute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02D58-E117-47FE-90FD-BA93E2E76C7D}"/>
              </a:ext>
            </a:extLst>
          </p:cNvPr>
          <p:cNvSpPr/>
          <p:nvPr/>
        </p:nvSpPr>
        <p:spPr>
          <a:xfrm>
            <a:off x="1691951" y="2074506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56 items, Split 15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0869A-C90C-4BBD-8CDD-10963D2AF0B5}"/>
              </a:ext>
            </a:extLst>
          </p:cNvPr>
          <p:cNvSpPr/>
          <p:nvPr/>
        </p:nvSpPr>
        <p:spPr>
          <a:xfrm>
            <a:off x="0" y="3399595"/>
            <a:ext cx="278985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47 items, label=1, ε= 0.3690150943146294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D04EE-756B-43EC-8AFE-90EA6F514010}"/>
              </a:ext>
            </a:extLst>
          </p:cNvPr>
          <p:cNvSpPr/>
          <p:nvPr/>
        </p:nvSpPr>
        <p:spPr>
          <a:xfrm>
            <a:off x="3034416" y="3424724"/>
            <a:ext cx="270391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9 items, label=1, </a:t>
            </a:r>
          </a:p>
          <a:p>
            <a:pPr algn="ctr"/>
            <a:r>
              <a:rPr lang="en-US" altLang="zh-CN" dirty="0"/>
              <a:t>ε= 0.0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A3F31-9410-4E96-B4F3-5012475018F0}"/>
              </a:ext>
            </a:extLst>
          </p:cNvPr>
          <p:cNvSpPr/>
          <p:nvPr/>
        </p:nvSpPr>
        <p:spPr>
          <a:xfrm>
            <a:off x="5886086" y="3454658"/>
            <a:ext cx="3142174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34 items, label=0, </a:t>
            </a:r>
          </a:p>
          <a:p>
            <a:pPr algn="ctr"/>
            <a:r>
              <a:rPr lang="en-US" altLang="zh-CN" dirty="0"/>
              <a:t>ε= 0.0638503086419753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AAA1D-B8CC-4C6D-9EFC-A725136C27DB}"/>
              </a:ext>
            </a:extLst>
          </p:cNvPr>
          <p:cNvSpPr/>
          <p:nvPr/>
        </p:nvSpPr>
        <p:spPr>
          <a:xfrm>
            <a:off x="9247350" y="3454658"/>
            <a:ext cx="278914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10 items, label=1, ε=0.0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7BA00-5CF3-447F-B4A2-A73A1F5BF8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60711" y="1548881"/>
            <a:ext cx="172840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C3A4EF-99C5-4698-A7EA-9AA978E8777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89115" y="1548881"/>
            <a:ext cx="314217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A0C83-DD7F-4E17-8931-5D0B4C89AEA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94927" y="2988906"/>
            <a:ext cx="2265784" cy="41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AB2132-90B6-4EBD-853E-58CCBADD993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60711" y="2988906"/>
            <a:ext cx="725661" cy="43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6A158D-EFE0-42C9-AD06-F2C46D83A2B4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7457173" y="2997458"/>
            <a:ext cx="1074116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64D1AD9-8C48-4A23-A2A9-1DDC40C897B5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531289" y="2997458"/>
            <a:ext cx="211063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FB2AF2C-EE90-48A3-B661-922FB37B0F38}"/>
              </a:ext>
            </a:extLst>
          </p:cNvPr>
          <p:cNvSpPr/>
          <p:nvPr/>
        </p:nvSpPr>
        <p:spPr>
          <a:xfrm>
            <a:off x="6562529" y="2083058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24 items, Split 12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15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BD46A9-500B-4136-B664-F29F29923915}"/>
              </a:ext>
            </a:extLst>
          </p:cNvPr>
          <p:cNvSpPr/>
          <p:nvPr/>
        </p:nvSpPr>
        <p:spPr>
          <a:xfrm>
            <a:off x="3420355" y="634481"/>
            <a:ext cx="3937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Root, 80 items, split 3</a:t>
            </a:r>
            <a:r>
              <a:rPr lang="en-US" altLang="zh-CN" baseline="30000" dirty="0"/>
              <a:t>th</a:t>
            </a:r>
            <a:r>
              <a:rPr lang="en-US" altLang="zh-CN" dirty="0"/>
              <a:t> attribute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0DCBA4-F17E-4B72-BDA7-D397FA5872D8}"/>
              </a:ext>
            </a:extLst>
          </p:cNvPr>
          <p:cNvSpPr/>
          <p:nvPr/>
        </p:nvSpPr>
        <p:spPr>
          <a:xfrm>
            <a:off x="6562529" y="2074506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17 items, label=1, ε=0.0467142852972004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02D58-E117-47FE-90FD-BA93E2E76C7D}"/>
              </a:ext>
            </a:extLst>
          </p:cNvPr>
          <p:cNvSpPr/>
          <p:nvPr/>
        </p:nvSpPr>
        <p:spPr>
          <a:xfrm>
            <a:off x="1691951" y="2074506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63 items, Split 16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0869A-C90C-4BBD-8CDD-10963D2AF0B5}"/>
              </a:ext>
            </a:extLst>
          </p:cNvPr>
          <p:cNvSpPr/>
          <p:nvPr/>
        </p:nvSpPr>
        <p:spPr>
          <a:xfrm>
            <a:off x="1169793" y="3429000"/>
            <a:ext cx="393752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Trunk, 57 items, Split 21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arrtibute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D04EE-756B-43EC-8AFE-90EA6F514010}"/>
              </a:ext>
            </a:extLst>
          </p:cNvPr>
          <p:cNvSpPr/>
          <p:nvPr/>
        </p:nvSpPr>
        <p:spPr>
          <a:xfrm>
            <a:off x="5389115" y="3411895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6 items, label=1, </a:t>
            </a:r>
          </a:p>
          <a:p>
            <a:pPr algn="ctr"/>
            <a:r>
              <a:rPr lang="en-US" altLang="zh-CN" dirty="0"/>
              <a:t>ε=0.0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A3F31-9410-4E96-B4F3-5012475018F0}"/>
              </a:ext>
            </a:extLst>
          </p:cNvPr>
          <p:cNvSpPr/>
          <p:nvPr/>
        </p:nvSpPr>
        <p:spPr>
          <a:xfrm>
            <a:off x="29980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43 items, label=0, ε=0.3699083585183571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AAA1D-B8CC-4C6D-9EFC-A725136C27DB}"/>
              </a:ext>
            </a:extLst>
          </p:cNvPr>
          <p:cNvSpPr/>
          <p:nvPr/>
        </p:nvSpPr>
        <p:spPr>
          <a:xfrm>
            <a:off x="4316962" y="4783494"/>
            <a:ext cx="393752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Leaf, 14 items, label=1, ε=0.056748211016808145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7BA00-5CF3-447F-B4A2-A73A1F5BF8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60711" y="1548881"/>
            <a:ext cx="172840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C3A4EF-99C5-4698-A7EA-9AA978E877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89115" y="1548881"/>
            <a:ext cx="3142174" cy="5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A0C83-DD7F-4E17-8931-5D0B4C89AEA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38553" y="2988906"/>
            <a:ext cx="522158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AB2132-90B6-4EBD-853E-58CCBADD993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60711" y="2988906"/>
            <a:ext cx="3697164" cy="42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6A158D-EFE0-42C9-AD06-F2C46D83A2B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998740" y="4343400"/>
            <a:ext cx="1139813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64D1AD9-8C48-4A23-A2A9-1DDC40C897B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138553" y="4343400"/>
            <a:ext cx="3147169" cy="44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2E33E9-BAFC-4E67-81C2-5C57512BAAD3}"/>
              </a:ext>
            </a:extLst>
          </p:cNvPr>
          <p:cNvSpPr/>
          <p:nvPr/>
        </p:nvSpPr>
        <p:spPr>
          <a:xfrm>
            <a:off x="5439410" y="324433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#4.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2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54D41-62C5-4B07-A50E-8BFDF7994942}"/>
              </a:ext>
            </a:extLst>
          </p:cNvPr>
          <p:cNvSpPr/>
          <p:nvPr/>
        </p:nvSpPr>
        <p:spPr>
          <a:xfrm>
            <a:off x="340543" y="1253765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  <a:p>
            <a:pPr algn="ctr"/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B916F-9C59-4C98-BC69-E6D301743597}"/>
              </a:ext>
            </a:extLst>
          </p:cNvPr>
          <p:cNvSpPr/>
          <p:nvPr/>
        </p:nvSpPr>
        <p:spPr>
          <a:xfrm>
            <a:off x="1321323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D6DC3-3400-4EFE-8582-83A2AFB6D169}"/>
              </a:ext>
            </a:extLst>
          </p:cNvPr>
          <p:cNvSpPr/>
          <p:nvPr/>
        </p:nvSpPr>
        <p:spPr>
          <a:xfrm>
            <a:off x="2388123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5B123-10B3-477F-8ECE-5DE6AE76D078}"/>
              </a:ext>
            </a:extLst>
          </p:cNvPr>
          <p:cNvSpPr/>
          <p:nvPr/>
        </p:nvSpPr>
        <p:spPr>
          <a:xfrm>
            <a:off x="3454923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3B333-7D94-49F7-8A26-97EB8DEA06F4}"/>
              </a:ext>
            </a:extLst>
          </p:cNvPr>
          <p:cNvSpPr/>
          <p:nvPr/>
        </p:nvSpPr>
        <p:spPr>
          <a:xfrm>
            <a:off x="4563360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38ECF-F635-4176-9053-CB7B426042C1}"/>
              </a:ext>
            </a:extLst>
          </p:cNvPr>
          <p:cNvSpPr/>
          <p:nvPr/>
        </p:nvSpPr>
        <p:spPr>
          <a:xfrm>
            <a:off x="5588523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2DF2B-1977-42E2-A145-E2414045C4ED}"/>
              </a:ext>
            </a:extLst>
          </p:cNvPr>
          <p:cNvSpPr/>
          <p:nvPr/>
        </p:nvSpPr>
        <p:spPr>
          <a:xfrm>
            <a:off x="6638043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E9107-6204-4B4F-8323-27EF6307F915}"/>
              </a:ext>
            </a:extLst>
          </p:cNvPr>
          <p:cNvSpPr/>
          <p:nvPr/>
        </p:nvSpPr>
        <p:spPr>
          <a:xfrm>
            <a:off x="8427565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x14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427D0-000E-4B97-A33C-398051B56C20}"/>
              </a:ext>
            </a:extLst>
          </p:cNvPr>
          <p:cNvSpPr txBox="1"/>
          <p:nvPr/>
        </p:nvSpPr>
        <p:spPr>
          <a:xfrm>
            <a:off x="7687563" y="11837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711A7-4A26-41D1-8498-B58FE6DCAC1B}"/>
              </a:ext>
            </a:extLst>
          </p:cNvPr>
          <p:cNvSpPr/>
          <p:nvPr/>
        </p:nvSpPr>
        <p:spPr>
          <a:xfrm>
            <a:off x="9459798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x15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0CD20-29E9-4CA9-8FCF-3CF71FD5C87C}"/>
              </a:ext>
            </a:extLst>
          </p:cNvPr>
          <p:cNvSpPr/>
          <p:nvPr/>
        </p:nvSpPr>
        <p:spPr>
          <a:xfrm>
            <a:off x="10526598" y="727434"/>
            <a:ext cx="688157" cy="128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x16</a:t>
            </a:r>
            <a:endParaRPr lang="zh-CN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D9281D-F9B9-4835-8EC2-0CDE2B50D547}"/>
              </a:ext>
            </a:extLst>
          </p:cNvPr>
          <p:cNvCxnSpPr>
            <a:cxnSpLocks/>
          </p:cNvCxnSpPr>
          <p:nvPr/>
        </p:nvCxnSpPr>
        <p:spPr>
          <a:xfrm>
            <a:off x="925792" y="1819374"/>
            <a:ext cx="446984" cy="1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4DF0C4-FBD6-4F57-AF9B-3562143F3BA8}"/>
              </a:ext>
            </a:extLst>
          </p:cNvPr>
          <p:cNvCxnSpPr>
            <a:cxnSpLocks/>
          </p:cNvCxnSpPr>
          <p:nvPr/>
        </p:nvCxnSpPr>
        <p:spPr>
          <a:xfrm>
            <a:off x="2009480" y="1847652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2DD375-7826-409F-9F4A-EAD42C74274C}"/>
              </a:ext>
            </a:extLst>
          </p:cNvPr>
          <p:cNvCxnSpPr>
            <a:cxnSpLocks/>
          </p:cNvCxnSpPr>
          <p:nvPr/>
        </p:nvCxnSpPr>
        <p:spPr>
          <a:xfrm>
            <a:off x="3076280" y="1847652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5C6773-5FBD-44A6-A2C1-637518057AE1}"/>
              </a:ext>
            </a:extLst>
          </p:cNvPr>
          <p:cNvCxnSpPr>
            <a:cxnSpLocks/>
          </p:cNvCxnSpPr>
          <p:nvPr/>
        </p:nvCxnSpPr>
        <p:spPr>
          <a:xfrm>
            <a:off x="4143080" y="1831938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1F9494-B13B-4124-BC19-C50889E84BAF}"/>
              </a:ext>
            </a:extLst>
          </p:cNvPr>
          <p:cNvCxnSpPr>
            <a:cxnSpLocks/>
          </p:cNvCxnSpPr>
          <p:nvPr/>
        </p:nvCxnSpPr>
        <p:spPr>
          <a:xfrm>
            <a:off x="5251517" y="1791093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3870E6-8459-481C-A3A4-BD460EACC3E3}"/>
              </a:ext>
            </a:extLst>
          </p:cNvPr>
          <p:cNvCxnSpPr>
            <a:cxnSpLocks/>
          </p:cNvCxnSpPr>
          <p:nvPr/>
        </p:nvCxnSpPr>
        <p:spPr>
          <a:xfrm>
            <a:off x="6276680" y="1819374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4A1C0-9F03-44BB-8955-1D71DE6ECE7B}"/>
              </a:ext>
            </a:extLst>
          </p:cNvPr>
          <p:cNvCxnSpPr>
            <a:cxnSpLocks/>
          </p:cNvCxnSpPr>
          <p:nvPr/>
        </p:nvCxnSpPr>
        <p:spPr>
          <a:xfrm>
            <a:off x="9115722" y="1784805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C8B89B-1788-4943-A35D-B1A44CBC84D5}"/>
              </a:ext>
            </a:extLst>
          </p:cNvPr>
          <p:cNvCxnSpPr>
            <a:cxnSpLocks/>
          </p:cNvCxnSpPr>
          <p:nvPr/>
        </p:nvCxnSpPr>
        <p:spPr>
          <a:xfrm>
            <a:off x="10147955" y="1784805"/>
            <a:ext cx="3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D7AEBD-4776-4957-B0D6-6CB8460BFA8D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911846" y="500209"/>
            <a:ext cx="526331" cy="980780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2866351-EA07-4879-B427-5349E6216349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1445246" y="-33191"/>
            <a:ext cx="526331" cy="2047580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368C4E-9BD8-485E-A6AA-2B53FA61004C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1978646" y="-566591"/>
            <a:ext cx="526331" cy="3114380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2D3B2F-0E1D-4B78-922D-A9B69C3983F5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2532865" y="-1120810"/>
            <a:ext cx="526331" cy="4222817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E96CEB-611A-470A-91CE-93BE2B64DED6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 flipV="1">
            <a:off x="3045446" y="-1633391"/>
            <a:ext cx="526331" cy="5247980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D21284-3369-47FC-80D6-D360F2F10B8C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rot="16200000" flipH="1" flipV="1">
            <a:off x="3570206" y="-2158151"/>
            <a:ext cx="526331" cy="6297500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4CDBC2A-7863-4B22-9DED-8AAEE15B83AE}"/>
              </a:ext>
            </a:extLst>
          </p:cNvPr>
          <p:cNvCxnSpPr>
            <a:cxnSpLocks/>
            <a:stCxn id="11" idx="0"/>
            <a:endCxn id="4" idx="0"/>
          </p:cNvCxnSpPr>
          <p:nvPr/>
        </p:nvCxnSpPr>
        <p:spPr>
          <a:xfrm rot="16200000" flipH="1" flipV="1">
            <a:off x="4464967" y="-3052912"/>
            <a:ext cx="526331" cy="8087022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58E47BD-7E05-4EE9-98A8-9C669C609B59}"/>
              </a:ext>
            </a:extLst>
          </p:cNvPr>
          <p:cNvCxnSpPr>
            <a:cxnSpLocks/>
            <a:stCxn id="13" idx="0"/>
            <a:endCxn id="4" idx="0"/>
          </p:cNvCxnSpPr>
          <p:nvPr/>
        </p:nvCxnSpPr>
        <p:spPr>
          <a:xfrm rot="16200000" flipH="1" flipV="1">
            <a:off x="4981084" y="-3569029"/>
            <a:ext cx="526331" cy="9119255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E4107CF-FA53-4999-B680-57CE36F24F0B}"/>
              </a:ext>
            </a:extLst>
          </p:cNvPr>
          <p:cNvCxnSpPr>
            <a:cxnSpLocks/>
            <a:stCxn id="14" idx="0"/>
            <a:endCxn id="4" idx="0"/>
          </p:cNvCxnSpPr>
          <p:nvPr/>
        </p:nvCxnSpPr>
        <p:spPr>
          <a:xfrm rot="16200000" flipH="1" flipV="1">
            <a:off x="5514484" y="-4102429"/>
            <a:ext cx="526331" cy="10186055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2DE6C80-3325-4FB5-8CDD-EBC565E27681}"/>
              </a:ext>
            </a:extLst>
          </p:cNvPr>
          <p:cNvCxnSpPr>
            <a:cxnSpLocks/>
            <a:stCxn id="4" idx="2"/>
            <a:endCxn id="14" idx="2"/>
          </p:cNvCxnSpPr>
          <p:nvPr/>
        </p:nvCxnSpPr>
        <p:spPr>
          <a:xfrm rot="5400000" flipH="1" flipV="1">
            <a:off x="5514483" y="-2820383"/>
            <a:ext cx="526331" cy="10186055"/>
          </a:xfrm>
          <a:prstGeom prst="bentConnector3">
            <a:avLst>
              <a:gd name="adj1" fmla="val -43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C6F8958E-070D-4698-B812-1A6DB1676C8A}"/>
              </a:ext>
            </a:extLst>
          </p:cNvPr>
          <p:cNvSpPr/>
          <p:nvPr/>
        </p:nvSpPr>
        <p:spPr>
          <a:xfrm>
            <a:off x="2388123" y="3129699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FD71C1A-1D29-4F25-AEEA-C90D03E77AD2}"/>
              </a:ext>
            </a:extLst>
          </p:cNvPr>
          <p:cNvSpPr/>
          <p:nvPr/>
        </p:nvSpPr>
        <p:spPr>
          <a:xfrm>
            <a:off x="1665401" y="3723588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FB9A38B-24EC-4C5B-A40B-AC128BE75C93}"/>
              </a:ext>
            </a:extLst>
          </p:cNvPr>
          <p:cNvSpPr/>
          <p:nvPr/>
        </p:nvSpPr>
        <p:spPr>
          <a:xfrm>
            <a:off x="2796030" y="3723588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1B44845-B565-4BAE-A44A-4507711FEEA7}"/>
              </a:ext>
            </a:extLst>
          </p:cNvPr>
          <p:cNvSpPr/>
          <p:nvPr/>
        </p:nvSpPr>
        <p:spPr>
          <a:xfrm>
            <a:off x="2388123" y="4317477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X4</a:t>
            </a:r>
            <a:endParaRPr lang="zh-CN" alt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A4CFB9-CAA2-42D7-A6C4-8FEEAC9E55EE}"/>
              </a:ext>
            </a:extLst>
          </p:cNvPr>
          <p:cNvCxnSpPr>
            <a:cxnSpLocks/>
            <a:stCxn id="117" idx="4"/>
            <a:endCxn id="118" idx="0"/>
          </p:cNvCxnSpPr>
          <p:nvPr/>
        </p:nvCxnSpPr>
        <p:spPr>
          <a:xfrm flipH="1">
            <a:off x="2198801" y="3525625"/>
            <a:ext cx="722722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1D6B137-CB32-430D-872D-E84024D4FD41}"/>
              </a:ext>
            </a:extLst>
          </p:cNvPr>
          <p:cNvCxnSpPr>
            <a:cxnSpLocks/>
            <a:stCxn id="117" idx="4"/>
            <a:endCxn id="119" idx="0"/>
          </p:cNvCxnSpPr>
          <p:nvPr/>
        </p:nvCxnSpPr>
        <p:spPr>
          <a:xfrm>
            <a:off x="2921523" y="3525625"/>
            <a:ext cx="407907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A40C0DB-C5CB-4705-937C-3D1C3BA27520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flipH="1">
            <a:off x="2921523" y="4119514"/>
            <a:ext cx="407907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3493273-E1BD-42F5-ACC3-3E618EB8F8D0}"/>
              </a:ext>
            </a:extLst>
          </p:cNvPr>
          <p:cNvSpPr/>
          <p:nvPr/>
        </p:nvSpPr>
        <p:spPr>
          <a:xfrm>
            <a:off x="4325918" y="3725157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9D080D-45BE-4CD7-A0B8-968D4791A7B6}"/>
              </a:ext>
            </a:extLst>
          </p:cNvPr>
          <p:cNvSpPr/>
          <p:nvPr/>
        </p:nvSpPr>
        <p:spPr>
          <a:xfrm>
            <a:off x="3603196" y="4319046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662DF0B-7A6D-415F-A801-36D87C55E234}"/>
              </a:ext>
            </a:extLst>
          </p:cNvPr>
          <p:cNvSpPr/>
          <p:nvPr/>
        </p:nvSpPr>
        <p:spPr>
          <a:xfrm>
            <a:off x="4733825" y="4319046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X7</a:t>
            </a:r>
            <a:endParaRPr lang="zh-CN" alt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841A2C6-FDA0-4918-96DA-6B49CE7C9244}"/>
              </a:ext>
            </a:extLst>
          </p:cNvPr>
          <p:cNvCxnSpPr>
            <a:cxnSpLocks/>
          </p:cNvCxnSpPr>
          <p:nvPr/>
        </p:nvCxnSpPr>
        <p:spPr>
          <a:xfrm flipH="1">
            <a:off x="4651929" y="4714972"/>
            <a:ext cx="722722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F8370E-7384-4D41-A553-7F1875C18C0F}"/>
              </a:ext>
            </a:extLst>
          </p:cNvPr>
          <p:cNvCxnSpPr>
            <a:cxnSpLocks/>
            <a:stCxn id="131" idx="4"/>
            <a:endCxn id="133" idx="0"/>
          </p:cNvCxnSpPr>
          <p:nvPr/>
        </p:nvCxnSpPr>
        <p:spPr>
          <a:xfrm>
            <a:off x="4859318" y="4121083"/>
            <a:ext cx="407907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C34879-ED6D-4397-A7DF-26CC146E6E4F}"/>
              </a:ext>
            </a:extLst>
          </p:cNvPr>
          <p:cNvCxnSpPr>
            <a:cxnSpLocks/>
            <a:stCxn id="117" idx="6"/>
            <a:endCxn id="131" idx="0"/>
          </p:cNvCxnSpPr>
          <p:nvPr/>
        </p:nvCxnSpPr>
        <p:spPr>
          <a:xfrm>
            <a:off x="3454923" y="3327662"/>
            <a:ext cx="1404395" cy="39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5D2AFF37-1574-4E82-9EAD-D7D539B9939F}"/>
              </a:ext>
            </a:extLst>
          </p:cNvPr>
          <p:cNvSpPr/>
          <p:nvPr/>
        </p:nvSpPr>
        <p:spPr>
          <a:xfrm>
            <a:off x="4177449" y="4912935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</a:t>
            </a:r>
            <a:endParaRPr lang="zh-CN" alt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0FDCFDF-7405-42BC-B4F2-D36BAB71E8E2}"/>
              </a:ext>
            </a:extLst>
          </p:cNvPr>
          <p:cNvCxnSpPr>
            <a:cxnSpLocks/>
          </p:cNvCxnSpPr>
          <p:nvPr/>
        </p:nvCxnSpPr>
        <p:spPr>
          <a:xfrm flipH="1">
            <a:off x="4052152" y="4119514"/>
            <a:ext cx="722722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ED8F8F0-01D7-4BFA-B8CE-DE4DEAE81A39}"/>
              </a:ext>
            </a:extLst>
          </p:cNvPr>
          <p:cNvSpPr/>
          <p:nvPr/>
        </p:nvSpPr>
        <p:spPr>
          <a:xfrm>
            <a:off x="6735453" y="3723588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X9</a:t>
            </a:r>
            <a:endParaRPr lang="zh-CN" alt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B4DAF84-13BA-4467-B33B-9A567F63E4BB}"/>
              </a:ext>
            </a:extLst>
          </p:cNvPr>
          <p:cNvSpPr/>
          <p:nvPr/>
        </p:nvSpPr>
        <p:spPr>
          <a:xfrm>
            <a:off x="6012731" y="4317477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X10</a:t>
            </a:r>
            <a:endParaRPr lang="zh-CN" alt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82EDB87-E364-46DF-926C-980C0F7B55A0}"/>
              </a:ext>
            </a:extLst>
          </p:cNvPr>
          <p:cNvSpPr/>
          <p:nvPr/>
        </p:nvSpPr>
        <p:spPr>
          <a:xfrm>
            <a:off x="7143360" y="4317477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X11</a:t>
            </a:r>
            <a:endParaRPr lang="zh-CN" alt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5D38CD4-8D9B-4B3C-AA9D-1FDCA87F5516}"/>
              </a:ext>
            </a:extLst>
          </p:cNvPr>
          <p:cNvSpPr/>
          <p:nvPr/>
        </p:nvSpPr>
        <p:spPr>
          <a:xfrm>
            <a:off x="6735453" y="4911366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X12</a:t>
            </a:r>
            <a:endParaRPr lang="zh-CN" altLang="en-US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7BF5915-FA18-4A71-90B5-3924D04A6F63}"/>
              </a:ext>
            </a:extLst>
          </p:cNvPr>
          <p:cNvCxnSpPr>
            <a:cxnSpLocks/>
            <a:stCxn id="142" idx="4"/>
            <a:endCxn id="143" idx="0"/>
          </p:cNvCxnSpPr>
          <p:nvPr/>
        </p:nvCxnSpPr>
        <p:spPr>
          <a:xfrm flipH="1">
            <a:off x="6546131" y="4119514"/>
            <a:ext cx="722722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E679C1-2293-4885-AE1C-97AA67AF2088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7268853" y="4119514"/>
            <a:ext cx="407907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386111-2D5B-42C7-A455-89648E00698B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7268853" y="4713403"/>
            <a:ext cx="407907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AA0F13A0-B53F-4AF9-87A4-926BD8BAB0D6}"/>
              </a:ext>
            </a:extLst>
          </p:cNvPr>
          <p:cNvSpPr/>
          <p:nvPr/>
        </p:nvSpPr>
        <p:spPr>
          <a:xfrm>
            <a:off x="8673248" y="4319046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X13</a:t>
            </a:r>
            <a:endParaRPr lang="zh-CN" alt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CE3CCA5-306F-4346-A57E-2A386F755464}"/>
              </a:ext>
            </a:extLst>
          </p:cNvPr>
          <p:cNvSpPr/>
          <p:nvPr/>
        </p:nvSpPr>
        <p:spPr>
          <a:xfrm>
            <a:off x="7950526" y="4912935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X14</a:t>
            </a:r>
            <a:endParaRPr lang="zh-CN" alt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32CC332-A883-40BE-B55B-56EFA78A8CDD}"/>
              </a:ext>
            </a:extLst>
          </p:cNvPr>
          <p:cNvSpPr/>
          <p:nvPr/>
        </p:nvSpPr>
        <p:spPr>
          <a:xfrm>
            <a:off x="9081155" y="4912935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X15</a:t>
            </a:r>
            <a:endParaRPr lang="zh-CN" alt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24C7648-B747-4A5A-9976-4EA9A42B9326}"/>
              </a:ext>
            </a:extLst>
          </p:cNvPr>
          <p:cNvCxnSpPr>
            <a:cxnSpLocks/>
          </p:cNvCxnSpPr>
          <p:nvPr/>
        </p:nvCxnSpPr>
        <p:spPr>
          <a:xfrm flipH="1">
            <a:off x="8999259" y="5308861"/>
            <a:ext cx="722722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44EFE5E-8900-47F9-AE08-0ED42A7C43DB}"/>
              </a:ext>
            </a:extLst>
          </p:cNvPr>
          <p:cNvCxnSpPr>
            <a:cxnSpLocks/>
            <a:stCxn id="149" idx="4"/>
            <a:endCxn id="151" idx="0"/>
          </p:cNvCxnSpPr>
          <p:nvPr/>
        </p:nvCxnSpPr>
        <p:spPr>
          <a:xfrm>
            <a:off x="9206648" y="4714972"/>
            <a:ext cx="407907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1BCED5-80FE-4AB5-8E76-331BAAF85A9B}"/>
              </a:ext>
            </a:extLst>
          </p:cNvPr>
          <p:cNvCxnSpPr>
            <a:cxnSpLocks/>
            <a:stCxn id="142" idx="6"/>
            <a:endCxn id="149" idx="0"/>
          </p:cNvCxnSpPr>
          <p:nvPr/>
        </p:nvCxnSpPr>
        <p:spPr>
          <a:xfrm>
            <a:off x="7802253" y="3921551"/>
            <a:ext cx="1404395" cy="39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4B39AD44-44FF-478A-9DB0-B3CEACF67C04}"/>
              </a:ext>
            </a:extLst>
          </p:cNvPr>
          <p:cNvSpPr/>
          <p:nvPr/>
        </p:nvSpPr>
        <p:spPr>
          <a:xfrm>
            <a:off x="8524779" y="5506824"/>
            <a:ext cx="1066800" cy="395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X16</a:t>
            </a:r>
            <a:endParaRPr lang="zh-CN" altLang="en-US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13782F2-05F1-4108-A73E-1B82D32F4A3C}"/>
              </a:ext>
            </a:extLst>
          </p:cNvPr>
          <p:cNvCxnSpPr>
            <a:cxnSpLocks/>
          </p:cNvCxnSpPr>
          <p:nvPr/>
        </p:nvCxnSpPr>
        <p:spPr>
          <a:xfrm flipH="1">
            <a:off x="8399482" y="4713403"/>
            <a:ext cx="722722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9B744E-A1B1-4E77-B4E3-2B0D91A552CD}"/>
              </a:ext>
            </a:extLst>
          </p:cNvPr>
          <p:cNvCxnSpPr>
            <a:cxnSpLocks/>
            <a:stCxn id="117" idx="6"/>
            <a:endCxn id="142" idx="0"/>
          </p:cNvCxnSpPr>
          <p:nvPr/>
        </p:nvCxnSpPr>
        <p:spPr>
          <a:xfrm>
            <a:off x="3454923" y="3327662"/>
            <a:ext cx="3813930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FA9058-6875-45B8-9E06-8C831A6C54E3}"/>
              </a:ext>
            </a:extLst>
          </p:cNvPr>
          <p:cNvSpPr txBox="1"/>
          <p:nvPr/>
        </p:nvSpPr>
        <p:spPr>
          <a:xfrm>
            <a:off x="3535" y="150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21.2.2</a:t>
            </a:r>
            <a:endParaRPr lang="zh-CN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4B3258-110B-4442-BB86-4BC61C82FD56}"/>
              </a:ext>
            </a:extLst>
          </p:cNvPr>
          <p:cNvSpPr txBox="1"/>
          <p:nvPr/>
        </p:nvSpPr>
        <p:spPr>
          <a:xfrm>
            <a:off x="3535" y="29921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21.3.1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3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394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Jincheng</dc:creator>
  <cp:lastModifiedBy>Li, Jincheng</cp:lastModifiedBy>
  <cp:revision>18</cp:revision>
  <dcterms:created xsi:type="dcterms:W3CDTF">2018-10-17T19:01:49Z</dcterms:created>
  <dcterms:modified xsi:type="dcterms:W3CDTF">2018-10-18T22:51:51Z</dcterms:modified>
</cp:coreProperties>
</file>