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73" r:id="rId10"/>
    <p:sldId id="269" r:id="rId11"/>
    <p:sldId id="267" r:id="rId12"/>
    <p:sldId id="268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5" autoAdjust="0"/>
    <p:restoredTop sz="94702"/>
  </p:normalViewPr>
  <p:slideViewPr>
    <p:cSldViewPr snapToGrid="0">
      <p:cViewPr>
        <p:scale>
          <a:sx n="82" d="100"/>
          <a:sy n="82" d="100"/>
        </p:scale>
        <p:origin x="55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A30D8-C724-4106-8CD8-DFC2C03645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0D8C248-829C-4F41-BDB3-EDA45B9C017E}">
      <dgm:prSet/>
      <dgm:spPr/>
      <dgm:t>
        <a:bodyPr/>
        <a:lstStyle/>
        <a:p>
          <a:r>
            <a:rPr lang="en-US"/>
            <a:t>Provide a plug-and-play ML backbone/framework that supports both experimentation and deployment.</a:t>
          </a:r>
        </a:p>
      </dgm:t>
    </dgm:pt>
    <dgm:pt modelId="{FDABF197-EDE3-4793-BBF9-7299C40CFB9E}" type="parTrans" cxnId="{1F70E77E-B9B4-4806-B9F3-53F55823044B}">
      <dgm:prSet/>
      <dgm:spPr/>
      <dgm:t>
        <a:bodyPr/>
        <a:lstStyle/>
        <a:p>
          <a:endParaRPr lang="en-US"/>
        </a:p>
      </dgm:t>
    </dgm:pt>
    <dgm:pt modelId="{2CEFCF80-D337-4141-83C9-E8A93F424CF2}" type="sibTrans" cxnId="{1F70E77E-B9B4-4806-B9F3-53F55823044B}">
      <dgm:prSet/>
      <dgm:spPr/>
      <dgm:t>
        <a:bodyPr/>
        <a:lstStyle/>
        <a:p>
          <a:endParaRPr lang="en-US"/>
        </a:p>
      </dgm:t>
    </dgm:pt>
    <dgm:pt modelId="{EF62FC8F-1FCD-4193-BCCB-CE66F4AC93E1}">
      <dgm:prSet/>
      <dgm:spPr/>
      <dgm:t>
        <a:bodyPr/>
        <a:lstStyle/>
        <a:p>
          <a:r>
            <a:rPr lang="en-US"/>
            <a:t>Let developers focus on </a:t>
          </a:r>
          <a:r>
            <a:rPr lang="en-US" b="1"/>
            <a:t>solving the problem</a:t>
          </a:r>
          <a:r>
            <a:rPr lang="en-US"/>
            <a:t>, not setting up the pipeline every time.</a:t>
          </a:r>
        </a:p>
      </dgm:t>
    </dgm:pt>
    <dgm:pt modelId="{1EE23F1C-5D04-492B-9F72-BD0553A2E22B}" type="parTrans" cxnId="{8691E219-4DB3-486A-801A-565BB7F48319}">
      <dgm:prSet/>
      <dgm:spPr/>
      <dgm:t>
        <a:bodyPr/>
        <a:lstStyle/>
        <a:p>
          <a:endParaRPr lang="en-US"/>
        </a:p>
      </dgm:t>
    </dgm:pt>
    <dgm:pt modelId="{6D2A9525-7955-4B39-A84B-BCAE21B42414}" type="sibTrans" cxnId="{8691E219-4DB3-486A-801A-565BB7F48319}">
      <dgm:prSet/>
      <dgm:spPr/>
      <dgm:t>
        <a:bodyPr/>
        <a:lstStyle/>
        <a:p>
          <a:endParaRPr lang="en-US"/>
        </a:p>
      </dgm:t>
    </dgm:pt>
    <dgm:pt modelId="{EE1BEFF1-C1C3-4106-9F0C-48028FC8A8E4}" type="pres">
      <dgm:prSet presAssocID="{129A30D8-C724-4106-8CD8-DFC2C03645DB}" presName="root" presStyleCnt="0">
        <dgm:presLayoutVars>
          <dgm:dir/>
          <dgm:resizeHandles val="exact"/>
        </dgm:presLayoutVars>
      </dgm:prSet>
      <dgm:spPr/>
    </dgm:pt>
    <dgm:pt modelId="{3D58507F-564C-45A3-B06D-D5B10375D400}" type="pres">
      <dgm:prSet presAssocID="{40D8C248-829C-4F41-BDB3-EDA45B9C017E}" presName="compNode" presStyleCnt="0"/>
      <dgm:spPr/>
    </dgm:pt>
    <dgm:pt modelId="{70D495DF-0C17-4C9C-9C8F-A4C0F2E40FCF}" type="pres">
      <dgm:prSet presAssocID="{40D8C248-829C-4F41-BDB3-EDA45B9C017E}" presName="bgRect" presStyleLbl="bgShp" presStyleIdx="0" presStyleCnt="2"/>
      <dgm:spPr/>
    </dgm:pt>
    <dgm:pt modelId="{C8003A3F-AF48-47BB-805A-3FDCCC5D640F}" type="pres">
      <dgm:prSet presAssocID="{40D8C248-829C-4F41-BDB3-EDA45B9C01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7AA9813-02B0-48A2-96FD-B81E9FF02C44}" type="pres">
      <dgm:prSet presAssocID="{40D8C248-829C-4F41-BDB3-EDA45B9C017E}" presName="spaceRect" presStyleCnt="0"/>
      <dgm:spPr/>
    </dgm:pt>
    <dgm:pt modelId="{43D561A0-AC7B-4BC9-B7C3-9D47722CDA07}" type="pres">
      <dgm:prSet presAssocID="{40D8C248-829C-4F41-BDB3-EDA45B9C017E}" presName="parTx" presStyleLbl="revTx" presStyleIdx="0" presStyleCnt="2">
        <dgm:presLayoutVars>
          <dgm:chMax val="0"/>
          <dgm:chPref val="0"/>
        </dgm:presLayoutVars>
      </dgm:prSet>
      <dgm:spPr/>
    </dgm:pt>
    <dgm:pt modelId="{8CB68EC6-6CE2-4CE1-B518-5F116F5BB2AC}" type="pres">
      <dgm:prSet presAssocID="{2CEFCF80-D337-4141-83C9-E8A93F424CF2}" presName="sibTrans" presStyleCnt="0"/>
      <dgm:spPr/>
    </dgm:pt>
    <dgm:pt modelId="{33167B8E-06BA-4348-864D-C2D052AE674E}" type="pres">
      <dgm:prSet presAssocID="{EF62FC8F-1FCD-4193-BCCB-CE66F4AC93E1}" presName="compNode" presStyleCnt="0"/>
      <dgm:spPr/>
    </dgm:pt>
    <dgm:pt modelId="{6B17B396-FCBD-4C14-BA19-A1B5154DEFC7}" type="pres">
      <dgm:prSet presAssocID="{EF62FC8F-1FCD-4193-BCCB-CE66F4AC93E1}" presName="bgRect" presStyleLbl="bgShp" presStyleIdx="1" presStyleCnt="2"/>
      <dgm:spPr/>
    </dgm:pt>
    <dgm:pt modelId="{017E1FA0-EB66-4AF5-92AC-2020D138776F}" type="pres">
      <dgm:prSet presAssocID="{EF62FC8F-1FCD-4193-BCCB-CE66F4AC93E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19EABB6-BC8C-42FE-AC54-57AC9E1BB629}" type="pres">
      <dgm:prSet presAssocID="{EF62FC8F-1FCD-4193-BCCB-CE66F4AC93E1}" presName="spaceRect" presStyleCnt="0"/>
      <dgm:spPr/>
    </dgm:pt>
    <dgm:pt modelId="{E0E5F623-255F-4D05-9A77-07B760DA7A34}" type="pres">
      <dgm:prSet presAssocID="{EF62FC8F-1FCD-4193-BCCB-CE66F4AC93E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691E219-4DB3-486A-801A-565BB7F48319}" srcId="{129A30D8-C724-4106-8CD8-DFC2C03645DB}" destId="{EF62FC8F-1FCD-4193-BCCB-CE66F4AC93E1}" srcOrd="1" destOrd="0" parTransId="{1EE23F1C-5D04-492B-9F72-BD0553A2E22B}" sibTransId="{6D2A9525-7955-4B39-A84B-BCAE21B42414}"/>
    <dgm:cxn modelId="{C9446566-7887-4DB1-B9CF-BEDFC6C3BD7B}" type="presOf" srcId="{40D8C248-829C-4F41-BDB3-EDA45B9C017E}" destId="{43D561A0-AC7B-4BC9-B7C3-9D47722CDA07}" srcOrd="0" destOrd="0" presId="urn:microsoft.com/office/officeart/2018/2/layout/IconVerticalSolidList"/>
    <dgm:cxn modelId="{00DA826B-EDA1-4340-A7DA-1F5EA42577E5}" type="presOf" srcId="{129A30D8-C724-4106-8CD8-DFC2C03645DB}" destId="{EE1BEFF1-C1C3-4106-9F0C-48028FC8A8E4}" srcOrd="0" destOrd="0" presId="urn:microsoft.com/office/officeart/2018/2/layout/IconVerticalSolidList"/>
    <dgm:cxn modelId="{1F70E77E-B9B4-4806-B9F3-53F55823044B}" srcId="{129A30D8-C724-4106-8CD8-DFC2C03645DB}" destId="{40D8C248-829C-4F41-BDB3-EDA45B9C017E}" srcOrd="0" destOrd="0" parTransId="{FDABF197-EDE3-4793-BBF9-7299C40CFB9E}" sibTransId="{2CEFCF80-D337-4141-83C9-E8A93F424CF2}"/>
    <dgm:cxn modelId="{64D2118A-DE4C-44E8-852E-77396B11C89A}" type="presOf" srcId="{EF62FC8F-1FCD-4193-BCCB-CE66F4AC93E1}" destId="{E0E5F623-255F-4D05-9A77-07B760DA7A34}" srcOrd="0" destOrd="0" presId="urn:microsoft.com/office/officeart/2018/2/layout/IconVerticalSolidList"/>
    <dgm:cxn modelId="{16197A9C-3A19-40A9-B33F-0182D39B5A47}" type="presParOf" srcId="{EE1BEFF1-C1C3-4106-9F0C-48028FC8A8E4}" destId="{3D58507F-564C-45A3-B06D-D5B10375D400}" srcOrd="0" destOrd="0" presId="urn:microsoft.com/office/officeart/2018/2/layout/IconVerticalSolidList"/>
    <dgm:cxn modelId="{57B6462D-F566-4DE8-B83B-B22EE9A3F8E0}" type="presParOf" srcId="{3D58507F-564C-45A3-B06D-D5B10375D400}" destId="{70D495DF-0C17-4C9C-9C8F-A4C0F2E40FCF}" srcOrd="0" destOrd="0" presId="urn:microsoft.com/office/officeart/2018/2/layout/IconVerticalSolidList"/>
    <dgm:cxn modelId="{9C529D45-5E61-4908-9695-04AD5395D666}" type="presParOf" srcId="{3D58507F-564C-45A3-B06D-D5B10375D400}" destId="{C8003A3F-AF48-47BB-805A-3FDCCC5D640F}" srcOrd="1" destOrd="0" presId="urn:microsoft.com/office/officeart/2018/2/layout/IconVerticalSolidList"/>
    <dgm:cxn modelId="{FEECE144-0678-4D2E-BF0F-B9A9394FE46D}" type="presParOf" srcId="{3D58507F-564C-45A3-B06D-D5B10375D400}" destId="{87AA9813-02B0-48A2-96FD-B81E9FF02C44}" srcOrd="2" destOrd="0" presId="urn:microsoft.com/office/officeart/2018/2/layout/IconVerticalSolidList"/>
    <dgm:cxn modelId="{33F264D8-8204-43AD-B64F-8FAD2BBA296C}" type="presParOf" srcId="{3D58507F-564C-45A3-B06D-D5B10375D400}" destId="{43D561A0-AC7B-4BC9-B7C3-9D47722CDA07}" srcOrd="3" destOrd="0" presId="urn:microsoft.com/office/officeart/2018/2/layout/IconVerticalSolidList"/>
    <dgm:cxn modelId="{2923BD0D-F4A6-458F-A4A9-1D8BAB316A79}" type="presParOf" srcId="{EE1BEFF1-C1C3-4106-9F0C-48028FC8A8E4}" destId="{8CB68EC6-6CE2-4CE1-B518-5F116F5BB2AC}" srcOrd="1" destOrd="0" presId="urn:microsoft.com/office/officeart/2018/2/layout/IconVerticalSolidList"/>
    <dgm:cxn modelId="{9D12DC56-59B4-4E63-A8D6-E287B6C240AF}" type="presParOf" srcId="{EE1BEFF1-C1C3-4106-9F0C-48028FC8A8E4}" destId="{33167B8E-06BA-4348-864D-C2D052AE674E}" srcOrd="2" destOrd="0" presId="urn:microsoft.com/office/officeart/2018/2/layout/IconVerticalSolidList"/>
    <dgm:cxn modelId="{04A6B1C7-15D2-44B2-899D-D8DCF1AAD092}" type="presParOf" srcId="{33167B8E-06BA-4348-864D-C2D052AE674E}" destId="{6B17B396-FCBD-4C14-BA19-A1B5154DEFC7}" srcOrd="0" destOrd="0" presId="urn:microsoft.com/office/officeart/2018/2/layout/IconVerticalSolidList"/>
    <dgm:cxn modelId="{124EF207-6652-43E2-8F1D-DE9F2EE9C304}" type="presParOf" srcId="{33167B8E-06BA-4348-864D-C2D052AE674E}" destId="{017E1FA0-EB66-4AF5-92AC-2020D138776F}" srcOrd="1" destOrd="0" presId="urn:microsoft.com/office/officeart/2018/2/layout/IconVerticalSolidList"/>
    <dgm:cxn modelId="{584183F2-6C10-4BFD-B5C7-31B7B4C8B976}" type="presParOf" srcId="{33167B8E-06BA-4348-864D-C2D052AE674E}" destId="{E19EABB6-BC8C-42FE-AC54-57AC9E1BB629}" srcOrd="2" destOrd="0" presId="urn:microsoft.com/office/officeart/2018/2/layout/IconVerticalSolidList"/>
    <dgm:cxn modelId="{DEFF4DF6-6C9E-418E-A680-DE311B6E7E33}" type="presParOf" srcId="{33167B8E-06BA-4348-864D-C2D052AE674E}" destId="{E0E5F623-255F-4D05-9A77-07B760DA7A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F81ECE-DB45-4F07-9B02-006D998733B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9DAF775-62C2-41B8-8704-9972275C8087}">
      <dgm:prSet/>
      <dgm:spPr/>
      <dgm:t>
        <a:bodyPr/>
        <a:lstStyle/>
        <a:p>
          <a:pPr>
            <a:defRPr cap="all"/>
          </a:pPr>
          <a:r>
            <a:rPr lang="en-US" b="1" i="0" baseline="0"/>
            <a:t>Trainer &amp; Evaluator</a:t>
          </a:r>
          <a:r>
            <a:rPr lang="en-US" b="0" i="0" baseline="0"/>
            <a:t> – allows user-defined training, testing, saving</a:t>
          </a:r>
          <a:endParaRPr lang="en-US"/>
        </a:p>
      </dgm:t>
    </dgm:pt>
    <dgm:pt modelId="{FFEBF42F-0B18-47C1-B1A0-E5D1F371F1B0}" type="parTrans" cxnId="{439C0414-5C91-4813-82C6-CC9A786C3417}">
      <dgm:prSet/>
      <dgm:spPr/>
      <dgm:t>
        <a:bodyPr/>
        <a:lstStyle/>
        <a:p>
          <a:endParaRPr lang="en-US"/>
        </a:p>
      </dgm:t>
    </dgm:pt>
    <dgm:pt modelId="{42057FEB-FECC-4434-BAF7-EC6BA4C84E2A}" type="sibTrans" cxnId="{439C0414-5C91-4813-82C6-CC9A786C3417}">
      <dgm:prSet/>
      <dgm:spPr/>
      <dgm:t>
        <a:bodyPr/>
        <a:lstStyle/>
        <a:p>
          <a:endParaRPr lang="en-US"/>
        </a:p>
      </dgm:t>
    </dgm:pt>
    <dgm:pt modelId="{C7836593-7BFA-472D-A5BD-7A73DB68CD29}">
      <dgm:prSet/>
      <dgm:spPr/>
      <dgm:t>
        <a:bodyPr/>
        <a:lstStyle/>
        <a:p>
          <a:pPr>
            <a:defRPr cap="all"/>
          </a:pPr>
          <a:r>
            <a:rPr lang="en-US" b="1" i="0" baseline="0"/>
            <a:t>Output Interpreter</a:t>
          </a:r>
          <a:r>
            <a:rPr lang="en-US" b="0" i="0" baseline="0"/>
            <a:t> – formats prediction output and provides feature insights</a:t>
          </a:r>
          <a:endParaRPr lang="en-US"/>
        </a:p>
      </dgm:t>
    </dgm:pt>
    <dgm:pt modelId="{8E0635FA-ACB8-4CFB-92FF-ECBEC766BB79}" type="parTrans" cxnId="{6C5F1C12-DF68-449D-BFB9-C08786B359BE}">
      <dgm:prSet/>
      <dgm:spPr/>
      <dgm:t>
        <a:bodyPr/>
        <a:lstStyle/>
        <a:p>
          <a:endParaRPr lang="en-US"/>
        </a:p>
      </dgm:t>
    </dgm:pt>
    <dgm:pt modelId="{FF3A6152-41EE-46E5-AF72-C3385CA63309}" type="sibTrans" cxnId="{6C5F1C12-DF68-449D-BFB9-C08786B359BE}">
      <dgm:prSet/>
      <dgm:spPr/>
      <dgm:t>
        <a:bodyPr/>
        <a:lstStyle/>
        <a:p>
          <a:endParaRPr lang="en-US"/>
        </a:p>
      </dgm:t>
    </dgm:pt>
    <dgm:pt modelId="{70FE0ECB-1B69-4B77-9D6A-592C4D4ED598}">
      <dgm:prSet/>
      <dgm:spPr/>
      <dgm:t>
        <a:bodyPr/>
        <a:lstStyle/>
        <a:p>
          <a:pPr>
            <a:defRPr cap="all"/>
          </a:pPr>
          <a:r>
            <a:rPr lang="en-US" b="1" i="0" baseline="0"/>
            <a:t>Notebook Integration</a:t>
          </a:r>
          <a:r>
            <a:rPr lang="en-US" b="0" i="0" baseline="0"/>
            <a:t> – supports model testing and data exploration</a:t>
          </a:r>
          <a:endParaRPr lang="en-US"/>
        </a:p>
      </dgm:t>
    </dgm:pt>
    <dgm:pt modelId="{5BE62A74-B6A0-4165-AC52-2561C23C7DD1}" type="parTrans" cxnId="{89269643-3A88-44AC-A54D-75E2FABA4E6E}">
      <dgm:prSet/>
      <dgm:spPr/>
      <dgm:t>
        <a:bodyPr/>
        <a:lstStyle/>
        <a:p>
          <a:endParaRPr lang="en-US"/>
        </a:p>
      </dgm:t>
    </dgm:pt>
    <dgm:pt modelId="{B624CCE2-CCF9-4673-91B8-7E1EDFD9E026}" type="sibTrans" cxnId="{89269643-3A88-44AC-A54D-75E2FABA4E6E}">
      <dgm:prSet/>
      <dgm:spPr/>
      <dgm:t>
        <a:bodyPr/>
        <a:lstStyle/>
        <a:p>
          <a:endParaRPr lang="en-US"/>
        </a:p>
      </dgm:t>
    </dgm:pt>
    <dgm:pt modelId="{B247E174-728F-42BB-9D3F-03FA26B7C49D}">
      <dgm:prSet/>
      <dgm:spPr/>
      <dgm:t>
        <a:bodyPr/>
        <a:lstStyle/>
        <a:p>
          <a:pPr>
            <a:defRPr cap="all"/>
          </a:pPr>
          <a:r>
            <a:rPr lang="en-US" b="1" i="0" baseline="0"/>
            <a:t>Deployment-Ready</a:t>
          </a:r>
          <a:r>
            <a:rPr lang="en-US" b="0" i="0" baseline="0"/>
            <a:t> – portable across web, mobile, and cloud environments</a:t>
          </a:r>
          <a:endParaRPr lang="en-US"/>
        </a:p>
      </dgm:t>
    </dgm:pt>
    <dgm:pt modelId="{8E361EAB-EF40-4360-AF64-006A1AE6202A}" type="parTrans" cxnId="{8CC44326-9AB1-46C1-B062-4666E8A46D83}">
      <dgm:prSet/>
      <dgm:spPr/>
      <dgm:t>
        <a:bodyPr/>
        <a:lstStyle/>
        <a:p>
          <a:endParaRPr lang="en-US"/>
        </a:p>
      </dgm:t>
    </dgm:pt>
    <dgm:pt modelId="{E7471493-C020-455D-8F7E-EF591C941B3C}" type="sibTrans" cxnId="{8CC44326-9AB1-46C1-B062-4666E8A46D83}">
      <dgm:prSet/>
      <dgm:spPr/>
      <dgm:t>
        <a:bodyPr/>
        <a:lstStyle/>
        <a:p>
          <a:endParaRPr lang="en-US"/>
        </a:p>
      </dgm:t>
    </dgm:pt>
    <dgm:pt modelId="{36DD0EFE-0430-4BDB-90FC-75308B734993}" type="pres">
      <dgm:prSet presAssocID="{A7F81ECE-DB45-4F07-9B02-006D998733B0}" presName="root" presStyleCnt="0">
        <dgm:presLayoutVars>
          <dgm:dir/>
          <dgm:resizeHandles val="exact"/>
        </dgm:presLayoutVars>
      </dgm:prSet>
      <dgm:spPr/>
    </dgm:pt>
    <dgm:pt modelId="{C8B63088-94CB-475B-8DEB-F140666FB7B1}" type="pres">
      <dgm:prSet presAssocID="{D9DAF775-62C2-41B8-8704-9972275C8087}" presName="compNode" presStyleCnt="0"/>
      <dgm:spPr/>
    </dgm:pt>
    <dgm:pt modelId="{43B69696-E6DA-480D-8A0C-512D51FCAE79}" type="pres">
      <dgm:prSet presAssocID="{D9DAF775-62C2-41B8-8704-9972275C8087}" presName="iconBgRect" presStyleLbl="bgShp" presStyleIdx="0" presStyleCnt="4"/>
      <dgm:spPr/>
    </dgm:pt>
    <dgm:pt modelId="{9455C97C-75BB-496B-95BE-05F6E7B52C97}" type="pres">
      <dgm:prSet presAssocID="{D9DAF775-62C2-41B8-8704-9972275C80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3E36FFD0-F80F-4413-93CE-E6FFB96A1C1C}" type="pres">
      <dgm:prSet presAssocID="{D9DAF775-62C2-41B8-8704-9972275C8087}" presName="spaceRect" presStyleCnt="0"/>
      <dgm:spPr/>
    </dgm:pt>
    <dgm:pt modelId="{D7D77A91-2D01-4ECD-BE6A-CF89C7D3611A}" type="pres">
      <dgm:prSet presAssocID="{D9DAF775-62C2-41B8-8704-9972275C8087}" presName="textRect" presStyleLbl="revTx" presStyleIdx="0" presStyleCnt="4">
        <dgm:presLayoutVars>
          <dgm:chMax val="1"/>
          <dgm:chPref val="1"/>
        </dgm:presLayoutVars>
      </dgm:prSet>
      <dgm:spPr/>
    </dgm:pt>
    <dgm:pt modelId="{D8894869-9651-40DB-A971-8514F9DFA299}" type="pres">
      <dgm:prSet presAssocID="{42057FEB-FECC-4434-BAF7-EC6BA4C84E2A}" presName="sibTrans" presStyleCnt="0"/>
      <dgm:spPr/>
    </dgm:pt>
    <dgm:pt modelId="{FD70FFF0-E653-49AD-9FC3-638774018ED6}" type="pres">
      <dgm:prSet presAssocID="{C7836593-7BFA-472D-A5BD-7A73DB68CD29}" presName="compNode" presStyleCnt="0"/>
      <dgm:spPr/>
    </dgm:pt>
    <dgm:pt modelId="{BB870C52-9027-42B3-93F2-791B70EE2BA2}" type="pres">
      <dgm:prSet presAssocID="{C7836593-7BFA-472D-A5BD-7A73DB68CD29}" presName="iconBgRect" presStyleLbl="bgShp" presStyleIdx="1" presStyleCnt="4"/>
      <dgm:spPr/>
    </dgm:pt>
    <dgm:pt modelId="{1F9CC005-F40B-49C6-8E0E-B1A2BD564D9B}" type="pres">
      <dgm:prSet presAssocID="{C7836593-7BFA-472D-A5BD-7A73DB68CD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DD30EDC-3BA5-44B3-98A5-B8E2F6ABA02D}" type="pres">
      <dgm:prSet presAssocID="{C7836593-7BFA-472D-A5BD-7A73DB68CD29}" presName="spaceRect" presStyleCnt="0"/>
      <dgm:spPr/>
    </dgm:pt>
    <dgm:pt modelId="{F8FD8FB5-1172-421E-8AB2-431296C60221}" type="pres">
      <dgm:prSet presAssocID="{C7836593-7BFA-472D-A5BD-7A73DB68CD29}" presName="textRect" presStyleLbl="revTx" presStyleIdx="1" presStyleCnt="4">
        <dgm:presLayoutVars>
          <dgm:chMax val="1"/>
          <dgm:chPref val="1"/>
        </dgm:presLayoutVars>
      </dgm:prSet>
      <dgm:spPr/>
    </dgm:pt>
    <dgm:pt modelId="{46B15F88-0F7A-4D53-972D-AB21FD87EE6F}" type="pres">
      <dgm:prSet presAssocID="{FF3A6152-41EE-46E5-AF72-C3385CA63309}" presName="sibTrans" presStyleCnt="0"/>
      <dgm:spPr/>
    </dgm:pt>
    <dgm:pt modelId="{65356E72-FA9A-4052-83B7-577D2C827074}" type="pres">
      <dgm:prSet presAssocID="{70FE0ECB-1B69-4B77-9D6A-592C4D4ED598}" presName="compNode" presStyleCnt="0"/>
      <dgm:spPr/>
    </dgm:pt>
    <dgm:pt modelId="{799E41AD-14D3-4490-AA97-BF16D67FAD01}" type="pres">
      <dgm:prSet presAssocID="{70FE0ECB-1B69-4B77-9D6A-592C4D4ED598}" presName="iconBgRect" presStyleLbl="bgShp" presStyleIdx="2" presStyleCnt="4"/>
      <dgm:spPr/>
    </dgm:pt>
    <dgm:pt modelId="{E2303CA0-6D38-453B-A2A9-A1A0104E490D}" type="pres">
      <dgm:prSet presAssocID="{70FE0ECB-1B69-4B77-9D6A-592C4D4ED5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9DD32621-F6BC-4B39-B320-D80EB6DD0F1C}" type="pres">
      <dgm:prSet presAssocID="{70FE0ECB-1B69-4B77-9D6A-592C4D4ED598}" presName="spaceRect" presStyleCnt="0"/>
      <dgm:spPr/>
    </dgm:pt>
    <dgm:pt modelId="{B3F207ED-56BA-4035-97A7-03AE728E5993}" type="pres">
      <dgm:prSet presAssocID="{70FE0ECB-1B69-4B77-9D6A-592C4D4ED598}" presName="textRect" presStyleLbl="revTx" presStyleIdx="2" presStyleCnt="4">
        <dgm:presLayoutVars>
          <dgm:chMax val="1"/>
          <dgm:chPref val="1"/>
        </dgm:presLayoutVars>
      </dgm:prSet>
      <dgm:spPr/>
    </dgm:pt>
    <dgm:pt modelId="{80D871E1-D92C-4032-9D1B-4E83DBB81D8D}" type="pres">
      <dgm:prSet presAssocID="{B624CCE2-CCF9-4673-91B8-7E1EDFD9E026}" presName="sibTrans" presStyleCnt="0"/>
      <dgm:spPr/>
    </dgm:pt>
    <dgm:pt modelId="{93AC794B-1ADB-4423-BD8A-33633CB4E464}" type="pres">
      <dgm:prSet presAssocID="{B247E174-728F-42BB-9D3F-03FA26B7C49D}" presName="compNode" presStyleCnt="0"/>
      <dgm:spPr/>
    </dgm:pt>
    <dgm:pt modelId="{649CB9A6-C7BB-4B78-A3BE-CBF68E892F0F}" type="pres">
      <dgm:prSet presAssocID="{B247E174-728F-42BB-9D3F-03FA26B7C49D}" presName="iconBgRect" presStyleLbl="bgShp" presStyleIdx="3" presStyleCnt="4"/>
      <dgm:spPr/>
    </dgm:pt>
    <dgm:pt modelId="{568B68ED-1707-4147-A236-AE2C37EA647D}" type="pres">
      <dgm:prSet presAssocID="{B247E174-728F-42BB-9D3F-03FA26B7C4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D22FE0D3-BABC-4E10-B77D-E7EEB1A3DB03}" type="pres">
      <dgm:prSet presAssocID="{B247E174-728F-42BB-9D3F-03FA26B7C49D}" presName="spaceRect" presStyleCnt="0"/>
      <dgm:spPr/>
    </dgm:pt>
    <dgm:pt modelId="{4CF2D8BF-8BD6-49D0-98F1-9BD782A21538}" type="pres">
      <dgm:prSet presAssocID="{B247E174-728F-42BB-9D3F-03FA26B7C49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6186A07-4FFC-4414-8716-6DE1EA15209C}" type="presOf" srcId="{70FE0ECB-1B69-4B77-9D6A-592C4D4ED598}" destId="{B3F207ED-56BA-4035-97A7-03AE728E5993}" srcOrd="0" destOrd="0" presId="urn:microsoft.com/office/officeart/2018/5/layout/IconCircleLabelList"/>
    <dgm:cxn modelId="{6C5F1C12-DF68-449D-BFB9-C08786B359BE}" srcId="{A7F81ECE-DB45-4F07-9B02-006D998733B0}" destId="{C7836593-7BFA-472D-A5BD-7A73DB68CD29}" srcOrd="1" destOrd="0" parTransId="{8E0635FA-ACB8-4CFB-92FF-ECBEC766BB79}" sibTransId="{FF3A6152-41EE-46E5-AF72-C3385CA63309}"/>
    <dgm:cxn modelId="{439C0414-5C91-4813-82C6-CC9A786C3417}" srcId="{A7F81ECE-DB45-4F07-9B02-006D998733B0}" destId="{D9DAF775-62C2-41B8-8704-9972275C8087}" srcOrd="0" destOrd="0" parTransId="{FFEBF42F-0B18-47C1-B1A0-E5D1F371F1B0}" sibTransId="{42057FEB-FECC-4434-BAF7-EC6BA4C84E2A}"/>
    <dgm:cxn modelId="{8CC44326-9AB1-46C1-B062-4666E8A46D83}" srcId="{A7F81ECE-DB45-4F07-9B02-006D998733B0}" destId="{B247E174-728F-42BB-9D3F-03FA26B7C49D}" srcOrd="3" destOrd="0" parTransId="{8E361EAB-EF40-4360-AF64-006A1AE6202A}" sibTransId="{E7471493-C020-455D-8F7E-EF591C941B3C}"/>
    <dgm:cxn modelId="{491F913C-8C28-40AC-BF50-4B71A3C8F629}" type="presOf" srcId="{A7F81ECE-DB45-4F07-9B02-006D998733B0}" destId="{36DD0EFE-0430-4BDB-90FC-75308B734993}" srcOrd="0" destOrd="0" presId="urn:microsoft.com/office/officeart/2018/5/layout/IconCircleLabelList"/>
    <dgm:cxn modelId="{89269643-3A88-44AC-A54D-75E2FABA4E6E}" srcId="{A7F81ECE-DB45-4F07-9B02-006D998733B0}" destId="{70FE0ECB-1B69-4B77-9D6A-592C4D4ED598}" srcOrd="2" destOrd="0" parTransId="{5BE62A74-B6A0-4165-AC52-2561C23C7DD1}" sibTransId="{B624CCE2-CCF9-4673-91B8-7E1EDFD9E026}"/>
    <dgm:cxn modelId="{C51CE2C5-5991-4F0A-A230-2ABBC7BD6FE8}" type="presOf" srcId="{D9DAF775-62C2-41B8-8704-9972275C8087}" destId="{D7D77A91-2D01-4ECD-BE6A-CF89C7D3611A}" srcOrd="0" destOrd="0" presId="urn:microsoft.com/office/officeart/2018/5/layout/IconCircleLabelList"/>
    <dgm:cxn modelId="{D481F1E0-FC93-4863-9866-26F24F9E5A9B}" type="presOf" srcId="{B247E174-728F-42BB-9D3F-03FA26B7C49D}" destId="{4CF2D8BF-8BD6-49D0-98F1-9BD782A21538}" srcOrd="0" destOrd="0" presId="urn:microsoft.com/office/officeart/2018/5/layout/IconCircleLabelList"/>
    <dgm:cxn modelId="{1226BEE9-C0D9-4BB1-B638-8ABE164C7ECA}" type="presOf" srcId="{C7836593-7BFA-472D-A5BD-7A73DB68CD29}" destId="{F8FD8FB5-1172-421E-8AB2-431296C60221}" srcOrd="0" destOrd="0" presId="urn:microsoft.com/office/officeart/2018/5/layout/IconCircleLabelList"/>
    <dgm:cxn modelId="{2EDE9969-076B-4655-9D99-CF2D1F08254D}" type="presParOf" srcId="{36DD0EFE-0430-4BDB-90FC-75308B734993}" destId="{C8B63088-94CB-475B-8DEB-F140666FB7B1}" srcOrd="0" destOrd="0" presId="urn:microsoft.com/office/officeart/2018/5/layout/IconCircleLabelList"/>
    <dgm:cxn modelId="{34D7F5D2-A374-4389-8BEC-F5048EB99C46}" type="presParOf" srcId="{C8B63088-94CB-475B-8DEB-F140666FB7B1}" destId="{43B69696-E6DA-480D-8A0C-512D51FCAE79}" srcOrd="0" destOrd="0" presId="urn:microsoft.com/office/officeart/2018/5/layout/IconCircleLabelList"/>
    <dgm:cxn modelId="{C2D42199-77E8-4A1E-B346-A824F42E56C1}" type="presParOf" srcId="{C8B63088-94CB-475B-8DEB-F140666FB7B1}" destId="{9455C97C-75BB-496B-95BE-05F6E7B52C97}" srcOrd="1" destOrd="0" presId="urn:microsoft.com/office/officeart/2018/5/layout/IconCircleLabelList"/>
    <dgm:cxn modelId="{FA156DC0-710A-48F4-90DE-19378C38FE4A}" type="presParOf" srcId="{C8B63088-94CB-475B-8DEB-F140666FB7B1}" destId="{3E36FFD0-F80F-4413-93CE-E6FFB96A1C1C}" srcOrd="2" destOrd="0" presId="urn:microsoft.com/office/officeart/2018/5/layout/IconCircleLabelList"/>
    <dgm:cxn modelId="{E34E7BC5-D9C0-4B37-9F2C-4D9B686AD00C}" type="presParOf" srcId="{C8B63088-94CB-475B-8DEB-F140666FB7B1}" destId="{D7D77A91-2D01-4ECD-BE6A-CF89C7D3611A}" srcOrd="3" destOrd="0" presId="urn:microsoft.com/office/officeart/2018/5/layout/IconCircleLabelList"/>
    <dgm:cxn modelId="{F2C3EAF0-6877-4357-80BF-8D4850804022}" type="presParOf" srcId="{36DD0EFE-0430-4BDB-90FC-75308B734993}" destId="{D8894869-9651-40DB-A971-8514F9DFA299}" srcOrd="1" destOrd="0" presId="urn:microsoft.com/office/officeart/2018/5/layout/IconCircleLabelList"/>
    <dgm:cxn modelId="{25CB39A4-C034-4F70-BC19-B4A6C2D86418}" type="presParOf" srcId="{36DD0EFE-0430-4BDB-90FC-75308B734993}" destId="{FD70FFF0-E653-49AD-9FC3-638774018ED6}" srcOrd="2" destOrd="0" presId="urn:microsoft.com/office/officeart/2018/5/layout/IconCircleLabelList"/>
    <dgm:cxn modelId="{E04E066D-CD23-4B90-8AE2-4E4C95AB4717}" type="presParOf" srcId="{FD70FFF0-E653-49AD-9FC3-638774018ED6}" destId="{BB870C52-9027-42B3-93F2-791B70EE2BA2}" srcOrd="0" destOrd="0" presId="urn:microsoft.com/office/officeart/2018/5/layout/IconCircleLabelList"/>
    <dgm:cxn modelId="{C00F84C2-3130-4B99-A0CF-832C1A1E2214}" type="presParOf" srcId="{FD70FFF0-E653-49AD-9FC3-638774018ED6}" destId="{1F9CC005-F40B-49C6-8E0E-B1A2BD564D9B}" srcOrd="1" destOrd="0" presId="urn:microsoft.com/office/officeart/2018/5/layout/IconCircleLabelList"/>
    <dgm:cxn modelId="{C3481B0C-22FA-435E-AC50-9D6AC536DC1F}" type="presParOf" srcId="{FD70FFF0-E653-49AD-9FC3-638774018ED6}" destId="{FDD30EDC-3BA5-44B3-98A5-B8E2F6ABA02D}" srcOrd="2" destOrd="0" presId="urn:microsoft.com/office/officeart/2018/5/layout/IconCircleLabelList"/>
    <dgm:cxn modelId="{C7695726-3FDF-4036-9B7E-4CE7B2BC817B}" type="presParOf" srcId="{FD70FFF0-E653-49AD-9FC3-638774018ED6}" destId="{F8FD8FB5-1172-421E-8AB2-431296C60221}" srcOrd="3" destOrd="0" presId="urn:microsoft.com/office/officeart/2018/5/layout/IconCircleLabelList"/>
    <dgm:cxn modelId="{3470F60B-F79A-4E8D-9BA2-C95545E131E2}" type="presParOf" srcId="{36DD0EFE-0430-4BDB-90FC-75308B734993}" destId="{46B15F88-0F7A-4D53-972D-AB21FD87EE6F}" srcOrd="3" destOrd="0" presId="urn:microsoft.com/office/officeart/2018/5/layout/IconCircleLabelList"/>
    <dgm:cxn modelId="{8A2A7815-71F7-45B3-8B3C-AAFCE50E4636}" type="presParOf" srcId="{36DD0EFE-0430-4BDB-90FC-75308B734993}" destId="{65356E72-FA9A-4052-83B7-577D2C827074}" srcOrd="4" destOrd="0" presId="urn:microsoft.com/office/officeart/2018/5/layout/IconCircleLabelList"/>
    <dgm:cxn modelId="{59444DE8-A7C1-4281-BF18-21E8BD3A640E}" type="presParOf" srcId="{65356E72-FA9A-4052-83B7-577D2C827074}" destId="{799E41AD-14D3-4490-AA97-BF16D67FAD01}" srcOrd="0" destOrd="0" presId="urn:microsoft.com/office/officeart/2018/5/layout/IconCircleLabelList"/>
    <dgm:cxn modelId="{62915ECF-2022-4050-A947-B86D2FFB53C3}" type="presParOf" srcId="{65356E72-FA9A-4052-83B7-577D2C827074}" destId="{E2303CA0-6D38-453B-A2A9-A1A0104E490D}" srcOrd="1" destOrd="0" presId="urn:microsoft.com/office/officeart/2018/5/layout/IconCircleLabelList"/>
    <dgm:cxn modelId="{A056C6F1-F6E4-4A0E-ADBB-EFA4514396C1}" type="presParOf" srcId="{65356E72-FA9A-4052-83B7-577D2C827074}" destId="{9DD32621-F6BC-4B39-B320-D80EB6DD0F1C}" srcOrd="2" destOrd="0" presId="urn:microsoft.com/office/officeart/2018/5/layout/IconCircleLabelList"/>
    <dgm:cxn modelId="{D474E2FE-9D63-4400-8652-2447E378C245}" type="presParOf" srcId="{65356E72-FA9A-4052-83B7-577D2C827074}" destId="{B3F207ED-56BA-4035-97A7-03AE728E5993}" srcOrd="3" destOrd="0" presId="urn:microsoft.com/office/officeart/2018/5/layout/IconCircleLabelList"/>
    <dgm:cxn modelId="{04BCD2AC-54B7-494A-9A3D-75A5E3AE1F6A}" type="presParOf" srcId="{36DD0EFE-0430-4BDB-90FC-75308B734993}" destId="{80D871E1-D92C-4032-9D1B-4E83DBB81D8D}" srcOrd="5" destOrd="0" presId="urn:microsoft.com/office/officeart/2018/5/layout/IconCircleLabelList"/>
    <dgm:cxn modelId="{8ACB800F-EBEF-4C22-85FF-99EEA800BAF4}" type="presParOf" srcId="{36DD0EFE-0430-4BDB-90FC-75308B734993}" destId="{93AC794B-1ADB-4423-BD8A-33633CB4E464}" srcOrd="6" destOrd="0" presId="urn:microsoft.com/office/officeart/2018/5/layout/IconCircleLabelList"/>
    <dgm:cxn modelId="{D41910C6-D0E3-4687-AC61-514226319D20}" type="presParOf" srcId="{93AC794B-1ADB-4423-BD8A-33633CB4E464}" destId="{649CB9A6-C7BB-4B78-A3BE-CBF68E892F0F}" srcOrd="0" destOrd="0" presId="urn:microsoft.com/office/officeart/2018/5/layout/IconCircleLabelList"/>
    <dgm:cxn modelId="{FAAFE612-71EF-43C3-BB9F-8C07FD8E433B}" type="presParOf" srcId="{93AC794B-1ADB-4423-BD8A-33633CB4E464}" destId="{568B68ED-1707-4147-A236-AE2C37EA647D}" srcOrd="1" destOrd="0" presId="urn:microsoft.com/office/officeart/2018/5/layout/IconCircleLabelList"/>
    <dgm:cxn modelId="{7D759369-6D6B-4BCE-A4AE-090819203E28}" type="presParOf" srcId="{93AC794B-1ADB-4423-BD8A-33633CB4E464}" destId="{D22FE0D3-BABC-4E10-B77D-E7EEB1A3DB03}" srcOrd="2" destOrd="0" presId="urn:microsoft.com/office/officeart/2018/5/layout/IconCircleLabelList"/>
    <dgm:cxn modelId="{F75552BF-E0AC-41D4-91EA-80F14DD8E68D}" type="presParOf" srcId="{93AC794B-1ADB-4423-BD8A-33633CB4E464}" destId="{4CF2D8BF-8BD6-49D0-98F1-9BD782A2153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04D687-8D5D-403F-B065-C7C33AC9097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41B444-5ABD-4259-A86B-11F5014619F1}">
      <dgm:prSet/>
      <dgm:spPr/>
      <dgm:t>
        <a:bodyPr/>
        <a:lstStyle/>
        <a:p>
          <a:r>
            <a:rPr lang="en-US"/>
            <a:t>Data cleaning and feature selection for</a:t>
          </a:r>
        </a:p>
      </dgm:t>
    </dgm:pt>
    <dgm:pt modelId="{0B77B8C9-48D0-47FD-8014-8411B6674099}" type="parTrans" cxnId="{A3FE141B-7557-4B4C-9C43-DA064B31D9D0}">
      <dgm:prSet/>
      <dgm:spPr/>
      <dgm:t>
        <a:bodyPr/>
        <a:lstStyle/>
        <a:p>
          <a:endParaRPr lang="en-US"/>
        </a:p>
      </dgm:t>
    </dgm:pt>
    <dgm:pt modelId="{0BD3FB07-2A9C-4681-BB20-843412460A75}" type="sibTrans" cxnId="{A3FE141B-7557-4B4C-9C43-DA064B31D9D0}">
      <dgm:prSet/>
      <dgm:spPr/>
      <dgm:t>
        <a:bodyPr/>
        <a:lstStyle/>
        <a:p>
          <a:endParaRPr lang="en-US"/>
        </a:p>
      </dgm:t>
    </dgm:pt>
    <dgm:pt modelId="{ED1A94D9-A330-44D8-B06A-DB39A1E5A3BC}">
      <dgm:prSet/>
      <dgm:spPr/>
      <dgm:t>
        <a:bodyPr/>
        <a:lstStyle/>
        <a:p>
          <a:r>
            <a:rPr lang="en-US"/>
            <a:t>Images data set</a:t>
          </a:r>
        </a:p>
      </dgm:t>
    </dgm:pt>
    <dgm:pt modelId="{3821DF7C-6F4C-4EB8-876B-D8A1278BA69B}" type="parTrans" cxnId="{C2101BB2-497E-417F-989A-689EDE5124BC}">
      <dgm:prSet/>
      <dgm:spPr/>
      <dgm:t>
        <a:bodyPr/>
        <a:lstStyle/>
        <a:p>
          <a:endParaRPr lang="en-US"/>
        </a:p>
      </dgm:t>
    </dgm:pt>
    <dgm:pt modelId="{D48F830A-9763-44F3-B39D-7575F2FFC2E6}" type="sibTrans" cxnId="{C2101BB2-497E-417F-989A-689EDE5124BC}">
      <dgm:prSet/>
      <dgm:spPr/>
      <dgm:t>
        <a:bodyPr/>
        <a:lstStyle/>
        <a:p>
          <a:endParaRPr lang="en-US"/>
        </a:p>
      </dgm:t>
    </dgm:pt>
    <dgm:pt modelId="{3C0E8926-A52C-445F-B428-7CA13B410DD8}">
      <dgm:prSet/>
      <dgm:spPr/>
      <dgm:t>
        <a:bodyPr/>
        <a:lstStyle/>
        <a:p>
          <a:r>
            <a:rPr lang="en-US"/>
            <a:t>csv data set</a:t>
          </a:r>
        </a:p>
      </dgm:t>
    </dgm:pt>
    <dgm:pt modelId="{0E5AC284-1F64-4055-B75B-FB3E28AD86EC}" type="parTrans" cxnId="{7F41B237-0A51-487B-9474-9FDFD232BACC}">
      <dgm:prSet/>
      <dgm:spPr/>
      <dgm:t>
        <a:bodyPr/>
        <a:lstStyle/>
        <a:p>
          <a:endParaRPr lang="en-US"/>
        </a:p>
      </dgm:t>
    </dgm:pt>
    <dgm:pt modelId="{909F904E-5BEC-43BA-A777-AB64CD7C3ECF}" type="sibTrans" cxnId="{7F41B237-0A51-487B-9474-9FDFD232BACC}">
      <dgm:prSet/>
      <dgm:spPr/>
      <dgm:t>
        <a:bodyPr/>
        <a:lstStyle/>
        <a:p>
          <a:endParaRPr lang="en-US"/>
        </a:p>
      </dgm:t>
    </dgm:pt>
    <dgm:pt modelId="{D1BA2673-47E5-C74E-98C1-BB4A704578DD}" type="pres">
      <dgm:prSet presAssocID="{0504D687-8D5D-403F-B065-C7C33AC909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51C404-1276-254C-A9BE-87D066BA351C}" type="pres">
      <dgm:prSet presAssocID="{FB41B444-5ABD-4259-A86B-11F5014619F1}" presName="hierRoot1" presStyleCnt="0"/>
      <dgm:spPr/>
    </dgm:pt>
    <dgm:pt modelId="{B482E788-E0EB-4C40-9334-9DB116EBED90}" type="pres">
      <dgm:prSet presAssocID="{FB41B444-5ABD-4259-A86B-11F5014619F1}" presName="composite" presStyleCnt="0"/>
      <dgm:spPr/>
    </dgm:pt>
    <dgm:pt modelId="{1BEC0981-4E70-8D4D-8A0F-1FCBD666C35E}" type="pres">
      <dgm:prSet presAssocID="{FB41B444-5ABD-4259-A86B-11F5014619F1}" presName="background" presStyleLbl="node0" presStyleIdx="0" presStyleCnt="1"/>
      <dgm:spPr/>
    </dgm:pt>
    <dgm:pt modelId="{74F37E38-C884-A44E-9E33-557B7B73C289}" type="pres">
      <dgm:prSet presAssocID="{FB41B444-5ABD-4259-A86B-11F5014619F1}" presName="text" presStyleLbl="fgAcc0" presStyleIdx="0" presStyleCnt="1">
        <dgm:presLayoutVars>
          <dgm:chPref val="3"/>
        </dgm:presLayoutVars>
      </dgm:prSet>
      <dgm:spPr/>
    </dgm:pt>
    <dgm:pt modelId="{0D0ACB17-BA00-0246-92BC-14F929EF5963}" type="pres">
      <dgm:prSet presAssocID="{FB41B444-5ABD-4259-A86B-11F5014619F1}" presName="hierChild2" presStyleCnt="0"/>
      <dgm:spPr/>
    </dgm:pt>
    <dgm:pt modelId="{E83EC424-5EFC-3243-BF8D-FD913B9FD52D}" type="pres">
      <dgm:prSet presAssocID="{3821DF7C-6F4C-4EB8-876B-D8A1278BA69B}" presName="Name10" presStyleLbl="parChTrans1D2" presStyleIdx="0" presStyleCnt="2"/>
      <dgm:spPr/>
    </dgm:pt>
    <dgm:pt modelId="{35830E89-215F-0944-80BB-D6D9F05AF3D7}" type="pres">
      <dgm:prSet presAssocID="{ED1A94D9-A330-44D8-B06A-DB39A1E5A3BC}" presName="hierRoot2" presStyleCnt="0"/>
      <dgm:spPr/>
    </dgm:pt>
    <dgm:pt modelId="{4BF54224-A3AE-EE4F-B5CB-EE3CD31E94CF}" type="pres">
      <dgm:prSet presAssocID="{ED1A94D9-A330-44D8-B06A-DB39A1E5A3BC}" presName="composite2" presStyleCnt="0"/>
      <dgm:spPr/>
    </dgm:pt>
    <dgm:pt modelId="{73DBD437-FA0D-5140-B2A3-AEF223EEB763}" type="pres">
      <dgm:prSet presAssocID="{ED1A94D9-A330-44D8-B06A-DB39A1E5A3BC}" presName="background2" presStyleLbl="node2" presStyleIdx="0" presStyleCnt="2"/>
      <dgm:spPr/>
    </dgm:pt>
    <dgm:pt modelId="{3CA3DEF6-9EE9-D74D-A5B9-D000487DCFD5}" type="pres">
      <dgm:prSet presAssocID="{ED1A94D9-A330-44D8-B06A-DB39A1E5A3BC}" presName="text2" presStyleLbl="fgAcc2" presStyleIdx="0" presStyleCnt="2">
        <dgm:presLayoutVars>
          <dgm:chPref val="3"/>
        </dgm:presLayoutVars>
      </dgm:prSet>
      <dgm:spPr/>
    </dgm:pt>
    <dgm:pt modelId="{3114D4FC-6DEE-A046-BA2C-AE9CB6F68649}" type="pres">
      <dgm:prSet presAssocID="{ED1A94D9-A330-44D8-B06A-DB39A1E5A3BC}" presName="hierChild3" presStyleCnt="0"/>
      <dgm:spPr/>
    </dgm:pt>
    <dgm:pt modelId="{131E3BC0-EFFE-9A43-8AFB-9593078DBB22}" type="pres">
      <dgm:prSet presAssocID="{0E5AC284-1F64-4055-B75B-FB3E28AD86EC}" presName="Name10" presStyleLbl="parChTrans1D2" presStyleIdx="1" presStyleCnt="2"/>
      <dgm:spPr/>
    </dgm:pt>
    <dgm:pt modelId="{ABC08E57-2371-3C40-BEF1-8B5BA8C7E976}" type="pres">
      <dgm:prSet presAssocID="{3C0E8926-A52C-445F-B428-7CA13B410DD8}" presName="hierRoot2" presStyleCnt="0"/>
      <dgm:spPr/>
    </dgm:pt>
    <dgm:pt modelId="{325BCC47-37A9-764A-9291-E34770411BFE}" type="pres">
      <dgm:prSet presAssocID="{3C0E8926-A52C-445F-B428-7CA13B410DD8}" presName="composite2" presStyleCnt="0"/>
      <dgm:spPr/>
    </dgm:pt>
    <dgm:pt modelId="{9A4333A6-405F-924C-BD9F-29283CAAEA7B}" type="pres">
      <dgm:prSet presAssocID="{3C0E8926-A52C-445F-B428-7CA13B410DD8}" presName="background2" presStyleLbl="node2" presStyleIdx="1" presStyleCnt="2"/>
      <dgm:spPr/>
    </dgm:pt>
    <dgm:pt modelId="{B47BC7AA-1A06-1C4D-95E1-36A7A8A8E5EE}" type="pres">
      <dgm:prSet presAssocID="{3C0E8926-A52C-445F-B428-7CA13B410DD8}" presName="text2" presStyleLbl="fgAcc2" presStyleIdx="1" presStyleCnt="2">
        <dgm:presLayoutVars>
          <dgm:chPref val="3"/>
        </dgm:presLayoutVars>
      </dgm:prSet>
      <dgm:spPr/>
    </dgm:pt>
    <dgm:pt modelId="{568A85D2-706A-2745-8012-0990865B1A63}" type="pres">
      <dgm:prSet presAssocID="{3C0E8926-A52C-445F-B428-7CA13B410DD8}" presName="hierChild3" presStyleCnt="0"/>
      <dgm:spPr/>
    </dgm:pt>
  </dgm:ptLst>
  <dgm:cxnLst>
    <dgm:cxn modelId="{A3FE141B-7557-4B4C-9C43-DA064B31D9D0}" srcId="{0504D687-8D5D-403F-B065-C7C33AC90978}" destId="{FB41B444-5ABD-4259-A86B-11F5014619F1}" srcOrd="0" destOrd="0" parTransId="{0B77B8C9-48D0-47FD-8014-8411B6674099}" sibTransId="{0BD3FB07-2A9C-4681-BB20-843412460A75}"/>
    <dgm:cxn modelId="{7F41B237-0A51-487B-9474-9FDFD232BACC}" srcId="{FB41B444-5ABD-4259-A86B-11F5014619F1}" destId="{3C0E8926-A52C-445F-B428-7CA13B410DD8}" srcOrd="1" destOrd="0" parTransId="{0E5AC284-1F64-4055-B75B-FB3E28AD86EC}" sibTransId="{909F904E-5BEC-43BA-A777-AB64CD7C3ECF}"/>
    <dgm:cxn modelId="{3C57683D-0FA3-544A-A1AF-6982FEDA6F20}" type="presOf" srcId="{ED1A94D9-A330-44D8-B06A-DB39A1E5A3BC}" destId="{3CA3DEF6-9EE9-D74D-A5B9-D000487DCFD5}" srcOrd="0" destOrd="0" presId="urn:microsoft.com/office/officeart/2005/8/layout/hierarchy1"/>
    <dgm:cxn modelId="{CF3B4C52-EB9A-7C4C-8538-0A7AC9FE2BD2}" type="presOf" srcId="{0504D687-8D5D-403F-B065-C7C33AC90978}" destId="{D1BA2673-47E5-C74E-98C1-BB4A704578DD}" srcOrd="0" destOrd="0" presId="urn:microsoft.com/office/officeart/2005/8/layout/hierarchy1"/>
    <dgm:cxn modelId="{22BDB582-92FC-0A4A-9931-7368DF71AD63}" type="presOf" srcId="{3C0E8926-A52C-445F-B428-7CA13B410DD8}" destId="{B47BC7AA-1A06-1C4D-95E1-36A7A8A8E5EE}" srcOrd="0" destOrd="0" presId="urn:microsoft.com/office/officeart/2005/8/layout/hierarchy1"/>
    <dgm:cxn modelId="{CFC9668C-6C43-2D48-AC04-7C2EF45FDBAE}" type="presOf" srcId="{3821DF7C-6F4C-4EB8-876B-D8A1278BA69B}" destId="{E83EC424-5EFC-3243-BF8D-FD913B9FD52D}" srcOrd="0" destOrd="0" presId="urn:microsoft.com/office/officeart/2005/8/layout/hierarchy1"/>
    <dgm:cxn modelId="{94E5269F-80AC-5643-AAAE-81D207445F0E}" type="presOf" srcId="{FB41B444-5ABD-4259-A86B-11F5014619F1}" destId="{74F37E38-C884-A44E-9E33-557B7B73C289}" srcOrd="0" destOrd="0" presId="urn:microsoft.com/office/officeart/2005/8/layout/hierarchy1"/>
    <dgm:cxn modelId="{C2101BB2-497E-417F-989A-689EDE5124BC}" srcId="{FB41B444-5ABD-4259-A86B-11F5014619F1}" destId="{ED1A94D9-A330-44D8-B06A-DB39A1E5A3BC}" srcOrd="0" destOrd="0" parTransId="{3821DF7C-6F4C-4EB8-876B-D8A1278BA69B}" sibTransId="{D48F830A-9763-44F3-B39D-7575F2FFC2E6}"/>
    <dgm:cxn modelId="{F70251E4-586F-D546-89C5-CD64923E3205}" type="presOf" srcId="{0E5AC284-1F64-4055-B75B-FB3E28AD86EC}" destId="{131E3BC0-EFFE-9A43-8AFB-9593078DBB22}" srcOrd="0" destOrd="0" presId="urn:microsoft.com/office/officeart/2005/8/layout/hierarchy1"/>
    <dgm:cxn modelId="{B4B64880-BD6B-4A47-87D1-AA2DF9D329C3}" type="presParOf" srcId="{D1BA2673-47E5-C74E-98C1-BB4A704578DD}" destId="{EA51C404-1276-254C-A9BE-87D066BA351C}" srcOrd="0" destOrd="0" presId="urn:microsoft.com/office/officeart/2005/8/layout/hierarchy1"/>
    <dgm:cxn modelId="{E8C40F78-3D24-A045-BE42-25038AF73E55}" type="presParOf" srcId="{EA51C404-1276-254C-A9BE-87D066BA351C}" destId="{B482E788-E0EB-4C40-9334-9DB116EBED90}" srcOrd="0" destOrd="0" presId="urn:microsoft.com/office/officeart/2005/8/layout/hierarchy1"/>
    <dgm:cxn modelId="{62112915-CD16-1C4E-9A60-3FE4A481F807}" type="presParOf" srcId="{B482E788-E0EB-4C40-9334-9DB116EBED90}" destId="{1BEC0981-4E70-8D4D-8A0F-1FCBD666C35E}" srcOrd="0" destOrd="0" presId="urn:microsoft.com/office/officeart/2005/8/layout/hierarchy1"/>
    <dgm:cxn modelId="{65395DD5-A9C6-884D-BECF-46C4A0497636}" type="presParOf" srcId="{B482E788-E0EB-4C40-9334-9DB116EBED90}" destId="{74F37E38-C884-A44E-9E33-557B7B73C289}" srcOrd="1" destOrd="0" presId="urn:microsoft.com/office/officeart/2005/8/layout/hierarchy1"/>
    <dgm:cxn modelId="{C837C430-F672-A842-9CFE-C93B8E96FBE2}" type="presParOf" srcId="{EA51C404-1276-254C-A9BE-87D066BA351C}" destId="{0D0ACB17-BA00-0246-92BC-14F929EF5963}" srcOrd="1" destOrd="0" presId="urn:microsoft.com/office/officeart/2005/8/layout/hierarchy1"/>
    <dgm:cxn modelId="{DE18437A-4018-514E-8B89-D54A58C7F68E}" type="presParOf" srcId="{0D0ACB17-BA00-0246-92BC-14F929EF5963}" destId="{E83EC424-5EFC-3243-BF8D-FD913B9FD52D}" srcOrd="0" destOrd="0" presId="urn:microsoft.com/office/officeart/2005/8/layout/hierarchy1"/>
    <dgm:cxn modelId="{55CA1CBD-D1A6-6742-A2E7-12F97902DFAB}" type="presParOf" srcId="{0D0ACB17-BA00-0246-92BC-14F929EF5963}" destId="{35830E89-215F-0944-80BB-D6D9F05AF3D7}" srcOrd="1" destOrd="0" presId="urn:microsoft.com/office/officeart/2005/8/layout/hierarchy1"/>
    <dgm:cxn modelId="{98020A37-CEE6-CD48-985B-E92FE830390C}" type="presParOf" srcId="{35830E89-215F-0944-80BB-D6D9F05AF3D7}" destId="{4BF54224-A3AE-EE4F-B5CB-EE3CD31E94CF}" srcOrd="0" destOrd="0" presId="urn:microsoft.com/office/officeart/2005/8/layout/hierarchy1"/>
    <dgm:cxn modelId="{3289BAD3-A83C-5C41-9A8D-0FFD4C065ECF}" type="presParOf" srcId="{4BF54224-A3AE-EE4F-B5CB-EE3CD31E94CF}" destId="{73DBD437-FA0D-5140-B2A3-AEF223EEB763}" srcOrd="0" destOrd="0" presId="urn:microsoft.com/office/officeart/2005/8/layout/hierarchy1"/>
    <dgm:cxn modelId="{89C5912E-B4F1-8943-9BBD-6A0284021C77}" type="presParOf" srcId="{4BF54224-A3AE-EE4F-B5CB-EE3CD31E94CF}" destId="{3CA3DEF6-9EE9-D74D-A5B9-D000487DCFD5}" srcOrd="1" destOrd="0" presId="urn:microsoft.com/office/officeart/2005/8/layout/hierarchy1"/>
    <dgm:cxn modelId="{E88FC5BA-B2EF-8B4B-AB16-39BDEB80E8D2}" type="presParOf" srcId="{35830E89-215F-0944-80BB-D6D9F05AF3D7}" destId="{3114D4FC-6DEE-A046-BA2C-AE9CB6F68649}" srcOrd="1" destOrd="0" presId="urn:microsoft.com/office/officeart/2005/8/layout/hierarchy1"/>
    <dgm:cxn modelId="{962BE612-90BB-5944-BAD0-3E7EBAFB915C}" type="presParOf" srcId="{0D0ACB17-BA00-0246-92BC-14F929EF5963}" destId="{131E3BC0-EFFE-9A43-8AFB-9593078DBB22}" srcOrd="2" destOrd="0" presId="urn:microsoft.com/office/officeart/2005/8/layout/hierarchy1"/>
    <dgm:cxn modelId="{40DCFDF2-E8AE-F140-8D04-8FDA77A05F20}" type="presParOf" srcId="{0D0ACB17-BA00-0246-92BC-14F929EF5963}" destId="{ABC08E57-2371-3C40-BEF1-8B5BA8C7E976}" srcOrd="3" destOrd="0" presId="urn:microsoft.com/office/officeart/2005/8/layout/hierarchy1"/>
    <dgm:cxn modelId="{3A850626-04C8-B94E-AF14-995D9E366E72}" type="presParOf" srcId="{ABC08E57-2371-3C40-BEF1-8B5BA8C7E976}" destId="{325BCC47-37A9-764A-9291-E34770411BFE}" srcOrd="0" destOrd="0" presId="urn:microsoft.com/office/officeart/2005/8/layout/hierarchy1"/>
    <dgm:cxn modelId="{CF8806F8-A4AF-5642-A285-CD889E88CA52}" type="presParOf" srcId="{325BCC47-37A9-764A-9291-E34770411BFE}" destId="{9A4333A6-405F-924C-BD9F-29283CAAEA7B}" srcOrd="0" destOrd="0" presId="urn:microsoft.com/office/officeart/2005/8/layout/hierarchy1"/>
    <dgm:cxn modelId="{8371C5EC-867F-504C-B100-1CD389261B30}" type="presParOf" srcId="{325BCC47-37A9-764A-9291-E34770411BFE}" destId="{B47BC7AA-1A06-1C4D-95E1-36A7A8A8E5EE}" srcOrd="1" destOrd="0" presId="urn:microsoft.com/office/officeart/2005/8/layout/hierarchy1"/>
    <dgm:cxn modelId="{A5BFD7A8-679F-2F44-A89E-8CA42B686000}" type="presParOf" srcId="{ABC08E57-2371-3C40-BEF1-8B5BA8C7E976}" destId="{568A85D2-706A-2745-8012-0990865B1A6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495DF-0C17-4C9C-9C8F-A4C0F2E40FCF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03A3F-AF48-47BB-805A-3FDCCC5D640F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561A0-AC7B-4BC9-B7C3-9D47722CDA07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 a plug-and-play ML backbone/framework that supports both experimentation and deployment.</a:t>
          </a:r>
        </a:p>
      </dsp:txBody>
      <dsp:txXfrm>
        <a:off x="1509882" y="708097"/>
        <a:ext cx="9005717" cy="1307257"/>
      </dsp:txXfrm>
    </dsp:sp>
    <dsp:sp modelId="{6B17B396-FCBD-4C14-BA19-A1B5154DEFC7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E1FA0-EB66-4AF5-92AC-2020D138776F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5F623-255F-4D05-9A77-07B760DA7A34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Let developers focus on </a:t>
          </a:r>
          <a:r>
            <a:rPr lang="en-US" sz="2500" b="1" kern="1200"/>
            <a:t>solving the problem</a:t>
          </a:r>
          <a:r>
            <a:rPr lang="en-US" sz="2500" kern="1200"/>
            <a:t>, not setting up the pipeline every time.</a:t>
          </a:r>
        </a:p>
      </dsp:txBody>
      <dsp:txXfrm>
        <a:off x="1509882" y="2342169"/>
        <a:ext cx="9005717" cy="1307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69696-E6DA-480D-8A0C-512D51FCAE79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55C97C-75BB-496B-95BE-05F6E7B52C97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77A91-2D01-4ECD-BE6A-CF89C7D3611A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baseline="0"/>
            <a:t>Trainer &amp; Evaluator</a:t>
          </a:r>
          <a:r>
            <a:rPr lang="en-US" sz="1200" b="0" i="0" kern="1200" baseline="0"/>
            <a:t> – allows user-defined training, testing, saving</a:t>
          </a:r>
          <a:endParaRPr lang="en-US" sz="1200" kern="1200"/>
        </a:p>
      </dsp:txBody>
      <dsp:txXfrm>
        <a:off x="100682" y="2684598"/>
        <a:ext cx="2370489" cy="720000"/>
      </dsp:txXfrm>
    </dsp:sp>
    <dsp:sp modelId="{BB870C52-9027-42B3-93F2-791B70EE2BA2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CC005-F40B-49C6-8E0E-B1A2BD564D9B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FD8FB5-1172-421E-8AB2-431296C60221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baseline="0"/>
            <a:t>Output Interpreter</a:t>
          </a:r>
          <a:r>
            <a:rPr lang="en-US" sz="1200" b="0" i="0" kern="1200" baseline="0"/>
            <a:t> – formats prediction output and provides feature insights</a:t>
          </a:r>
          <a:endParaRPr lang="en-US" sz="1200" kern="1200"/>
        </a:p>
      </dsp:txBody>
      <dsp:txXfrm>
        <a:off x="2886007" y="2684598"/>
        <a:ext cx="2370489" cy="720000"/>
      </dsp:txXfrm>
    </dsp:sp>
    <dsp:sp modelId="{799E41AD-14D3-4490-AA97-BF16D67FAD01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03CA0-6D38-453B-A2A9-A1A0104E490D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207ED-56BA-4035-97A7-03AE728E5993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baseline="0"/>
            <a:t>Notebook Integration</a:t>
          </a:r>
          <a:r>
            <a:rPr lang="en-US" sz="1200" b="0" i="0" kern="1200" baseline="0"/>
            <a:t> – supports model testing and data exploration</a:t>
          </a:r>
          <a:endParaRPr lang="en-US" sz="1200" kern="1200"/>
        </a:p>
      </dsp:txBody>
      <dsp:txXfrm>
        <a:off x="5671332" y="2684598"/>
        <a:ext cx="2370489" cy="720000"/>
      </dsp:txXfrm>
    </dsp:sp>
    <dsp:sp modelId="{649CB9A6-C7BB-4B78-A3BE-CBF68E892F0F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8B68ED-1707-4147-A236-AE2C37EA647D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2D8BF-8BD6-49D0-98F1-9BD782A21538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i="0" kern="1200" baseline="0"/>
            <a:t>Deployment-Ready</a:t>
          </a:r>
          <a:r>
            <a:rPr lang="en-US" sz="1200" b="0" i="0" kern="1200" baseline="0"/>
            <a:t> – portable across web, mobile, and cloud environments</a:t>
          </a:r>
          <a:endParaRPr lang="en-US" sz="1200" kern="1200"/>
        </a:p>
      </dsp:txBody>
      <dsp:txXfrm>
        <a:off x="8456657" y="26845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E3BC0-EFFE-9A43-8AFB-9593078DBB22}">
      <dsp:nvSpPr>
        <dsp:cNvPr id="0" name=""/>
        <dsp:cNvSpPr/>
      </dsp:nvSpPr>
      <dsp:spPr>
        <a:xfrm>
          <a:off x="5082293" y="1223491"/>
          <a:ext cx="1176189" cy="559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459"/>
              </a:lnTo>
              <a:lnTo>
                <a:pt x="1176189" y="381459"/>
              </a:lnTo>
              <a:lnTo>
                <a:pt x="1176189" y="55975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3EC424-5EFC-3243-BF8D-FD913B9FD52D}">
      <dsp:nvSpPr>
        <dsp:cNvPr id="0" name=""/>
        <dsp:cNvSpPr/>
      </dsp:nvSpPr>
      <dsp:spPr>
        <a:xfrm>
          <a:off x="3906104" y="1223491"/>
          <a:ext cx="1176189" cy="559759"/>
        </a:xfrm>
        <a:custGeom>
          <a:avLst/>
          <a:gdLst/>
          <a:ahLst/>
          <a:cxnLst/>
          <a:rect l="0" t="0" r="0" b="0"/>
          <a:pathLst>
            <a:path>
              <a:moveTo>
                <a:pt x="1176189" y="0"/>
              </a:moveTo>
              <a:lnTo>
                <a:pt x="1176189" y="381459"/>
              </a:lnTo>
              <a:lnTo>
                <a:pt x="0" y="381459"/>
              </a:lnTo>
              <a:lnTo>
                <a:pt x="0" y="559759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EC0981-4E70-8D4D-8A0F-1FCBD666C35E}">
      <dsp:nvSpPr>
        <dsp:cNvPr id="0" name=""/>
        <dsp:cNvSpPr/>
      </dsp:nvSpPr>
      <dsp:spPr>
        <a:xfrm>
          <a:off x="4119956" y="1323"/>
          <a:ext cx="1924673" cy="12221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37E38-C884-A44E-9E33-557B7B73C289}">
      <dsp:nvSpPr>
        <dsp:cNvPr id="0" name=""/>
        <dsp:cNvSpPr/>
      </dsp:nvSpPr>
      <dsp:spPr>
        <a:xfrm>
          <a:off x="4333809" y="204483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cleaning and feature selection for</a:t>
          </a:r>
        </a:p>
      </dsp:txBody>
      <dsp:txXfrm>
        <a:off x="4369605" y="240279"/>
        <a:ext cx="1853081" cy="1150575"/>
      </dsp:txXfrm>
    </dsp:sp>
    <dsp:sp modelId="{73DBD437-FA0D-5140-B2A3-AEF223EEB763}">
      <dsp:nvSpPr>
        <dsp:cNvPr id="0" name=""/>
        <dsp:cNvSpPr/>
      </dsp:nvSpPr>
      <dsp:spPr>
        <a:xfrm>
          <a:off x="2943767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3DEF6-9EE9-D74D-A5B9-D000487DCFD5}">
      <dsp:nvSpPr>
        <dsp:cNvPr id="0" name=""/>
        <dsp:cNvSpPr/>
      </dsp:nvSpPr>
      <dsp:spPr>
        <a:xfrm>
          <a:off x="3157620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Images data set</a:t>
          </a:r>
        </a:p>
      </dsp:txBody>
      <dsp:txXfrm>
        <a:off x="3193416" y="2022206"/>
        <a:ext cx="1853081" cy="1150575"/>
      </dsp:txXfrm>
    </dsp:sp>
    <dsp:sp modelId="{9A4333A6-405F-924C-BD9F-29283CAAEA7B}">
      <dsp:nvSpPr>
        <dsp:cNvPr id="0" name=""/>
        <dsp:cNvSpPr/>
      </dsp:nvSpPr>
      <dsp:spPr>
        <a:xfrm>
          <a:off x="5296146" y="1783250"/>
          <a:ext cx="1924673" cy="12221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BC7AA-1A06-1C4D-95E1-36A7A8A8E5EE}">
      <dsp:nvSpPr>
        <dsp:cNvPr id="0" name=""/>
        <dsp:cNvSpPr/>
      </dsp:nvSpPr>
      <dsp:spPr>
        <a:xfrm>
          <a:off x="5509998" y="1986410"/>
          <a:ext cx="1924673" cy="12221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csv data set</a:t>
          </a:r>
        </a:p>
      </dsp:txBody>
      <dsp:txXfrm>
        <a:off x="5545794" y="2022206"/>
        <a:ext cx="1853081" cy="1150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5B21-5601-B621-9809-EB2934F7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5B6DE-770F-0BD2-F6FA-EB08B828C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3EDC8-AA01-7843-5A84-3B85C4F2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31F-F1D4-4D25-8E08-CD79AFDBD8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E7203-AFEB-CD89-34C9-041EB834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D2025-D783-92F2-64B5-28DDF9CB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B46-8218-4CCA-B4F6-0B1BB7A4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95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AA15-75A7-1187-0925-EEE94EB7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0AE12-E29E-E489-3D5B-C29654214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095A5-9129-FBB7-6F03-00C44DBC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31F-F1D4-4D25-8E08-CD79AFDBD8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01441-EE3B-FE64-DCFB-D56771B2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19F4E-A189-D2C0-771D-04A7A7FA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B46-8218-4CCA-B4F6-0B1BB7A4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8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5987E-B2A0-7758-8477-2737BDB33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0202E-B445-57E4-1319-67692DF93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4CAD1-5457-27E6-FC57-E23D44502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31F-F1D4-4D25-8E08-CD79AFDBD8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437F4-AB03-C159-38AD-86A1C6B8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2CEE9-46AB-F1D8-7757-07B9F901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B46-8218-4CCA-B4F6-0B1BB7A4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1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6AA8-AE32-BE27-EEFA-5B87B65A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7560-A21C-C81B-A341-0D06DDFDC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821D1-8CFB-5F50-5163-EA39D560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31F-F1D4-4D25-8E08-CD79AFDBD8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CFF85-7EF9-CC3A-142C-03D761D1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002C5-AA1E-D37B-49C6-4D3FFBB9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B46-8218-4CCA-B4F6-0B1BB7A4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3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5282-87AD-F221-E28B-D54CA19D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543EB-4AEB-059E-485E-970FBB0F4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1DA4E-B8D6-32F5-C66B-F4C0D717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31F-F1D4-4D25-8E08-CD79AFDBD8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2D642-C808-2F1E-D226-C3920288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E339-5807-1018-1E91-E63293A6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B46-8218-4CCA-B4F6-0B1BB7A4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999A-496D-8E20-5BDE-B09B9CB96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63C-645F-1F8B-1DA4-A98C75CC9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A233A-53CF-C362-29B1-8A95A7F56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25B79-EA40-DD6F-37FC-C1D722801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31F-F1D4-4D25-8E08-CD79AFDBD8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5B925-5E58-F2AC-6EB3-8D2B3C3A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76426-7268-30DA-F263-205E4ADB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B46-8218-4CCA-B4F6-0B1BB7A4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0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3F83-6E7F-6EE2-34BA-139B72C1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89594-B3BE-FC84-70CB-93ACFA596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0AC2C-CD1D-75E2-1871-9E94213DF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7B299-2781-D0FD-C30B-4056D3226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167DF-65FC-9D2B-CDEC-5BB0889E3B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9A8AE-B09F-599B-2500-1B933C32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31F-F1D4-4D25-8E08-CD79AFDBD8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69A68-D1F7-F5DB-D17B-9F7235A7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6C3F9-F417-18C8-D87C-5A717F06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B46-8218-4CCA-B4F6-0B1BB7A4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9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85C1-B147-AC36-0868-9FE474F4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8E172-AECF-4199-A35E-D105A76F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31F-F1D4-4D25-8E08-CD79AFDBD8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0BF0D-065B-60ED-964E-03486C2C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8D46B-A802-0B69-D4B6-E5C6D7D05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B46-8218-4CCA-B4F6-0B1BB7A4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2DCA2-6BE1-A6B6-41B3-C7B6C546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31F-F1D4-4D25-8E08-CD79AFDBD8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7BC8CE-FF7F-3B31-0E6C-4FD171A8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3A889-6DDC-D5E0-CA8D-2B409BA8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B46-8218-4CCA-B4F6-0B1BB7A4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1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63DD-7CFD-7F78-4F0E-6C65E307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002C-9234-94C4-D011-8A180157B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CE18C-3813-B2F4-E6DF-2066187AB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FB98-D609-EA44-E75A-5FEAD3CE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31F-F1D4-4D25-8E08-CD79AFDBD8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F4819-575B-EC23-26B6-82A110CD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E275E-A046-7466-FAAC-37BA43B4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B46-8218-4CCA-B4F6-0B1BB7A4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1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AE38-A9EC-B97C-E337-B7FF5485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E7823-FD9B-BD51-FF4D-71CA13A6D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D0FF4-8604-4133-F7E2-4B558F1B8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8892D-0CA8-100A-180D-F01EA39F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931F-F1D4-4D25-8E08-CD79AFDBD8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91804-73E1-3E8A-A2A8-CDD0DDCB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4C16F-404E-5F3A-2A3D-0A2C14C2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E5B46-8218-4CCA-B4F6-0B1BB7A4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1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5C9CF-39DF-6F55-F08C-E52AE5BC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67C6E-CB45-C444-99E0-A839DF98A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C6D4D-5008-EAC8-8D63-41B8D01B1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9931F-F1D4-4D25-8E08-CD79AFDBD8FA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BEAB9-F6CA-005A-B7B8-B6C308E0E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690FB-1DDC-E0E1-DEE6-5223D3AA3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AE5B46-8218-4CCA-B4F6-0B1BB7A4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1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F2B30-D9CF-DF5C-19CB-1FE4EED8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Comprehensive framework for pre-trained machine learning algorithms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FF207-61D5-6D99-EB0D-3496443B4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By : siddharth Madupathi</a:t>
            </a:r>
          </a:p>
          <a:p>
            <a:pPr algn="l"/>
            <a:r>
              <a:rPr lang="en-US" sz="1700">
                <a:solidFill>
                  <a:srgbClr val="FFFFFF"/>
                </a:solidFill>
              </a:rPr>
              <a:t>Gowtham Alasakani</a:t>
            </a:r>
          </a:p>
          <a:p>
            <a:pPr algn="l"/>
            <a:r>
              <a:rPr lang="en-US" sz="1700">
                <a:solidFill>
                  <a:srgbClr val="FFFFFF"/>
                </a:solidFill>
              </a:rPr>
              <a:t>Sowmya Medabalimi</a:t>
            </a:r>
          </a:p>
        </p:txBody>
      </p:sp>
    </p:spTree>
    <p:extLst>
      <p:ext uri="{BB962C8B-B14F-4D97-AF65-F5344CB8AC3E}">
        <p14:creationId xmlns:p14="http://schemas.microsoft.com/office/powerpoint/2010/main" val="137543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BD975-D284-D0C8-69A6-C60892BFD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Progress so far 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443781-9900-9E94-35D3-993ED79EC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26711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9202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759F52-FE11-AEB1-71F8-02627D52C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413" y="918546"/>
            <a:ext cx="5112209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3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F639CC-8BA6-BD96-28E9-4189A2B92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767" y="918546"/>
            <a:ext cx="4095501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0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8A8029F-EBE8-2F6F-4E63-53BCA76B9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10921"/>
            <a:ext cx="11277600" cy="58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2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59EB35A-4E20-E086-2548-21DFFC500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69" y="918546"/>
            <a:ext cx="7719897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5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7CF16D12-033F-2576-D442-EEFB9EDEE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1064834"/>
            <a:ext cx="7746709" cy="468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1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821A8-4B57-7073-F0E6-27A75F4D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Problem scope : Fragmented ML Workflows Across Data Types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D27E-7CD2-BC5F-4975-D15CDDD20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endParaRPr lang="en-US" sz="2000"/>
          </a:p>
          <a:p>
            <a:r>
              <a:rPr lang="en-US" sz="2000"/>
              <a:t>Machine learning solutions are often </a:t>
            </a:r>
            <a:r>
              <a:rPr lang="en-US" sz="2000" b="1"/>
              <a:t>siloed by data type</a:t>
            </a:r>
            <a:r>
              <a:rPr lang="en-US" sz="2000"/>
              <a:t>: images, text, or numerical data</a:t>
            </a:r>
          </a:p>
          <a:p>
            <a:pPr>
              <a:buNone/>
            </a:pPr>
            <a:endParaRPr lang="en-US" sz="2000"/>
          </a:p>
          <a:p>
            <a:pPr>
              <a:buNone/>
            </a:pPr>
            <a:r>
              <a:rPr lang="en-US" sz="2000"/>
              <a:t>Most existing frameworks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Task-specific (e.g., image-only or text-only)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Non-modular (code tied to a dataset or platform)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Not easily reusable across domains (agriculture, healthcare, finance, etc.)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8802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58C20-0552-CAEC-FEF2-3F801D523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3100">
                <a:solidFill>
                  <a:srgbClr val="FFFFFF"/>
                </a:solidFill>
              </a:rPr>
              <a:t>This leads to: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100">
              <a:solidFill>
                <a:srgbClr val="FFFFFF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>
                <a:solidFill>
                  <a:srgbClr val="FFFFFF"/>
                </a:solidFill>
              </a:rPr>
              <a:t>Redundant development work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100">
              <a:solidFill>
                <a:srgbClr val="FFFFFF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>
                <a:solidFill>
                  <a:srgbClr val="FFFFFF"/>
                </a:solidFill>
              </a:rPr>
              <a:t>Inefficient experimentation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100">
              <a:solidFill>
                <a:srgbClr val="FFFFFF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100">
                <a:solidFill>
                  <a:srgbClr val="FFFFFF"/>
                </a:solidFill>
              </a:rPr>
              <a:t>Slower deployment in real-world projects</a:t>
            </a:r>
          </a:p>
          <a:p>
            <a:pPr algn="l"/>
            <a:endParaRPr lang="en-US" sz="3100">
              <a:solidFill>
                <a:srgbClr val="FFFFFF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665C6-6FDD-2257-5BAD-D761F52A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Motivation: One Framework for Every Dataset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A2BAB-4E9B-628C-0CC1-D8CB8EF9C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We wanted to create a dataset-agnostic ML framework that allows:</a:t>
            </a:r>
          </a:p>
          <a:p>
            <a:endParaRPr lang="en-US" dirty="0"/>
          </a:p>
          <a:p>
            <a:r>
              <a:rPr lang="en-US" dirty="0"/>
              <a:t>Seamless switching between data modalities</a:t>
            </a:r>
          </a:p>
          <a:p>
            <a:endParaRPr lang="en-US" dirty="0"/>
          </a:p>
          <a:p>
            <a:r>
              <a:rPr lang="en-US" dirty="0"/>
              <a:t>Rapid integration of pretrained models</a:t>
            </a:r>
          </a:p>
          <a:p>
            <a:endParaRPr lang="en-US" dirty="0"/>
          </a:p>
          <a:p>
            <a:r>
              <a:rPr lang="en-US" dirty="0"/>
              <a:t>  Minimal code changes between domains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4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BDF9F-5041-7262-D93B-758D8CA6D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Our vision: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94FBA4-95E9-8864-67EB-4089B234FC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38026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828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A93C-CAAF-043D-CFC7-7E031E18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6A4B4-D9A5-D038-220A-633EAE11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8222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framework includes the following core components: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D171D7-5A69-813F-AA42-C2DADF0E4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74412"/>
            <a:ext cx="113284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Handler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accepts image, text, or tabular data</a:t>
            </a:r>
          </a:p>
          <a:p>
            <a:pPr marL="457200" marR="0" lvl="0" indent="-4572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Preprocessor Layer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standardizes inputs (resizing, tokenization, normalization)</a:t>
            </a:r>
          </a:p>
          <a:p>
            <a:pPr marL="457200" marR="0" lvl="0" indent="-4572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Router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detects input type &amp; selects appropriate pretrained model</a:t>
            </a:r>
          </a:p>
          <a:p>
            <a:pPr marL="457200" marR="0" lvl="0" indent="-4572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Wrappers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contain reusable training and inference logic for each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505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748037D-89FA-BE91-7021-BD4350FC2E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66968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84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E889-5525-F5F7-0A6A-04B25AAF5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214" y="457200"/>
            <a:ext cx="10515600" cy="1325563"/>
          </a:xfrm>
        </p:spPr>
        <p:txBody>
          <a:bodyPr/>
          <a:lstStyle/>
          <a:p>
            <a:r>
              <a:rPr lang="en-US" dirty="0"/>
              <a:t>Supported Pretrained Models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306D2B8-9F08-DD7D-FB10-7A0B85B25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401061"/>
              </p:ext>
            </p:extLst>
          </p:nvPr>
        </p:nvGraphicFramePr>
        <p:xfrm>
          <a:off x="1493214" y="1513840"/>
          <a:ext cx="9205570" cy="4958079"/>
        </p:xfrm>
        <a:graphic>
          <a:graphicData uri="http://schemas.openxmlformats.org/drawingml/2006/table">
            <a:tbl>
              <a:tblPr/>
              <a:tblGrid>
                <a:gridCol w="920557">
                  <a:extLst>
                    <a:ext uri="{9D8B030D-6E8A-4147-A177-3AD203B41FA5}">
                      <a16:colId xmlns:a16="http://schemas.microsoft.com/office/drawing/2014/main" val="738190831"/>
                    </a:ext>
                  </a:extLst>
                </a:gridCol>
                <a:gridCol w="920557">
                  <a:extLst>
                    <a:ext uri="{9D8B030D-6E8A-4147-A177-3AD203B41FA5}">
                      <a16:colId xmlns:a16="http://schemas.microsoft.com/office/drawing/2014/main" val="3604408304"/>
                    </a:ext>
                  </a:extLst>
                </a:gridCol>
                <a:gridCol w="920557">
                  <a:extLst>
                    <a:ext uri="{9D8B030D-6E8A-4147-A177-3AD203B41FA5}">
                      <a16:colId xmlns:a16="http://schemas.microsoft.com/office/drawing/2014/main" val="76231090"/>
                    </a:ext>
                  </a:extLst>
                </a:gridCol>
                <a:gridCol w="920557">
                  <a:extLst>
                    <a:ext uri="{9D8B030D-6E8A-4147-A177-3AD203B41FA5}">
                      <a16:colId xmlns:a16="http://schemas.microsoft.com/office/drawing/2014/main" val="1176053899"/>
                    </a:ext>
                  </a:extLst>
                </a:gridCol>
                <a:gridCol w="920557">
                  <a:extLst>
                    <a:ext uri="{9D8B030D-6E8A-4147-A177-3AD203B41FA5}">
                      <a16:colId xmlns:a16="http://schemas.microsoft.com/office/drawing/2014/main" val="276838415"/>
                    </a:ext>
                  </a:extLst>
                </a:gridCol>
                <a:gridCol w="920557">
                  <a:extLst>
                    <a:ext uri="{9D8B030D-6E8A-4147-A177-3AD203B41FA5}">
                      <a16:colId xmlns:a16="http://schemas.microsoft.com/office/drawing/2014/main" val="4193090255"/>
                    </a:ext>
                  </a:extLst>
                </a:gridCol>
                <a:gridCol w="920557">
                  <a:extLst>
                    <a:ext uri="{9D8B030D-6E8A-4147-A177-3AD203B41FA5}">
                      <a16:colId xmlns:a16="http://schemas.microsoft.com/office/drawing/2014/main" val="14522218"/>
                    </a:ext>
                  </a:extLst>
                </a:gridCol>
                <a:gridCol w="920557">
                  <a:extLst>
                    <a:ext uri="{9D8B030D-6E8A-4147-A177-3AD203B41FA5}">
                      <a16:colId xmlns:a16="http://schemas.microsoft.com/office/drawing/2014/main" val="3918781882"/>
                    </a:ext>
                  </a:extLst>
                </a:gridCol>
                <a:gridCol w="920557">
                  <a:extLst>
                    <a:ext uri="{9D8B030D-6E8A-4147-A177-3AD203B41FA5}">
                      <a16:colId xmlns:a16="http://schemas.microsoft.com/office/drawing/2014/main" val="2899066451"/>
                    </a:ext>
                  </a:extLst>
                </a:gridCol>
                <a:gridCol w="920557">
                  <a:extLst>
                    <a:ext uri="{9D8B030D-6E8A-4147-A177-3AD203B41FA5}">
                      <a16:colId xmlns:a16="http://schemas.microsoft.com/office/drawing/2014/main" val="2707076721"/>
                    </a:ext>
                  </a:extLst>
                </a:gridCol>
              </a:tblGrid>
              <a:tr h="660965">
                <a:tc>
                  <a:txBody>
                    <a:bodyPr/>
                    <a:lstStyle/>
                    <a:p>
                      <a:r>
                        <a:rPr lang="en-US" sz="1200"/>
                        <a:t>Model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Type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Learning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Input Type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Use Case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Libraries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Quantitative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Data Cleaning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Feature Selection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Platforms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988197"/>
                  </a:ext>
                </a:extLst>
              </a:tr>
              <a:tr h="859422">
                <a:tc>
                  <a:txBody>
                    <a:bodyPr/>
                    <a:lstStyle/>
                    <a:p>
                      <a:r>
                        <a:rPr lang="en-US" sz="1200" b="1"/>
                        <a:t>MobileNetV2</a:t>
                      </a:r>
                      <a:endParaRPr lang="en-US" sz="12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CNN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Supervised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Image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Plant disease detection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TensorFlow, TFLite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Resizing, normalization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CNN filters, PCA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Android, Edge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968787"/>
                  </a:ext>
                </a:extLst>
              </a:tr>
              <a:tr h="859422">
                <a:tc>
                  <a:txBody>
                    <a:bodyPr/>
                    <a:lstStyle/>
                    <a:p>
                      <a:r>
                        <a:rPr lang="en-US" sz="1200" b="1"/>
                        <a:t>DistilBERT</a:t>
                      </a:r>
                      <a:endParaRPr lang="en-US" sz="12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Transformer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Supervised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Text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Symptom classification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HuggingFace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Tokenization, stopwords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Attention scores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Web, NLP platforms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582438"/>
                  </a:ext>
                </a:extLst>
              </a:tr>
              <a:tr h="1057883">
                <a:tc>
                  <a:txBody>
                    <a:bodyPr/>
                    <a:lstStyle/>
                    <a:p>
                      <a:r>
                        <a:rPr lang="en-US" sz="1200" b="1"/>
                        <a:t>Random Forest</a:t>
                      </a:r>
                      <a:endParaRPr lang="en-US" sz="12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Ensemble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Supervised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Tabular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Crop recommendation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scikit-learn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Outlier removal, imputation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importance ranking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Desktop, Cloud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597172"/>
                  </a:ext>
                </a:extLst>
              </a:tr>
              <a:tr h="660965">
                <a:tc>
                  <a:txBody>
                    <a:bodyPr/>
                    <a:lstStyle/>
                    <a:p>
                      <a:r>
                        <a:rPr lang="en-US" sz="1200" b="1"/>
                        <a:t>XGBoost</a:t>
                      </a:r>
                      <a:endParaRPr lang="en-US" sz="12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Boosting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Supervised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Tabular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Yield prediction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XGBoost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Missing value handling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SHAP, gain-based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Cloud, Desktop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468246"/>
                  </a:ext>
                </a:extLst>
              </a:tr>
              <a:tr h="859422">
                <a:tc>
                  <a:txBody>
                    <a:bodyPr/>
                    <a:lstStyle/>
                    <a:p>
                      <a:r>
                        <a:rPr lang="en-US" sz="1200" b="1"/>
                        <a:t>VGG16</a:t>
                      </a:r>
                      <a:endParaRPr lang="en-US" sz="1200"/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CNN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Supervised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Image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 image classification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Keras, TensorFlow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Resize, pixel scaling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CNN filters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Web, Mobile</a:t>
                      </a:r>
                    </a:p>
                  </a:txBody>
                  <a:tcPr marL="60435" marR="60435" marT="30218" marB="302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286659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AA65B97E-6C17-DD5E-7E1F-B8B87183F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16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F7EF8-4898-ACB0-5773-0E7F78C2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 Diagram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model&#10;&#10;AI-generated content may be incorrect.">
            <a:extLst>
              <a:ext uri="{FF2B5EF4-FFF2-40B4-BE49-F238E27FC236}">
                <a16:creationId xmlns:a16="http://schemas.microsoft.com/office/drawing/2014/main" id="{EA9BCE1A-7FBC-52BE-09C3-DE3134DBD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6126" y="928201"/>
            <a:ext cx="3288732" cy="492694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843CC-CE38-589C-5211-C1E36AB5137B}"/>
              </a:ext>
            </a:extLst>
          </p:cNvPr>
          <p:cNvSpPr txBox="1"/>
          <p:nvPr/>
        </p:nvSpPr>
        <p:spPr>
          <a:xfrm>
            <a:off x="8146473" y="4655127"/>
            <a:ext cx="1108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 interpreter</a:t>
            </a:r>
          </a:p>
        </p:txBody>
      </p:sp>
    </p:spTree>
    <p:extLst>
      <p:ext uri="{BB962C8B-B14F-4D97-AF65-F5344CB8AC3E}">
        <p14:creationId xmlns:p14="http://schemas.microsoft.com/office/powerpoint/2010/main" val="425915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</TotalTime>
  <Words>389</Words>
  <Application>Microsoft Macintosh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Comprehensive framework for pre-trained machine learning algorithms</vt:lpstr>
      <vt:lpstr>Problem scope : Fragmented ML Workflows Across Data Types</vt:lpstr>
      <vt:lpstr>PowerPoint Presentation</vt:lpstr>
      <vt:lpstr>Motivation: One Framework for Every Dataset</vt:lpstr>
      <vt:lpstr>Our vision:</vt:lpstr>
      <vt:lpstr>System Architecture</vt:lpstr>
      <vt:lpstr>PowerPoint Presentation</vt:lpstr>
      <vt:lpstr>Supported Pretrained Models</vt:lpstr>
      <vt:lpstr>Flow Diagram</vt:lpstr>
      <vt:lpstr>Progress so far 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madupathi</dc:creator>
  <cp:lastModifiedBy>Alasakani,Gowtham</cp:lastModifiedBy>
  <cp:revision>5</cp:revision>
  <dcterms:created xsi:type="dcterms:W3CDTF">2025-05-28T23:26:08Z</dcterms:created>
  <dcterms:modified xsi:type="dcterms:W3CDTF">2025-05-29T17:29:12Z</dcterms:modified>
</cp:coreProperties>
</file>