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4" d="100"/>
          <a:sy n="44" d="100"/>
        </p:scale>
        <p:origin x="1524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7A1456-C4E5-4787-A066-EB502360C16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8E3023-EE30-476A-880F-B35E3B366096}">
      <dgm:prSet/>
      <dgm:spPr/>
      <dgm:t>
        <a:bodyPr/>
        <a:lstStyle/>
        <a:p>
          <a:r>
            <a:rPr lang="en-US"/>
            <a:t>DevOps is a set of practices that combines software development (Dev) and IT operations (Ops).</a:t>
          </a:r>
        </a:p>
      </dgm:t>
    </dgm:pt>
    <dgm:pt modelId="{567A5950-CEBA-4B21-83DE-00F7B19D5B2F}" type="parTrans" cxnId="{97FA1C39-34C4-464D-8A07-D920F20D8EB9}">
      <dgm:prSet/>
      <dgm:spPr/>
      <dgm:t>
        <a:bodyPr/>
        <a:lstStyle/>
        <a:p>
          <a:endParaRPr lang="en-US"/>
        </a:p>
      </dgm:t>
    </dgm:pt>
    <dgm:pt modelId="{DC0CEF74-FA30-43C0-BED0-842A50E6C718}" type="sibTrans" cxnId="{97FA1C39-34C4-464D-8A07-D920F20D8EB9}">
      <dgm:prSet/>
      <dgm:spPr/>
      <dgm:t>
        <a:bodyPr/>
        <a:lstStyle/>
        <a:p>
          <a:endParaRPr lang="en-US"/>
        </a:p>
      </dgm:t>
    </dgm:pt>
    <dgm:pt modelId="{B025B9FE-402E-4340-803A-08951FD67EAD}">
      <dgm:prSet/>
      <dgm:spPr/>
      <dgm:t>
        <a:bodyPr/>
        <a:lstStyle/>
        <a:p>
          <a:r>
            <a:rPr lang="en-US"/>
            <a:t>It aims to shorten the software development lifecycle while delivering high-quality software continuously.</a:t>
          </a:r>
        </a:p>
      </dgm:t>
    </dgm:pt>
    <dgm:pt modelId="{FCA80B01-A08B-47C2-9257-E243B6DF611F}" type="parTrans" cxnId="{FEB87A8E-FDD7-4306-85B1-A391670CA78A}">
      <dgm:prSet/>
      <dgm:spPr/>
      <dgm:t>
        <a:bodyPr/>
        <a:lstStyle/>
        <a:p>
          <a:endParaRPr lang="en-US"/>
        </a:p>
      </dgm:t>
    </dgm:pt>
    <dgm:pt modelId="{B91B39A4-2D79-46AF-BBB8-A429091C9BBA}" type="sibTrans" cxnId="{FEB87A8E-FDD7-4306-85B1-A391670CA78A}">
      <dgm:prSet/>
      <dgm:spPr/>
      <dgm:t>
        <a:bodyPr/>
        <a:lstStyle/>
        <a:p>
          <a:endParaRPr lang="en-US"/>
        </a:p>
      </dgm:t>
    </dgm:pt>
    <dgm:pt modelId="{32A80BB7-2298-43D9-A6DC-59BD989596A5}">
      <dgm:prSet/>
      <dgm:spPr/>
      <dgm:t>
        <a:bodyPr/>
        <a:lstStyle/>
        <a:p>
          <a:r>
            <a:rPr lang="en-US"/>
            <a:t>DevOps promotes collaboration, automation, and continuous monitoring across all phases of the development process.</a:t>
          </a:r>
        </a:p>
      </dgm:t>
    </dgm:pt>
    <dgm:pt modelId="{EECFE5FE-F9DB-4280-9002-C2BE399A9C5B}" type="parTrans" cxnId="{BEBC5150-2387-4621-847F-5D1F3565019C}">
      <dgm:prSet/>
      <dgm:spPr/>
      <dgm:t>
        <a:bodyPr/>
        <a:lstStyle/>
        <a:p>
          <a:endParaRPr lang="en-US"/>
        </a:p>
      </dgm:t>
    </dgm:pt>
    <dgm:pt modelId="{2ED1C02E-4C16-40FF-8B46-180584D1D3F4}" type="sibTrans" cxnId="{BEBC5150-2387-4621-847F-5D1F3565019C}">
      <dgm:prSet/>
      <dgm:spPr/>
      <dgm:t>
        <a:bodyPr/>
        <a:lstStyle/>
        <a:p>
          <a:endParaRPr lang="en-US"/>
        </a:p>
      </dgm:t>
    </dgm:pt>
    <dgm:pt modelId="{A9CA844C-619D-49C6-ADE4-14976D13A471}" type="pres">
      <dgm:prSet presAssocID="{287A1456-C4E5-4787-A066-EB502360C1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2E0877-8224-45DD-96C7-D842AB1FF6E1}" type="pres">
      <dgm:prSet presAssocID="{3E8E3023-EE30-476A-880F-B35E3B366096}" presName="hierRoot1" presStyleCnt="0"/>
      <dgm:spPr/>
    </dgm:pt>
    <dgm:pt modelId="{2E62C52F-EFDB-4020-BE0E-1BCB8847300C}" type="pres">
      <dgm:prSet presAssocID="{3E8E3023-EE30-476A-880F-B35E3B366096}" presName="composite" presStyleCnt="0"/>
      <dgm:spPr/>
    </dgm:pt>
    <dgm:pt modelId="{A3694417-1EFA-45DD-9238-A64A6244D0EE}" type="pres">
      <dgm:prSet presAssocID="{3E8E3023-EE30-476A-880F-B35E3B366096}" presName="background" presStyleLbl="node0" presStyleIdx="0" presStyleCnt="3"/>
      <dgm:spPr/>
    </dgm:pt>
    <dgm:pt modelId="{C75C4A0A-4D24-4547-88F3-0F21E31D0746}" type="pres">
      <dgm:prSet presAssocID="{3E8E3023-EE30-476A-880F-B35E3B366096}" presName="text" presStyleLbl="fgAcc0" presStyleIdx="0" presStyleCnt="3">
        <dgm:presLayoutVars>
          <dgm:chPref val="3"/>
        </dgm:presLayoutVars>
      </dgm:prSet>
      <dgm:spPr/>
    </dgm:pt>
    <dgm:pt modelId="{F895D89C-8027-41D8-A185-02CD3A9A1AED}" type="pres">
      <dgm:prSet presAssocID="{3E8E3023-EE30-476A-880F-B35E3B366096}" presName="hierChild2" presStyleCnt="0"/>
      <dgm:spPr/>
    </dgm:pt>
    <dgm:pt modelId="{57AC6C05-0281-4724-A922-A037149F93C7}" type="pres">
      <dgm:prSet presAssocID="{B025B9FE-402E-4340-803A-08951FD67EAD}" presName="hierRoot1" presStyleCnt="0"/>
      <dgm:spPr/>
    </dgm:pt>
    <dgm:pt modelId="{6C42650D-1A9B-4ECB-8F55-40C729D9824E}" type="pres">
      <dgm:prSet presAssocID="{B025B9FE-402E-4340-803A-08951FD67EAD}" presName="composite" presStyleCnt="0"/>
      <dgm:spPr/>
    </dgm:pt>
    <dgm:pt modelId="{165C0184-3B0E-4B7E-9C84-713CD8114E6A}" type="pres">
      <dgm:prSet presAssocID="{B025B9FE-402E-4340-803A-08951FD67EAD}" presName="background" presStyleLbl="node0" presStyleIdx="1" presStyleCnt="3"/>
      <dgm:spPr/>
    </dgm:pt>
    <dgm:pt modelId="{AB871B30-EF82-4646-A23C-617C78405FE3}" type="pres">
      <dgm:prSet presAssocID="{B025B9FE-402E-4340-803A-08951FD67EAD}" presName="text" presStyleLbl="fgAcc0" presStyleIdx="1" presStyleCnt="3">
        <dgm:presLayoutVars>
          <dgm:chPref val="3"/>
        </dgm:presLayoutVars>
      </dgm:prSet>
      <dgm:spPr/>
    </dgm:pt>
    <dgm:pt modelId="{E793E277-5D5B-4D41-9097-3980F296660C}" type="pres">
      <dgm:prSet presAssocID="{B025B9FE-402E-4340-803A-08951FD67EAD}" presName="hierChild2" presStyleCnt="0"/>
      <dgm:spPr/>
    </dgm:pt>
    <dgm:pt modelId="{CEF5F23A-52AE-492B-946E-0098F3C8E608}" type="pres">
      <dgm:prSet presAssocID="{32A80BB7-2298-43D9-A6DC-59BD989596A5}" presName="hierRoot1" presStyleCnt="0"/>
      <dgm:spPr/>
    </dgm:pt>
    <dgm:pt modelId="{B10AB859-90ED-412E-8A0B-CD17D1D0CDBF}" type="pres">
      <dgm:prSet presAssocID="{32A80BB7-2298-43D9-A6DC-59BD989596A5}" presName="composite" presStyleCnt="0"/>
      <dgm:spPr/>
    </dgm:pt>
    <dgm:pt modelId="{7774FD2F-D12E-479C-898E-8276E6A59AD8}" type="pres">
      <dgm:prSet presAssocID="{32A80BB7-2298-43D9-A6DC-59BD989596A5}" presName="background" presStyleLbl="node0" presStyleIdx="2" presStyleCnt="3"/>
      <dgm:spPr/>
    </dgm:pt>
    <dgm:pt modelId="{61143879-EAD8-4E1E-9DD4-4C780C2C4F23}" type="pres">
      <dgm:prSet presAssocID="{32A80BB7-2298-43D9-A6DC-59BD989596A5}" presName="text" presStyleLbl="fgAcc0" presStyleIdx="2" presStyleCnt="3">
        <dgm:presLayoutVars>
          <dgm:chPref val="3"/>
        </dgm:presLayoutVars>
      </dgm:prSet>
      <dgm:spPr/>
    </dgm:pt>
    <dgm:pt modelId="{AAAFC12A-2676-48AF-AB92-DD55A1830BE7}" type="pres">
      <dgm:prSet presAssocID="{32A80BB7-2298-43D9-A6DC-59BD989596A5}" presName="hierChild2" presStyleCnt="0"/>
      <dgm:spPr/>
    </dgm:pt>
  </dgm:ptLst>
  <dgm:cxnLst>
    <dgm:cxn modelId="{D927F21C-4360-4636-BE89-74E87F35D5E5}" type="presOf" srcId="{3E8E3023-EE30-476A-880F-B35E3B366096}" destId="{C75C4A0A-4D24-4547-88F3-0F21E31D0746}" srcOrd="0" destOrd="0" presId="urn:microsoft.com/office/officeart/2005/8/layout/hierarchy1"/>
    <dgm:cxn modelId="{97FA1C39-34C4-464D-8A07-D920F20D8EB9}" srcId="{287A1456-C4E5-4787-A066-EB502360C160}" destId="{3E8E3023-EE30-476A-880F-B35E3B366096}" srcOrd="0" destOrd="0" parTransId="{567A5950-CEBA-4B21-83DE-00F7B19D5B2F}" sibTransId="{DC0CEF74-FA30-43C0-BED0-842A50E6C718}"/>
    <dgm:cxn modelId="{BEBC5150-2387-4621-847F-5D1F3565019C}" srcId="{287A1456-C4E5-4787-A066-EB502360C160}" destId="{32A80BB7-2298-43D9-A6DC-59BD989596A5}" srcOrd="2" destOrd="0" parTransId="{EECFE5FE-F9DB-4280-9002-C2BE399A9C5B}" sibTransId="{2ED1C02E-4C16-40FF-8B46-180584D1D3F4}"/>
    <dgm:cxn modelId="{071DED7A-72A8-4816-85AA-0349B26900BB}" type="presOf" srcId="{32A80BB7-2298-43D9-A6DC-59BD989596A5}" destId="{61143879-EAD8-4E1E-9DD4-4C780C2C4F23}" srcOrd="0" destOrd="0" presId="urn:microsoft.com/office/officeart/2005/8/layout/hierarchy1"/>
    <dgm:cxn modelId="{FEB87A8E-FDD7-4306-85B1-A391670CA78A}" srcId="{287A1456-C4E5-4787-A066-EB502360C160}" destId="{B025B9FE-402E-4340-803A-08951FD67EAD}" srcOrd="1" destOrd="0" parTransId="{FCA80B01-A08B-47C2-9257-E243B6DF611F}" sibTransId="{B91B39A4-2D79-46AF-BBB8-A429091C9BBA}"/>
    <dgm:cxn modelId="{69C1B2B0-7E7F-46E6-BDCA-072651F28F90}" type="presOf" srcId="{287A1456-C4E5-4787-A066-EB502360C160}" destId="{A9CA844C-619D-49C6-ADE4-14976D13A471}" srcOrd="0" destOrd="0" presId="urn:microsoft.com/office/officeart/2005/8/layout/hierarchy1"/>
    <dgm:cxn modelId="{DB89CFCB-3FD2-4C45-BDCA-C2D4C30053AC}" type="presOf" srcId="{B025B9FE-402E-4340-803A-08951FD67EAD}" destId="{AB871B30-EF82-4646-A23C-617C78405FE3}" srcOrd="0" destOrd="0" presId="urn:microsoft.com/office/officeart/2005/8/layout/hierarchy1"/>
    <dgm:cxn modelId="{B9E38902-A032-4274-A16B-B32F4C845A11}" type="presParOf" srcId="{A9CA844C-619D-49C6-ADE4-14976D13A471}" destId="{BA2E0877-8224-45DD-96C7-D842AB1FF6E1}" srcOrd="0" destOrd="0" presId="urn:microsoft.com/office/officeart/2005/8/layout/hierarchy1"/>
    <dgm:cxn modelId="{123AA683-3480-443A-9D2E-EFBC15067615}" type="presParOf" srcId="{BA2E0877-8224-45DD-96C7-D842AB1FF6E1}" destId="{2E62C52F-EFDB-4020-BE0E-1BCB8847300C}" srcOrd="0" destOrd="0" presId="urn:microsoft.com/office/officeart/2005/8/layout/hierarchy1"/>
    <dgm:cxn modelId="{8EAF72FB-32A4-48E6-82F3-9143C1BC31EF}" type="presParOf" srcId="{2E62C52F-EFDB-4020-BE0E-1BCB8847300C}" destId="{A3694417-1EFA-45DD-9238-A64A6244D0EE}" srcOrd="0" destOrd="0" presId="urn:microsoft.com/office/officeart/2005/8/layout/hierarchy1"/>
    <dgm:cxn modelId="{666BF2FD-8F48-4AAA-A062-B3FBFC440544}" type="presParOf" srcId="{2E62C52F-EFDB-4020-BE0E-1BCB8847300C}" destId="{C75C4A0A-4D24-4547-88F3-0F21E31D0746}" srcOrd="1" destOrd="0" presId="urn:microsoft.com/office/officeart/2005/8/layout/hierarchy1"/>
    <dgm:cxn modelId="{D596E1EF-6017-4AC6-A74B-5A2A3C2865E2}" type="presParOf" srcId="{BA2E0877-8224-45DD-96C7-D842AB1FF6E1}" destId="{F895D89C-8027-41D8-A185-02CD3A9A1AED}" srcOrd="1" destOrd="0" presId="urn:microsoft.com/office/officeart/2005/8/layout/hierarchy1"/>
    <dgm:cxn modelId="{8A1640C2-C6E3-49BF-BA4A-9B3BF5C54DB9}" type="presParOf" srcId="{A9CA844C-619D-49C6-ADE4-14976D13A471}" destId="{57AC6C05-0281-4724-A922-A037149F93C7}" srcOrd="1" destOrd="0" presId="urn:microsoft.com/office/officeart/2005/8/layout/hierarchy1"/>
    <dgm:cxn modelId="{6F036440-6A94-484C-A893-F7B915FC895A}" type="presParOf" srcId="{57AC6C05-0281-4724-A922-A037149F93C7}" destId="{6C42650D-1A9B-4ECB-8F55-40C729D9824E}" srcOrd="0" destOrd="0" presId="urn:microsoft.com/office/officeart/2005/8/layout/hierarchy1"/>
    <dgm:cxn modelId="{4AEEAEF0-B4C3-414B-B4EB-1909E4192518}" type="presParOf" srcId="{6C42650D-1A9B-4ECB-8F55-40C729D9824E}" destId="{165C0184-3B0E-4B7E-9C84-713CD8114E6A}" srcOrd="0" destOrd="0" presId="urn:microsoft.com/office/officeart/2005/8/layout/hierarchy1"/>
    <dgm:cxn modelId="{3D86162E-37E8-4B02-ACA9-4C3BA686ACAF}" type="presParOf" srcId="{6C42650D-1A9B-4ECB-8F55-40C729D9824E}" destId="{AB871B30-EF82-4646-A23C-617C78405FE3}" srcOrd="1" destOrd="0" presId="urn:microsoft.com/office/officeart/2005/8/layout/hierarchy1"/>
    <dgm:cxn modelId="{C0905392-5D70-49A9-B94C-61DE8400DFBA}" type="presParOf" srcId="{57AC6C05-0281-4724-A922-A037149F93C7}" destId="{E793E277-5D5B-4D41-9097-3980F296660C}" srcOrd="1" destOrd="0" presId="urn:microsoft.com/office/officeart/2005/8/layout/hierarchy1"/>
    <dgm:cxn modelId="{86B84FCD-31C2-4E50-B082-84E86F87D884}" type="presParOf" srcId="{A9CA844C-619D-49C6-ADE4-14976D13A471}" destId="{CEF5F23A-52AE-492B-946E-0098F3C8E608}" srcOrd="2" destOrd="0" presId="urn:microsoft.com/office/officeart/2005/8/layout/hierarchy1"/>
    <dgm:cxn modelId="{3245A7EF-C304-41B7-822F-642D6E90A950}" type="presParOf" srcId="{CEF5F23A-52AE-492B-946E-0098F3C8E608}" destId="{B10AB859-90ED-412E-8A0B-CD17D1D0CDBF}" srcOrd="0" destOrd="0" presId="urn:microsoft.com/office/officeart/2005/8/layout/hierarchy1"/>
    <dgm:cxn modelId="{948D3D69-C4C0-41A3-97EC-E50E545A5417}" type="presParOf" srcId="{B10AB859-90ED-412E-8A0B-CD17D1D0CDBF}" destId="{7774FD2F-D12E-479C-898E-8276E6A59AD8}" srcOrd="0" destOrd="0" presId="urn:microsoft.com/office/officeart/2005/8/layout/hierarchy1"/>
    <dgm:cxn modelId="{4A106FAF-EA9E-4851-B5BA-99C247E236B6}" type="presParOf" srcId="{B10AB859-90ED-412E-8A0B-CD17D1D0CDBF}" destId="{61143879-EAD8-4E1E-9DD4-4C780C2C4F23}" srcOrd="1" destOrd="0" presId="urn:microsoft.com/office/officeart/2005/8/layout/hierarchy1"/>
    <dgm:cxn modelId="{FA2BD320-33DA-4D64-9D52-5BFA5936B78A}" type="presParOf" srcId="{CEF5F23A-52AE-492B-946E-0098F3C8E608}" destId="{AAAFC12A-2676-48AF-AB92-DD55A1830BE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20F73B-E7B9-430F-9CA3-56F6F82F549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0FA31C-136A-443C-866D-5568E28A0046}">
      <dgm:prSet/>
      <dgm:spPr/>
      <dgm:t>
        <a:bodyPr/>
        <a:lstStyle/>
        <a:p>
          <a:r>
            <a:rPr lang="en-US"/>
            <a:t>The term “DevOps” was introduced in 2009 by Patrick Debois.</a:t>
          </a:r>
          <a:br>
            <a:rPr lang="en-US"/>
          </a:br>
          <a:r>
            <a:rPr lang="en-US"/>
            <a:t>It evolved from the need to bridge the gap between developers and IT operations.</a:t>
          </a:r>
        </a:p>
      </dgm:t>
    </dgm:pt>
    <dgm:pt modelId="{AD434C82-2569-4C4D-8E1F-0F8871645D7B}" type="parTrans" cxnId="{C9D62F1C-167E-4293-9DE1-CAE11EAA87B2}">
      <dgm:prSet/>
      <dgm:spPr/>
      <dgm:t>
        <a:bodyPr/>
        <a:lstStyle/>
        <a:p>
          <a:endParaRPr lang="en-US"/>
        </a:p>
      </dgm:t>
    </dgm:pt>
    <dgm:pt modelId="{003D6E05-42D6-411E-A912-C81ECC5F7437}" type="sibTrans" cxnId="{C9D62F1C-167E-4293-9DE1-CAE11EAA87B2}">
      <dgm:prSet/>
      <dgm:spPr/>
      <dgm:t>
        <a:bodyPr/>
        <a:lstStyle/>
        <a:p>
          <a:endParaRPr lang="en-US"/>
        </a:p>
      </dgm:t>
    </dgm:pt>
    <dgm:pt modelId="{0E0080C8-2112-4D96-B231-79EDC910779B}">
      <dgm:prSet/>
      <dgm:spPr/>
      <dgm:t>
        <a:bodyPr/>
        <a:lstStyle/>
        <a:p>
          <a:r>
            <a:rPr lang="en-US"/>
            <a:t>Inspired by Agile methodologies, DevOps integrates cultural philosophies and tools to improve product delivery.</a:t>
          </a:r>
        </a:p>
      </dgm:t>
    </dgm:pt>
    <dgm:pt modelId="{EC460BE0-0360-4D6D-ACC4-92A2360659CA}" type="parTrans" cxnId="{788FEAD0-FBCA-4123-AD5B-D99405B16C55}">
      <dgm:prSet/>
      <dgm:spPr/>
      <dgm:t>
        <a:bodyPr/>
        <a:lstStyle/>
        <a:p>
          <a:endParaRPr lang="en-US"/>
        </a:p>
      </dgm:t>
    </dgm:pt>
    <dgm:pt modelId="{61552DF6-5F84-4CD9-8F81-EED274EDEC84}" type="sibTrans" cxnId="{788FEAD0-FBCA-4123-AD5B-D99405B16C55}">
      <dgm:prSet/>
      <dgm:spPr/>
      <dgm:t>
        <a:bodyPr/>
        <a:lstStyle/>
        <a:p>
          <a:endParaRPr lang="en-US"/>
        </a:p>
      </dgm:t>
    </dgm:pt>
    <dgm:pt modelId="{CA165279-FF9B-4881-AC9A-923CC90759AD}" type="pres">
      <dgm:prSet presAssocID="{5420F73B-E7B9-430F-9CA3-56F6F82F5497}" presName="linear" presStyleCnt="0">
        <dgm:presLayoutVars>
          <dgm:animLvl val="lvl"/>
          <dgm:resizeHandles val="exact"/>
        </dgm:presLayoutVars>
      </dgm:prSet>
      <dgm:spPr/>
    </dgm:pt>
    <dgm:pt modelId="{C2A7220A-663A-459D-87CD-7860B509C8F1}" type="pres">
      <dgm:prSet presAssocID="{140FA31C-136A-443C-866D-5568E28A004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F47D0DF-2BA0-426E-9251-CAC30EF01D0C}" type="pres">
      <dgm:prSet presAssocID="{003D6E05-42D6-411E-A912-C81ECC5F7437}" presName="spacer" presStyleCnt="0"/>
      <dgm:spPr/>
    </dgm:pt>
    <dgm:pt modelId="{BEB2E821-5C92-4566-AAA0-1BC375C8342C}" type="pres">
      <dgm:prSet presAssocID="{0E0080C8-2112-4D96-B231-79EDC910779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D4F920D-14A5-4D28-85F3-D024F447EBC8}" type="presOf" srcId="{5420F73B-E7B9-430F-9CA3-56F6F82F5497}" destId="{CA165279-FF9B-4881-AC9A-923CC90759AD}" srcOrd="0" destOrd="0" presId="urn:microsoft.com/office/officeart/2005/8/layout/vList2"/>
    <dgm:cxn modelId="{C9D62F1C-167E-4293-9DE1-CAE11EAA87B2}" srcId="{5420F73B-E7B9-430F-9CA3-56F6F82F5497}" destId="{140FA31C-136A-443C-866D-5568E28A0046}" srcOrd="0" destOrd="0" parTransId="{AD434C82-2569-4C4D-8E1F-0F8871645D7B}" sibTransId="{003D6E05-42D6-411E-A912-C81ECC5F7437}"/>
    <dgm:cxn modelId="{A27644A5-34CA-4E5A-B006-D0DEEB67A4D0}" type="presOf" srcId="{0E0080C8-2112-4D96-B231-79EDC910779B}" destId="{BEB2E821-5C92-4566-AAA0-1BC375C8342C}" srcOrd="0" destOrd="0" presId="urn:microsoft.com/office/officeart/2005/8/layout/vList2"/>
    <dgm:cxn modelId="{7AEB62B0-85B8-422B-A6AF-7AB64BB25CDF}" type="presOf" srcId="{140FA31C-136A-443C-866D-5568E28A0046}" destId="{C2A7220A-663A-459D-87CD-7860B509C8F1}" srcOrd="0" destOrd="0" presId="urn:microsoft.com/office/officeart/2005/8/layout/vList2"/>
    <dgm:cxn modelId="{788FEAD0-FBCA-4123-AD5B-D99405B16C55}" srcId="{5420F73B-E7B9-430F-9CA3-56F6F82F5497}" destId="{0E0080C8-2112-4D96-B231-79EDC910779B}" srcOrd="1" destOrd="0" parTransId="{EC460BE0-0360-4D6D-ACC4-92A2360659CA}" sibTransId="{61552DF6-5F84-4CD9-8F81-EED274EDEC84}"/>
    <dgm:cxn modelId="{C262D6D5-33B4-444A-8A77-BC59BBBAEA7B}" type="presParOf" srcId="{CA165279-FF9B-4881-AC9A-923CC90759AD}" destId="{C2A7220A-663A-459D-87CD-7860B509C8F1}" srcOrd="0" destOrd="0" presId="urn:microsoft.com/office/officeart/2005/8/layout/vList2"/>
    <dgm:cxn modelId="{0E67B32F-DAF7-413F-9048-BC3C17BAC282}" type="presParOf" srcId="{CA165279-FF9B-4881-AC9A-923CC90759AD}" destId="{2F47D0DF-2BA0-426E-9251-CAC30EF01D0C}" srcOrd="1" destOrd="0" presId="urn:microsoft.com/office/officeart/2005/8/layout/vList2"/>
    <dgm:cxn modelId="{8B97A719-9845-4D68-B262-6608024727E9}" type="presParOf" srcId="{CA165279-FF9B-4881-AC9A-923CC90759AD}" destId="{BEB2E821-5C92-4566-AAA0-1BC375C8342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40F6DC-3D38-4F78-8B4E-94D2773A2CA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4EA5C95-3974-4161-863E-6C88AA2BACB9}">
      <dgm:prSet/>
      <dgm:spPr/>
      <dgm:t>
        <a:bodyPr/>
        <a:lstStyle/>
        <a:p>
          <a:r>
            <a:rPr lang="en-US"/>
            <a:t>DevOps offers both technical and business advantages:</a:t>
          </a:r>
        </a:p>
      </dgm:t>
    </dgm:pt>
    <dgm:pt modelId="{7E5E70E4-7683-40A1-997D-9A0F93D979FD}" type="parTrans" cxnId="{481260A5-8D5E-4469-A044-322914B10A60}">
      <dgm:prSet/>
      <dgm:spPr/>
      <dgm:t>
        <a:bodyPr/>
        <a:lstStyle/>
        <a:p>
          <a:endParaRPr lang="en-US"/>
        </a:p>
      </dgm:t>
    </dgm:pt>
    <dgm:pt modelId="{0361BAC3-04EC-48D2-81AC-07783E34D871}" type="sibTrans" cxnId="{481260A5-8D5E-4469-A044-322914B10A60}">
      <dgm:prSet/>
      <dgm:spPr/>
      <dgm:t>
        <a:bodyPr/>
        <a:lstStyle/>
        <a:p>
          <a:endParaRPr lang="en-US"/>
        </a:p>
      </dgm:t>
    </dgm:pt>
    <dgm:pt modelId="{5BDEED94-8781-4EDD-9D5D-221D1459C24D}">
      <dgm:prSet/>
      <dgm:spPr/>
      <dgm:t>
        <a:bodyPr/>
        <a:lstStyle/>
        <a:p>
          <a:r>
            <a:rPr lang="en-US"/>
            <a:t>Faster delivery of features and updates</a:t>
          </a:r>
        </a:p>
      </dgm:t>
    </dgm:pt>
    <dgm:pt modelId="{5DCB78DD-C636-49FC-86A9-ACB253AB4BD9}" type="parTrans" cxnId="{1A920CCD-0738-4C7E-AE27-502D165250B3}">
      <dgm:prSet/>
      <dgm:spPr/>
      <dgm:t>
        <a:bodyPr/>
        <a:lstStyle/>
        <a:p>
          <a:endParaRPr lang="en-US"/>
        </a:p>
      </dgm:t>
    </dgm:pt>
    <dgm:pt modelId="{134B27B7-5F7B-4195-95E0-D95BFF662A98}" type="sibTrans" cxnId="{1A920CCD-0738-4C7E-AE27-502D165250B3}">
      <dgm:prSet/>
      <dgm:spPr/>
      <dgm:t>
        <a:bodyPr/>
        <a:lstStyle/>
        <a:p>
          <a:endParaRPr lang="en-US"/>
        </a:p>
      </dgm:t>
    </dgm:pt>
    <dgm:pt modelId="{1EC36948-7338-4DEC-9FC4-893843E811E5}">
      <dgm:prSet/>
      <dgm:spPr/>
      <dgm:t>
        <a:bodyPr/>
        <a:lstStyle/>
        <a:p>
          <a:r>
            <a:rPr lang="en-US"/>
            <a:t>Improved collaboration between development and operations</a:t>
          </a:r>
        </a:p>
      </dgm:t>
    </dgm:pt>
    <dgm:pt modelId="{AA353581-8A48-4FC3-ADD1-55D7366F89D5}" type="parTrans" cxnId="{AF104D86-56E5-4365-91B4-BFC8E2BDD872}">
      <dgm:prSet/>
      <dgm:spPr/>
      <dgm:t>
        <a:bodyPr/>
        <a:lstStyle/>
        <a:p>
          <a:endParaRPr lang="en-US"/>
        </a:p>
      </dgm:t>
    </dgm:pt>
    <dgm:pt modelId="{38800FE1-AF75-4E9F-ABEA-52EED95749F4}" type="sibTrans" cxnId="{AF104D86-56E5-4365-91B4-BFC8E2BDD872}">
      <dgm:prSet/>
      <dgm:spPr/>
      <dgm:t>
        <a:bodyPr/>
        <a:lstStyle/>
        <a:p>
          <a:endParaRPr lang="en-US"/>
        </a:p>
      </dgm:t>
    </dgm:pt>
    <dgm:pt modelId="{CD3B1C7D-B6E0-4925-A85C-3EF1485F618F}">
      <dgm:prSet/>
      <dgm:spPr/>
      <dgm:t>
        <a:bodyPr/>
        <a:lstStyle/>
        <a:p>
          <a:r>
            <a:rPr lang="en-US"/>
            <a:t>Increased deployment frequency and reduced failure rates</a:t>
          </a:r>
        </a:p>
      </dgm:t>
    </dgm:pt>
    <dgm:pt modelId="{0704375B-08BF-4263-AE05-909234FDD05B}" type="parTrans" cxnId="{37F532C3-4F49-445D-A525-1C16DEBB902C}">
      <dgm:prSet/>
      <dgm:spPr/>
      <dgm:t>
        <a:bodyPr/>
        <a:lstStyle/>
        <a:p>
          <a:endParaRPr lang="en-US"/>
        </a:p>
      </dgm:t>
    </dgm:pt>
    <dgm:pt modelId="{D195DBE0-AC87-4D7E-A6B1-5038A7D63A35}" type="sibTrans" cxnId="{37F532C3-4F49-445D-A525-1C16DEBB902C}">
      <dgm:prSet/>
      <dgm:spPr/>
      <dgm:t>
        <a:bodyPr/>
        <a:lstStyle/>
        <a:p>
          <a:endParaRPr lang="en-US"/>
        </a:p>
      </dgm:t>
    </dgm:pt>
    <dgm:pt modelId="{1A4DADCF-D8E4-480E-B7B0-BBBDFCD97602}">
      <dgm:prSet/>
      <dgm:spPr/>
      <dgm:t>
        <a:bodyPr/>
        <a:lstStyle/>
        <a:p>
          <a:r>
            <a:rPr lang="en-US"/>
            <a:t>Better scalability and availability of infrastructure</a:t>
          </a:r>
        </a:p>
      </dgm:t>
    </dgm:pt>
    <dgm:pt modelId="{979C878F-156E-4721-9BC0-6C1D6E55878A}" type="parTrans" cxnId="{62EFA65D-887C-4CA1-8678-C98E22FC3317}">
      <dgm:prSet/>
      <dgm:spPr/>
      <dgm:t>
        <a:bodyPr/>
        <a:lstStyle/>
        <a:p>
          <a:endParaRPr lang="en-US"/>
        </a:p>
      </dgm:t>
    </dgm:pt>
    <dgm:pt modelId="{73BA2882-8039-4F8B-A75D-14C1861037A2}" type="sibTrans" cxnId="{62EFA65D-887C-4CA1-8678-C98E22FC3317}">
      <dgm:prSet/>
      <dgm:spPr/>
      <dgm:t>
        <a:bodyPr/>
        <a:lstStyle/>
        <a:p>
          <a:endParaRPr lang="en-US"/>
        </a:p>
      </dgm:t>
    </dgm:pt>
    <dgm:pt modelId="{4DB80907-5DEB-4E6D-8A6B-57302F3952C4}">
      <dgm:prSet/>
      <dgm:spPr/>
      <dgm:t>
        <a:bodyPr/>
        <a:lstStyle/>
        <a:p>
          <a:r>
            <a:rPr lang="en-US"/>
            <a:t>Faster detection and correction of defects</a:t>
          </a:r>
        </a:p>
      </dgm:t>
    </dgm:pt>
    <dgm:pt modelId="{2AE95148-7FC2-4E31-BC9A-AB185BE96F6B}" type="parTrans" cxnId="{08EEAE79-1EC5-42A6-A994-CDCDB7775046}">
      <dgm:prSet/>
      <dgm:spPr/>
      <dgm:t>
        <a:bodyPr/>
        <a:lstStyle/>
        <a:p>
          <a:endParaRPr lang="en-US"/>
        </a:p>
      </dgm:t>
    </dgm:pt>
    <dgm:pt modelId="{E3DE6167-D780-4553-88B1-5C901845FF74}" type="sibTrans" cxnId="{08EEAE79-1EC5-42A6-A994-CDCDB7775046}">
      <dgm:prSet/>
      <dgm:spPr/>
      <dgm:t>
        <a:bodyPr/>
        <a:lstStyle/>
        <a:p>
          <a:endParaRPr lang="en-US"/>
        </a:p>
      </dgm:t>
    </dgm:pt>
    <dgm:pt modelId="{BE1C77AD-8EB5-403C-859D-791C14967F76}">
      <dgm:prSet/>
      <dgm:spPr/>
      <dgm:t>
        <a:bodyPr/>
        <a:lstStyle/>
        <a:p>
          <a:r>
            <a:rPr lang="en-US"/>
            <a:t>Continuous feedback and customer satisfaction</a:t>
          </a:r>
        </a:p>
      </dgm:t>
    </dgm:pt>
    <dgm:pt modelId="{3F0D0E05-338F-47A6-9653-650F14A1AFD5}" type="parTrans" cxnId="{448FCBD6-825F-4979-9282-1CFBBE4ABC07}">
      <dgm:prSet/>
      <dgm:spPr/>
      <dgm:t>
        <a:bodyPr/>
        <a:lstStyle/>
        <a:p>
          <a:endParaRPr lang="en-US"/>
        </a:p>
      </dgm:t>
    </dgm:pt>
    <dgm:pt modelId="{64CB1BB0-BA0D-4253-B5E7-F8A1EAF82F53}" type="sibTrans" cxnId="{448FCBD6-825F-4979-9282-1CFBBE4ABC07}">
      <dgm:prSet/>
      <dgm:spPr/>
      <dgm:t>
        <a:bodyPr/>
        <a:lstStyle/>
        <a:p>
          <a:endParaRPr lang="en-US"/>
        </a:p>
      </dgm:t>
    </dgm:pt>
    <dgm:pt modelId="{ABB4378B-7DD0-4982-ADEE-2260F07FB898}" type="pres">
      <dgm:prSet presAssocID="{7940F6DC-3D38-4F78-8B4E-94D2773A2CAC}" presName="diagram" presStyleCnt="0">
        <dgm:presLayoutVars>
          <dgm:dir/>
          <dgm:resizeHandles val="exact"/>
        </dgm:presLayoutVars>
      </dgm:prSet>
      <dgm:spPr/>
    </dgm:pt>
    <dgm:pt modelId="{86189F8C-7364-4FBF-9393-7498C8854312}" type="pres">
      <dgm:prSet presAssocID="{D4EA5C95-3974-4161-863E-6C88AA2BACB9}" presName="node" presStyleLbl="node1" presStyleIdx="0" presStyleCnt="7">
        <dgm:presLayoutVars>
          <dgm:bulletEnabled val="1"/>
        </dgm:presLayoutVars>
      </dgm:prSet>
      <dgm:spPr/>
    </dgm:pt>
    <dgm:pt modelId="{567FA229-43F0-4AC5-B47E-14F667F2E590}" type="pres">
      <dgm:prSet presAssocID="{0361BAC3-04EC-48D2-81AC-07783E34D871}" presName="sibTrans" presStyleCnt="0"/>
      <dgm:spPr/>
    </dgm:pt>
    <dgm:pt modelId="{171AB3A9-A679-4791-BF9E-E1E01455BDAB}" type="pres">
      <dgm:prSet presAssocID="{5BDEED94-8781-4EDD-9D5D-221D1459C24D}" presName="node" presStyleLbl="node1" presStyleIdx="1" presStyleCnt="7">
        <dgm:presLayoutVars>
          <dgm:bulletEnabled val="1"/>
        </dgm:presLayoutVars>
      </dgm:prSet>
      <dgm:spPr/>
    </dgm:pt>
    <dgm:pt modelId="{1E59ADF4-B291-4002-A6EC-665FB10CE843}" type="pres">
      <dgm:prSet presAssocID="{134B27B7-5F7B-4195-95E0-D95BFF662A98}" presName="sibTrans" presStyleCnt="0"/>
      <dgm:spPr/>
    </dgm:pt>
    <dgm:pt modelId="{963AEF9D-49C3-4B01-8B77-281D5B91B870}" type="pres">
      <dgm:prSet presAssocID="{1EC36948-7338-4DEC-9FC4-893843E811E5}" presName="node" presStyleLbl="node1" presStyleIdx="2" presStyleCnt="7">
        <dgm:presLayoutVars>
          <dgm:bulletEnabled val="1"/>
        </dgm:presLayoutVars>
      </dgm:prSet>
      <dgm:spPr/>
    </dgm:pt>
    <dgm:pt modelId="{5DCE1881-84F7-4215-8435-6CA84FFE2482}" type="pres">
      <dgm:prSet presAssocID="{38800FE1-AF75-4E9F-ABEA-52EED95749F4}" presName="sibTrans" presStyleCnt="0"/>
      <dgm:spPr/>
    </dgm:pt>
    <dgm:pt modelId="{B10795E6-1173-42B7-B222-90D591C90753}" type="pres">
      <dgm:prSet presAssocID="{CD3B1C7D-B6E0-4925-A85C-3EF1485F618F}" presName="node" presStyleLbl="node1" presStyleIdx="3" presStyleCnt="7">
        <dgm:presLayoutVars>
          <dgm:bulletEnabled val="1"/>
        </dgm:presLayoutVars>
      </dgm:prSet>
      <dgm:spPr/>
    </dgm:pt>
    <dgm:pt modelId="{0DC4A870-3601-4221-8223-39137E7BA80A}" type="pres">
      <dgm:prSet presAssocID="{D195DBE0-AC87-4D7E-A6B1-5038A7D63A35}" presName="sibTrans" presStyleCnt="0"/>
      <dgm:spPr/>
    </dgm:pt>
    <dgm:pt modelId="{6ECFDC1C-1F36-4E30-A6E9-F6BEE6ADA5D7}" type="pres">
      <dgm:prSet presAssocID="{1A4DADCF-D8E4-480E-B7B0-BBBDFCD97602}" presName="node" presStyleLbl="node1" presStyleIdx="4" presStyleCnt="7">
        <dgm:presLayoutVars>
          <dgm:bulletEnabled val="1"/>
        </dgm:presLayoutVars>
      </dgm:prSet>
      <dgm:spPr/>
    </dgm:pt>
    <dgm:pt modelId="{95D50672-06F6-4B86-89E4-514D54EC63A8}" type="pres">
      <dgm:prSet presAssocID="{73BA2882-8039-4F8B-A75D-14C1861037A2}" presName="sibTrans" presStyleCnt="0"/>
      <dgm:spPr/>
    </dgm:pt>
    <dgm:pt modelId="{36FB65A8-03B3-4D99-BDF3-9446E976135B}" type="pres">
      <dgm:prSet presAssocID="{4DB80907-5DEB-4E6D-8A6B-57302F3952C4}" presName="node" presStyleLbl="node1" presStyleIdx="5" presStyleCnt="7">
        <dgm:presLayoutVars>
          <dgm:bulletEnabled val="1"/>
        </dgm:presLayoutVars>
      </dgm:prSet>
      <dgm:spPr/>
    </dgm:pt>
    <dgm:pt modelId="{49F69851-94B4-4C0C-8F6B-0D7815F12F12}" type="pres">
      <dgm:prSet presAssocID="{E3DE6167-D780-4553-88B1-5C901845FF74}" presName="sibTrans" presStyleCnt="0"/>
      <dgm:spPr/>
    </dgm:pt>
    <dgm:pt modelId="{F55DC507-8C18-41E1-BD89-38D8B4527B2C}" type="pres">
      <dgm:prSet presAssocID="{BE1C77AD-8EB5-403C-859D-791C14967F76}" presName="node" presStyleLbl="node1" presStyleIdx="6" presStyleCnt="7">
        <dgm:presLayoutVars>
          <dgm:bulletEnabled val="1"/>
        </dgm:presLayoutVars>
      </dgm:prSet>
      <dgm:spPr/>
    </dgm:pt>
  </dgm:ptLst>
  <dgm:cxnLst>
    <dgm:cxn modelId="{F331EF36-EB8E-4707-9112-F859C0636BF6}" type="presOf" srcId="{CD3B1C7D-B6E0-4925-A85C-3EF1485F618F}" destId="{B10795E6-1173-42B7-B222-90D591C90753}" srcOrd="0" destOrd="0" presId="urn:microsoft.com/office/officeart/2005/8/layout/default"/>
    <dgm:cxn modelId="{62EFA65D-887C-4CA1-8678-C98E22FC3317}" srcId="{7940F6DC-3D38-4F78-8B4E-94D2773A2CAC}" destId="{1A4DADCF-D8E4-480E-B7B0-BBBDFCD97602}" srcOrd="4" destOrd="0" parTransId="{979C878F-156E-4721-9BC0-6C1D6E55878A}" sibTransId="{73BA2882-8039-4F8B-A75D-14C1861037A2}"/>
    <dgm:cxn modelId="{BCC89F69-B700-4AD2-AEB1-7E1C648478F6}" type="presOf" srcId="{BE1C77AD-8EB5-403C-859D-791C14967F76}" destId="{F55DC507-8C18-41E1-BD89-38D8B4527B2C}" srcOrd="0" destOrd="0" presId="urn:microsoft.com/office/officeart/2005/8/layout/default"/>
    <dgm:cxn modelId="{93A2D556-8E5A-445F-BEA4-C1319837223D}" type="presOf" srcId="{D4EA5C95-3974-4161-863E-6C88AA2BACB9}" destId="{86189F8C-7364-4FBF-9393-7498C8854312}" srcOrd="0" destOrd="0" presId="urn:microsoft.com/office/officeart/2005/8/layout/default"/>
    <dgm:cxn modelId="{08EEAE79-1EC5-42A6-A994-CDCDB7775046}" srcId="{7940F6DC-3D38-4F78-8B4E-94D2773A2CAC}" destId="{4DB80907-5DEB-4E6D-8A6B-57302F3952C4}" srcOrd="5" destOrd="0" parTransId="{2AE95148-7FC2-4E31-BC9A-AB185BE96F6B}" sibTransId="{E3DE6167-D780-4553-88B1-5C901845FF74}"/>
    <dgm:cxn modelId="{AF104D86-56E5-4365-91B4-BFC8E2BDD872}" srcId="{7940F6DC-3D38-4F78-8B4E-94D2773A2CAC}" destId="{1EC36948-7338-4DEC-9FC4-893843E811E5}" srcOrd="2" destOrd="0" parTransId="{AA353581-8A48-4FC3-ADD1-55D7366F89D5}" sibTransId="{38800FE1-AF75-4E9F-ABEA-52EED95749F4}"/>
    <dgm:cxn modelId="{481260A5-8D5E-4469-A044-322914B10A60}" srcId="{7940F6DC-3D38-4F78-8B4E-94D2773A2CAC}" destId="{D4EA5C95-3974-4161-863E-6C88AA2BACB9}" srcOrd="0" destOrd="0" parTransId="{7E5E70E4-7683-40A1-997D-9A0F93D979FD}" sibTransId="{0361BAC3-04EC-48D2-81AC-07783E34D871}"/>
    <dgm:cxn modelId="{E74732B2-A43E-43D0-9133-244418F961A7}" type="presOf" srcId="{4DB80907-5DEB-4E6D-8A6B-57302F3952C4}" destId="{36FB65A8-03B3-4D99-BDF3-9446E976135B}" srcOrd="0" destOrd="0" presId="urn:microsoft.com/office/officeart/2005/8/layout/default"/>
    <dgm:cxn modelId="{2E9A64B2-6E7D-4D64-AFBB-48A8F318F769}" type="presOf" srcId="{1A4DADCF-D8E4-480E-B7B0-BBBDFCD97602}" destId="{6ECFDC1C-1F36-4E30-A6E9-F6BEE6ADA5D7}" srcOrd="0" destOrd="0" presId="urn:microsoft.com/office/officeart/2005/8/layout/default"/>
    <dgm:cxn modelId="{7C8F9EBF-E1F8-4829-B91A-B01666330120}" type="presOf" srcId="{1EC36948-7338-4DEC-9FC4-893843E811E5}" destId="{963AEF9D-49C3-4B01-8B77-281D5B91B870}" srcOrd="0" destOrd="0" presId="urn:microsoft.com/office/officeart/2005/8/layout/default"/>
    <dgm:cxn modelId="{37F532C3-4F49-445D-A525-1C16DEBB902C}" srcId="{7940F6DC-3D38-4F78-8B4E-94D2773A2CAC}" destId="{CD3B1C7D-B6E0-4925-A85C-3EF1485F618F}" srcOrd="3" destOrd="0" parTransId="{0704375B-08BF-4263-AE05-909234FDD05B}" sibTransId="{D195DBE0-AC87-4D7E-A6B1-5038A7D63A35}"/>
    <dgm:cxn modelId="{1A920CCD-0738-4C7E-AE27-502D165250B3}" srcId="{7940F6DC-3D38-4F78-8B4E-94D2773A2CAC}" destId="{5BDEED94-8781-4EDD-9D5D-221D1459C24D}" srcOrd="1" destOrd="0" parTransId="{5DCB78DD-C636-49FC-86A9-ACB253AB4BD9}" sibTransId="{134B27B7-5F7B-4195-95E0-D95BFF662A98}"/>
    <dgm:cxn modelId="{448FCBD6-825F-4979-9282-1CFBBE4ABC07}" srcId="{7940F6DC-3D38-4F78-8B4E-94D2773A2CAC}" destId="{BE1C77AD-8EB5-403C-859D-791C14967F76}" srcOrd="6" destOrd="0" parTransId="{3F0D0E05-338F-47A6-9653-650F14A1AFD5}" sibTransId="{64CB1BB0-BA0D-4253-B5E7-F8A1EAF82F53}"/>
    <dgm:cxn modelId="{AF8581DE-A78F-4B18-9A8D-72B50F267185}" type="presOf" srcId="{7940F6DC-3D38-4F78-8B4E-94D2773A2CAC}" destId="{ABB4378B-7DD0-4982-ADEE-2260F07FB898}" srcOrd="0" destOrd="0" presId="urn:microsoft.com/office/officeart/2005/8/layout/default"/>
    <dgm:cxn modelId="{2BC0F4E4-D61B-415C-AD14-91EF9547DC92}" type="presOf" srcId="{5BDEED94-8781-4EDD-9D5D-221D1459C24D}" destId="{171AB3A9-A679-4791-BF9E-E1E01455BDAB}" srcOrd="0" destOrd="0" presId="urn:microsoft.com/office/officeart/2005/8/layout/default"/>
    <dgm:cxn modelId="{FF11F722-3D0A-4856-A827-2BE85CC529D1}" type="presParOf" srcId="{ABB4378B-7DD0-4982-ADEE-2260F07FB898}" destId="{86189F8C-7364-4FBF-9393-7498C8854312}" srcOrd="0" destOrd="0" presId="urn:microsoft.com/office/officeart/2005/8/layout/default"/>
    <dgm:cxn modelId="{A24545E0-DCC2-43E9-9C4B-2A6DA1D60E11}" type="presParOf" srcId="{ABB4378B-7DD0-4982-ADEE-2260F07FB898}" destId="{567FA229-43F0-4AC5-B47E-14F667F2E590}" srcOrd="1" destOrd="0" presId="urn:microsoft.com/office/officeart/2005/8/layout/default"/>
    <dgm:cxn modelId="{A16AE06B-1F58-4CB4-8A8F-32ADC3E022E8}" type="presParOf" srcId="{ABB4378B-7DD0-4982-ADEE-2260F07FB898}" destId="{171AB3A9-A679-4791-BF9E-E1E01455BDAB}" srcOrd="2" destOrd="0" presId="urn:microsoft.com/office/officeart/2005/8/layout/default"/>
    <dgm:cxn modelId="{C120B4B2-F9A0-45D1-BE77-67DB48B8E74F}" type="presParOf" srcId="{ABB4378B-7DD0-4982-ADEE-2260F07FB898}" destId="{1E59ADF4-B291-4002-A6EC-665FB10CE843}" srcOrd="3" destOrd="0" presId="urn:microsoft.com/office/officeart/2005/8/layout/default"/>
    <dgm:cxn modelId="{5C27A726-B809-4275-9D14-511FF82BF8AF}" type="presParOf" srcId="{ABB4378B-7DD0-4982-ADEE-2260F07FB898}" destId="{963AEF9D-49C3-4B01-8B77-281D5B91B870}" srcOrd="4" destOrd="0" presId="urn:microsoft.com/office/officeart/2005/8/layout/default"/>
    <dgm:cxn modelId="{EC1262CD-EB30-4F64-8123-30685BE6719D}" type="presParOf" srcId="{ABB4378B-7DD0-4982-ADEE-2260F07FB898}" destId="{5DCE1881-84F7-4215-8435-6CA84FFE2482}" srcOrd="5" destOrd="0" presId="urn:microsoft.com/office/officeart/2005/8/layout/default"/>
    <dgm:cxn modelId="{36288C5C-80C2-4FBF-ABF5-C5A352F406C4}" type="presParOf" srcId="{ABB4378B-7DD0-4982-ADEE-2260F07FB898}" destId="{B10795E6-1173-42B7-B222-90D591C90753}" srcOrd="6" destOrd="0" presId="urn:microsoft.com/office/officeart/2005/8/layout/default"/>
    <dgm:cxn modelId="{D3203692-F638-4C88-A970-A819730C6E9A}" type="presParOf" srcId="{ABB4378B-7DD0-4982-ADEE-2260F07FB898}" destId="{0DC4A870-3601-4221-8223-39137E7BA80A}" srcOrd="7" destOrd="0" presId="urn:microsoft.com/office/officeart/2005/8/layout/default"/>
    <dgm:cxn modelId="{B949C6C4-1B4B-4856-B9A1-717ED63CA43D}" type="presParOf" srcId="{ABB4378B-7DD0-4982-ADEE-2260F07FB898}" destId="{6ECFDC1C-1F36-4E30-A6E9-F6BEE6ADA5D7}" srcOrd="8" destOrd="0" presId="urn:microsoft.com/office/officeart/2005/8/layout/default"/>
    <dgm:cxn modelId="{152C5B17-A1BF-4DC8-9491-B8F7D50F47F5}" type="presParOf" srcId="{ABB4378B-7DD0-4982-ADEE-2260F07FB898}" destId="{95D50672-06F6-4B86-89E4-514D54EC63A8}" srcOrd="9" destOrd="0" presId="urn:microsoft.com/office/officeart/2005/8/layout/default"/>
    <dgm:cxn modelId="{D98A2B09-0DAB-4945-BE08-B2558404EE82}" type="presParOf" srcId="{ABB4378B-7DD0-4982-ADEE-2260F07FB898}" destId="{36FB65A8-03B3-4D99-BDF3-9446E976135B}" srcOrd="10" destOrd="0" presId="urn:microsoft.com/office/officeart/2005/8/layout/default"/>
    <dgm:cxn modelId="{60CE53B8-0E8C-40AB-9958-A82699582920}" type="presParOf" srcId="{ABB4378B-7DD0-4982-ADEE-2260F07FB898}" destId="{49F69851-94B4-4C0C-8F6B-0D7815F12F12}" srcOrd="11" destOrd="0" presId="urn:microsoft.com/office/officeart/2005/8/layout/default"/>
    <dgm:cxn modelId="{B4C1ED11-7ACB-44AE-A0AC-BD17677C692F}" type="presParOf" srcId="{ABB4378B-7DD0-4982-ADEE-2260F07FB898}" destId="{F55DC507-8C18-41E1-BD89-38D8B4527B2C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3DB146-C91D-463B-8168-24BC4EC4DD4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702F16C-CA32-4F78-9797-DA4C68749131}">
      <dgm:prSet/>
      <dgm:spPr/>
      <dgm:t>
        <a:bodyPr/>
        <a:lstStyle/>
        <a:p>
          <a:r>
            <a:rPr lang="en-US"/>
            <a:t>DevOps is being adopted by leading tech giants and enterprises worldwide:</a:t>
          </a:r>
        </a:p>
      </dgm:t>
    </dgm:pt>
    <dgm:pt modelId="{C5AACCBC-D9C2-48DF-B655-18E3509F78CE}" type="parTrans" cxnId="{D5346148-B95F-4777-8394-8DEFA8EDDA3E}">
      <dgm:prSet/>
      <dgm:spPr/>
      <dgm:t>
        <a:bodyPr/>
        <a:lstStyle/>
        <a:p>
          <a:endParaRPr lang="en-US"/>
        </a:p>
      </dgm:t>
    </dgm:pt>
    <dgm:pt modelId="{C2670BF1-F41C-476C-849B-3A125185C38E}" type="sibTrans" cxnId="{D5346148-B95F-4777-8394-8DEFA8EDDA3E}">
      <dgm:prSet/>
      <dgm:spPr/>
      <dgm:t>
        <a:bodyPr/>
        <a:lstStyle/>
        <a:p>
          <a:endParaRPr lang="en-US"/>
        </a:p>
      </dgm:t>
    </dgm:pt>
    <dgm:pt modelId="{9D990D00-AB15-42D8-B412-6252ADF32CA6}">
      <dgm:prSet/>
      <dgm:spPr/>
      <dgm:t>
        <a:bodyPr/>
        <a:lstStyle/>
        <a:p>
          <a:r>
            <a:rPr lang="en-US" b="1"/>
            <a:t>Netflix</a:t>
          </a:r>
          <a:r>
            <a:rPr lang="en-US"/>
            <a:t>: Uses DevOps to deploy thousands of times per day with zero downtime.</a:t>
          </a:r>
        </a:p>
      </dgm:t>
    </dgm:pt>
    <dgm:pt modelId="{3DC3C9E6-C18C-4821-8B02-B03CE2DB1526}" type="parTrans" cxnId="{3457BB43-712B-4038-92F9-34E0865E52F7}">
      <dgm:prSet/>
      <dgm:spPr/>
      <dgm:t>
        <a:bodyPr/>
        <a:lstStyle/>
        <a:p>
          <a:endParaRPr lang="en-US"/>
        </a:p>
      </dgm:t>
    </dgm:pt>
    <dgm:pt modelId="{EAD03A59-BB82-45AA-BC18-CE36EAFE54CC}" type="sibTrans" cxnId="{3457BB43-712B-4038-92F9-34E0865E52F7}">
      <dgm:prSet/>
      <dgm:spPr/>
      <dgm:t>
        <a:bodyPr/>
        <a:lstStyle/>
        <a:p>
          <a:endParaRPr lang="en-US"/>
        </a:p>
      </dgm:t>
    </dgm:pt>
    <dgm:pt modelId="{2776FFC4-F5A3-442D-8816-4B7F49F57688}">
      <dgm:prSet/>
      <dgm:spPr/>
      <dgm:t>
        <a:bodyPr/>
        <a:lstStyle/>
        <a:p>
          <a:r>
            <a:rPr lang="en-US" b="1"/>
            <a:t>Amazon</a:t>
          </a:r>
          <a:r>
            <a:rPr lang="en-US"/>
            <a:t>: Delivers hundreds of updates per hour through full automation.</a:t>
          </a:r>
        </a:p>
      </dgm:t>
    </dgm:pt>
    <dgm:pt modelId="{AF92C9C6-88AD-4EFF-8DA9-067341B5ACB3}" type="parTrans" cxnId="{A310F585-2EAF-4D1E-91F9-9E0768310F01}">
      <dgm:prSet/>
      <dgm:spPr/>
      <dgm:t>
        <a:bodyPr/>
        <a:lstStyle/>
        <a:p>
          <a:endParaRPr lang="en-US"/>
        </a:p>
      </dgm:t>
    </dgm:pt>
    <dgm:pt modelId="{1B946D28-533F-42FA-B812-1A5748DFF66E}" type="sibTrans" cxnId="{A310F585-2EAF-4D1E-91F9-9E0768310F01}">
      <dgm:prSet/>
      <dgm:spPr/>
      <dgm:t>
        <a:bodyPr/>
        <a:lstStyle/>
        <a:p>
          <a:endParaRPr lang="en-US"/>
        </a:p>
      </dgm:t>
    </dgm:pt>
    <dgm:pt modelId="{7D846D74-5541-45C4-960A-1D0DE674DAAB}">
      <dgm:prSet/>
      <dgm:spPr/>
      <dgm:t>
        <a:bodyPr/>
        <a:lstStyle/>
        <a:p>
          <a:r>
            <a:rPr lang="en-US" b="1"/>
            <a:t>Facebook</a:t>
          </a:r>
          <a:r>
            <a:rPr lang="en-US"/>
            <a:t>: Releases new code twice a day using CI/CD pipelines.</a:t>
          </a:r>
        </a:p>
      </dgm:t>
    </dgm:pt>
    <dgm:pt modelId="{C9AB0DB9-2B3F-4BE9-A6BE-40E8C9971CBB}" type="parTrans" cxnId="{7576A66E-B0FA-450B-A3C2-10B1B39F05AE}">
      <dgm:prSet/>
      <dgm:spPr/>
      <dgm:t>
        <a:bodyPr/>
        <a:lstStyle/>
        <a:p>
          <a:endParaRPr lang="en-US"/>
        </a:p>
      </dgm:t>
    </dgm:pt>
    <dgm:pt modelId="{DDCB9778-3D8E-4805-9656-D3495C30680D}" type="sibTrans" cxnId="{7576A66E-B0FA-450B-A3C2-10B1B39F05AE}">
      <dgm:prSet/>
      <dgm:spPr/>
      <dgm:t>
        <a:bodyPr/>
        <a:lstStyle/>
        <a:p>
          <a:endParaRPr lang="en-US"/>
        </a:p>
      </dgm:t>
    </dgm:pt>
    <dgm:pt modelId="{2990522F-3DDC-4241-93C1-506F558C09EF}">
      <dgm:prSet/>
      <dgm:spPr/>
      <dgm:t>
        <a:bodyPr/>
        <a:lstStyle/>
        <a:p>
          <a:r>
            <a:rPr lang="en-US" b="1"/>
            <a:t>Fidelity Investments</a:t>
          </a:r>
          <a:r>
            <a:rPr lang="en-US"/>
            <a:t>: Improved time to market and application performance by adopting DevOps.</a:t>
          </a:r>
        </a:p>
      </dgm:t>
    </dgm:pt>
    <dgm:pt modelId="{33A1E6B3-6CF6-4874-8B56-094811920A45}" type="parTrans" cxnId="{73898065-B250-41C4-8510-1480224D7DD8}">
      <dgm:prSet/>
      <dgm:spPr/>
      <dgm:t>
        <a:bodyPr/>
        <a:lstStyle/>
        <a:p>
          <a:endParaRPr lang="en-US"/>
        </a:p>
      </dgm:t>
    </dgm:pt>
    <dgm:pt modelId="{AADAC4FA-A458-4369-BF0E-1946C2DE97CA}" type="sibTrans" cxnId="{73898065-B250-41C4-8510-1480224D7DD8}">
      <dgm:prSet/>
      <dgm:spPr/>
      <dgm:t>
        <a:bodyPr/>
        <a:lstStyle/>
        <a:p>
          <a:endParaRPr lang="en-US"/>
        </a:p>
      </dgm:t>
    </dgm:pt>
    <dgm:pt modelId="{B0B8F4FA-FA24-4005-A226-30EAD7D2E0D7}" type="pres">
      <dgm:prSet presAssocID="{303DB146-C91D-463B-8168-24BC4EC4DD48}" presName="linear" presStyleCnt="0">
        <dgm:presLayoutVars>
          <dgm:animLvl val="lvl"/>
          <dgm:resizeHandles val="exact"/>
        </dgm:presLayoutVars>
      </dgm:prSet>
      <dgm:spPr/>
    </dgm:pt>
    <dgm:pt modelId="{62CE92D7-5B70-4D44-91AF-D3979883BFC8}" type="pres">
      <dgm:prSet presAssocID="{E702F16C-CA32-4F78-9797-DA4C6874913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4BBBBA3-63CB-4F4B-9389-596653427363}" type="pres">
      <dgm:prSet presAssocID="{C2670BF1-F41C-476C-849B-3A125185C38E}" presName="spacer" presStyleCnt="0"/>
      <dgm:spPr/>
    </dgm:pt>
    <dgm:pt modelId="{315D827C-830A-442B-99AA-C1C7DA4A1787}" type="pres">
      <dgm:prSet presAssocID="{9D990D00-AB15-42D8-B412-6252ADF32CA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B7D672E-6D95-490A-81B2-BAD98C7A9696}" type="pres">
      <dgm:prSet presAssocID="{EAD03A59-BB82-45AA-BC18-CE36EAFE54CC}" presName="spacer" presStyleCnt="0"/>
      <dgm:spPr/>
    </dgm:pt>
    <dgm:pt modelId="{E3E7DBC3-0AAB-4528-A491-FE83219E623B}" type="pres">
      <dgm:prSet presAssocID="{2776FFC4-F5A3-442D-8816-4B7F49F5768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AB665BF-9856-430D-8D0D-40E12D9C7E70}" type="pres">
      <dgm:prSet presAssocID="{1B946D28-533F-42FA-B812-1A5748DFF66E}" presName="spacer" presStyleCnt="0"/>
      <dgm:spPr/>
    </dgm:pt>
    <dgm:pt modelId="{B10D11BB-AD6B-4D48-9690-76F767447D25}" type="pres">
      <dgm:prSet presAssocID="{7D846D74-5541-45C4-960A-1D0DE674DAA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0B9A2E-CE54-4382-B481-E802026E1BA2}" type="pres">
      <dgm:prSet presAssocID="{DDCB9778-3D8E-4805-9656-D3495C30680D}" presName="spacer" presStyleCnt="0"/>
      <dgm:spPr/>
    </dgm:pt>
    <dgm:pt modelId="{0EFFB3A2-7F96-44E3-A809-81B20DAC9AD0}" type="pres">
      <dgm:prSet presAssocID="{2990522F-3DDC-4241-93C1-506F558C09E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42F1F2A-2E30-4D44-8AF3-8AD2BF0305F5}" type="presOf" srcId="{2990522F-3DDC-4241-93C1-506F558C09EF}" destId="{0EFFB3A2-7F96-44E3-A809-81B20DAC9AD0}" srcOrd="0" destOrd="0" presId="urn:microsoft.com/office/officeart/2005/8/layout/vList2"/>
    <dgm:cxn modelId="{B4BB582A-47CD-4AEA-A48E-37424DB99A22}" type="presOf" srcId="{2776FFC4-F5A3-442D-8816-4B7F49F57688}" destId="{E3E7DBC3-0AAB-4528-A491-FE83219E623B}" srcOrd="0" destOrd="0" presId="urn:microsoft.com/office/officeart/2005/8/layout/vList2"/>
    <dgm:cxn modelId="{78A15B40-6522-4054-88C9-D02E1E6E7F38}" type="presOf" srcId="{9D990D00-AB15-42D8-B412-6252ADF32CA6}" destId="{315D827C-830A-442B-99AA-C1C7DA4A1787}" srcOrd="0" destOrd="0" presId="urn:microsoft.com/office/officeart/2005/8/layout/vList2"/>
    <dgm:cxn modelId="{3457BB43-712B-4038-92F9-34E0865E52F7}" srcId="{303DB146-C91D-463B-8168-24BC4EC4DD48}" destId="{9D990D00-AB15-42D8-B412-6252ADF32CA6}" srcOrd="1" destOrd="0" parTransId="{3DC3C9E6-C18C-4821-8B02-B03CE2DB1526}" sibTransId="{EAD03A59-BB82-45AA-BC18-CE36EAFE54CC}"/>
    <dgm:cxn modelId="{73898065-B250-41C4-8510-1480224D7DD8}" srcId="{303DB146-C91D-463B-8168-24BC4EC4DD48}" destId="{2990522F-3DDC-4241-93C1-506F558C09EF}" srcOrd="4" destOrd="0" parTransId="{33A1E6B3-6CF6-4874-8B56-094811920A45}" sibTransId="{AADAC4FA-A458-4369-BF0E-1946C2DE97CA}"/>
    <dgm:cxn modelId="{67623947-F8D1-4C56-9453-B911618AF153}" type="presOf" srcId="{E702F16C-CA32-4F78-9797-DA4C68749131}" destId="{62CE92D7-5B70-4D44-91AF-D3979883BFC8}" srcOrd="0" destOrd="0" presId="urn:microsoft.com/office/officeart/2005/8/layout/vList2"/>
    <dgm:cxn modelId="{D5346148-B95F-4777-8394-8DEFA8EDDA3E}" srcId="{303DB146-C91D-463B-8168-24BC4EC4DD48}" destId="{E702F16C-CA32-4F78-9797-DA4C68749131}" srcOrd="0" destOrd="0" parTransId="{C5AACCBC-D9C2-48DF-B655-18E3509F78CE}" sibTransId="{C2670BF1-F41C-476C-849B-3A125185C38E}"/>
    <dgm:cxn modelId="{7576A66E-B0FA-450B-A3C2-10B1B39F05AE}" srcId="{303DB146-C91D-463B-8168-24BC4EC4DD48}" destId="{7D846D74-5541-45C4-960A-1D0DE674DAAB}" srcOrd="3" destOrd="0" parTransId="{C9AB0DB9-2B3F-4BE9-A6BE-40E8C9971CBB}" sibTransId="{DDCB9778-3D8E-4805-9656-D3495C30680D}"/>
    <dgm:cxn modelId="{A310F585-2EAF-4D1E-91F9-9E0768310F01}" srcId="{303DB146-C91D-463B-8168-24BC4EC4DD48}" destId="{2776FFC4-F5A3-442D-8816-4B7F49F57688}" srcOrd="2" destOrd="0" parTransId="{AF92C9C6-88AD-4EFF-8DA9-067341B5ACB3}" sibTransId="{1B946D28-533F-42FA-B812-1A5748DFF66E}"/>
    <dgm:cxn modelId="{271C4FAD-9FCA-401A-A8BD-5259D68DF8C2}" type="presOf" srcId="{7D846D74-5541-45C4-960A-1D0DE674DAAB}" destId="{B10D11BB-AD6B-4D48-9690-76F767447D25}" srcOrd="0" destOrd="0" presId="urn:microsoft.com/office/officeart/2005/8/layout/vList2"/>
    <dgm:cxn modelId="{A63D08BA-7D3D-40C7-B52B-A28AB9A7C331}" type="presOf" srcId="{303DB146-C91D-463B-8168-24BC4EC4DD48}" destId="{B0B8F4FA-FA24-4005-A226-30EAD7D2E0D7}" srcOrd="0" destOrd="0" presId="urn:microsoft.com/office/officeart/2005/8/layout/vList2"/>
    <dgm:cxn modelId="{3417D8A2-DDAC-4F22-941F-9CF8DF6C3110}" type="presParOf" srcId="{B0B8F4FA-FA24-4005-A226-30EAD7D2E0D7}" destId="{62CE92D7-5B70-4D44-91AF-D3979883BFC8}" srcOrd="0" destOrd="0" presId="urn:microsoft.com/office/officeart/2005/8/layout/vList2"/>
    <dgm:cxn modelId="{97CFCCAB-A82D-47C3-8EE3-35983D1486B9}" type="presParOf" srcId="{B0B8F4FA-FA24-4005-A226-30EAD7D2E0D7}" destId="{14BBBBA3-63CB-4F4B-9389-596653427363}" srcOrd="1" destOrd="0" presId="urn:microsoft.com/office/officeart/2005/8/layout/vList2"/>
    <dgm:cxn modelId="{7636B268-0CE6-481F-A989-F58DD3EE37BE}" type="presParOf" srcId="{B0B8F4FA-FA24-4005-A226-30EAD7D2E0D7}" destId="{315D827C-830A-442B-99AA-C1C7DA4A1787}" srcOrd="2" destOrd="0" presId="urn:microsoft.com/office/officeart/2005/8/layout/vList2"/>
    <dgm:cxn modelId="{138D0077-FAD1-46A7-928E-8004EEEA50F7}" type="presParOf" srcId="{B0B8F4FA-FA24-4005-A226-30EAD7D2E0D7}" destId="{8B7D672E-6D95-490A-81B2-BAD98C7A9696}" srcOrd="3" destOrd="0" presId="urn:microsoft.com/office/officeart/2005/8/layout/vList2"/>
    <dgm:cxn modelId="{416C17AB-DA31-4BDB-BB3C-861C99B37075}" type="presParOf" srcId="{B0B8F4FA-FA24-4005-A226-30EAD7D2E0D7}" destId="{E3E7DBC3-0AAB-4528-A491-FE83219E623B}" srcOrd="4" destOrd="0" presId="urn:microsoft.com/office/officeart/2005/8/layout/vList2"/>
    <dgm:cxn modelId="{C34AB9AF-E43D-49AD-B22B-A343A23FEBC1}" type="presParOf" srcId="{B0B8F4FA-FA24-4005-A226-30EAD7D2E0D7}" destId="{3AB665BF-9856-430D-8D0D-40E12D9C7E70}" srcOrd="5" destOrd="0" presId="urn:microsoft.com/office/officeart/2005/8/layout/vList2"/>
    <dgm:cxn modelId="{80BA247A-B23D-4C44-BA1E-36B570B8B186}" type="presParOf" srcId="{B0B8F4FA-FA24-4005-A226-30EAD7D2E0D7}" destId="{B10D11BB-AD6B-4D48-9690-76F767447D25}" srcOrd="6" destOrd="0" presId="urn:microsoft.com/office/officeart/2005/8/layout/vList2"/>
    <dgm:cxn modelId="{A7E3E148-B1D4-4D72-A573-4C84B4F25F39}" type="presParOf" srcId="{B0B8F4FA-FA24-4005-A226-30EAD7D2E0D7}" destId="{650B9A2E-CE54-4382-B481-E802026E1BA2}" srcOrd="7" destOrd="0" presId="urn:microsoft.com/office/officeart/2005/8/layout/vList2"/>
    <dgm:cxn modelId="{012CD299-B6C0-4407-BED1-97E64F7CF9A5}" type="presParOf" srcId="{B0B8F4FA-FA24-4005-A226-30EAD7D2E0D7}" destId="{0EFFB3A2-7F96-44E3-A809-81B20DAC9AD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FD12EA-60B2-439D-9504-3BB38EC5E4B9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7179C9-6DAB-4E31-A8D1-3FA73E220064}">
      <dgm:prSet/>
      <dgm:spPr/>
      <dgm:t>
        <a:bodyPr/>
        <a:lstStyle/>
        <a:p>
          <a:r>
            <a:rPr lang="en-US"/>
            <a:t>DevOps continues to evolve with new trends:</a:t>
          </a:r>
        </a:p>
      </dgm:t>
    </dgm:pt>
    <dgm:pt modelId="{F9AADAF9-3C06-48E8-A2EC-F0C84275BE90}" type="parTrans" cxnId="{0A402D76-76C9-46E7-92B3-2109E0B3F472}">
      <dgm:prSet/>
      <dgm:spPr/>
      <dgm:t>
        <a:bodyPr/>
        <a:lstStyle/>
        <a:p>
          <a:endParaRPr lang="en-US"/>
        </a:p>
      </dgm:t>
    </dgm:pt>
    <dgm:pt modelId="{39348917-97FB-49E6-9EE6-FD3D3D4B7474}" type="sibTrans" cxnId="{0A402D76-76C9-46E7-92B3-2109E0B3F472}">
      <dgm:prSet/>
      <dgm:spPr/>
      <dgm:t>
        <a:bodyPr/>
        <a:lstStyle/>
        <a:p>
          <a:endParaRPr lang="en-US"/>
        </a:p>
      </dgm:t>
    </dgm:pt>
    <dgm:pt modelId="{4FD84A39-A200-4611-A1D6-787B89D4D124}">
      <dgm:prSet/>
      <dgm:spPr/>
      <dgm:t>
        <a:bodyPr/>
        <a:lstStyle/>
        <a:p>
          <a:r>
            <a:rPr lang="en-US" b="1"/>
            <a:t>DevSecOps</a:t>
          </a:r>
          <a:r>
            <a:rPr lang="en-US"/>
            <a:t>: Integrating security into the DevOps pipeline</a:t>
          </a:r>
        </a:p>
      </dgm:t>
    </dgm:pt>
    <dgm:pt modelId="{9A86A428-5EFC-4E34-8F1B-55C5DDD50970}" type="parTrans" cxnId="{36928C12-9384-4168-AA0E-BC05020F7F30}">
      <dgm:prSet/>
      <dgm:spPr/>
      <dgm:t>
        <a:bodyPr/>
        <a:lstStyle/>
        <a:p>
          <a:endParaRPr lang="en-US"/>
        </a:p>
      </dgm:t>
    </dgm:pt>
    <dgm:pt modelId="{20A30008-1B4F-422C-A188-DFF97906E79B}" type="sibTrans" cxnId="{36928C12-9384-4168-AA0E-BC05020F7F30}">
      <dgm:prSet/>
      <dgm:spPr/>
      <dgm:t>
        <a:bodyPr/>
        <a:lstStyle/>
        <a:p>
          <a:endParaRPr lang="en-US"/>
        </a:p>
      </dgm:t>
    </dgm:pt>
    <dgm:pt modelId="{6AA91A79-539C-4090-A4E2-75B21383C0CF}">
      <dgm:prSet/>
      <dgm:spPr/>
      <dgm:t>
        <a:bodyPr/>
        <a:lstStyle/>
        <a:p>
          <a:r>
            <a:rPr lang="en-US" b="1"/>
            <a:t>AI/ML in DevOps</a:t>
          </a:r>
          <a:r>
            <a:rPr lang="en-US"/>
            <a:t>: Using AI for predictive monitoring and automated issue resolution</a:t>
          </a:r>
        </a:p>
      </dgm:t>
    </dgm:pt>
    <dgm:pt modelId="{3B054381-6C55-42D0-BD49-A12A7EE7B503}" type="parTrans" cxnId="{955E8D5C-5CD1-42BF-8277-BE91D76C9627}">
      <dgm:prSet/>
      <dgm:spPr/>
      <dgm:t>
        <a:bodyPr/>
        <a:lstStyle/>
        <a:p>
          <a:endParaRPr lang="en-US"/>
        </a:p>
      </dgm:t>
    </dgm:pt>
    <dgm:pt modelId="{BF0B5702-9D90-4FC0-AA1D-7D2EA6A2CEE5}" type="sibTrans" cxnId="{955E8D5C-5CD1-42BF-8277-BE91D76C9627}">
      <dgm:prSet/>
      <dgm:spPr/>
      <dgm:t>
        <a:bodyPr/>
        <a:lstStyle/>
        <a:p>
          <a:endParaRPr lang="en-US"/>
        </a:p>
      </dgm:t>
    </dgm:pt>
    <dgm:pt modelId="{A24F4A04-71D8-40BC-BD5C-6A0E3A206B24}">
      <dgm:prSet/>
      <dgm:spPr/>
      <dgm:t>
        <a:bodyPr/>
        <a:lstStyle/>
        <a:p>
          <a:r>
            <a:rPr lang="en-US" b="1"/>
            <a:t>GitOps</a:t>
          </a:r>
          <a:r>
            <a:rPr lang="en-US"/>
            <a:t>: Managing infrastructure using Git as a source of truth</a:t>
          </a:r>
        </a:p>
      </dgm:t>
    </dgm:pt>
    <dgm:pt modelId="{2C88941B-A5A5-4E3A-B7CB-38D9440BB863}" type="parTrans" cxnId="{1B7CAC2F-1C98-4969-89ED-848F2195D813}">
      <dgm:prSet/>
      <dgm:spPr/>
      <dgm:t>
        <a:bodyPr/>
        <a:lstStyle/>
        <a:p>
          <a:endParaRPr lang="en-US"/>
        </a:p>
      </dgm:t>
    </dgm:pt>
    <dgm:pt modelId="{3394A1B1-49B3-4AA4-B974-86B1E2ABDC41}" type="sibTrans" cxnId="{1B7CAC2F-1C98-4969-89ED-848F2195D813}">
      <dgm:prSet/>
      <dgm:spPr/>
      <dgm:t>
        <a:bodyPr/>
        <a:lstStyle/>
        <a:p>
          <a:endParaRPr lang="en-US"/>
        </a:p>
      </dgm:t>
    </dgm:pt>
    <dgm:pt modelId="{03B30011-9F1C-43DE-B76C-3D251280A301}">
      <dgm:prSet/>
      <dgm:spPr/>
      <dgm:t>
        <a:bodyPr/>
        <a:lstStyle/>
        <a:p>
          <a:r>
            <a:rPr lang="en-US" b="1"/>
            <a:t>Serverless DevOps</a:t>
          </a:r>
          <a:r>
            <a:rPr lang="en-US"/>
            <a:t>: Running functions without managing servers</a:t>
          </a:r>
        </a:p>
      </dgm:t>
    </dgm:pt>
    <dgm:pt modelId="{1B7825ED-80E9-45EA-B039-52A21BB0C006}" type="parTrans" cxnId="{A4C5A80D-DD56-45F0-A3BC-EB2AFD9C2B87}">
      <dgm:prSet/>
      <dgm:spPr/>
      <dgm:t>
        <a:bodyPr/>
        <a:lstStyle/>
        <a:p>
          <a:endParaRPr lang="en-US"/>
        </a:p>
      </dgm:t>
    </dgm:pt>
    <dgm:pt modelId="{A3737553-7E68-4CF6-A845-BCE111C34535}" type="sibTrans" cxnId="{A4C5A80D-DD56-45F0-A3BC-EB2AFD9C2B87}">
      <dgm:prSet/>
      <dgm:spPr/>
      <dgm:t>
        <a:bodyPr/>
        <a:lstStyle/>
        <a:p>
          <a:endParaRPr lang="en-US"/>
        </a:p>
      </dgm:t>
    </dgm:pt>
    <dgm:pt modelId="{7758DCC2-CFDD-4C71-95B6-0BDF70BE019D}">
      <dgm:prSet/>
      <dgm:spPr/>
      <dgm:t>
        <a:bodyPr/>
        <a:lstStyle/>
        <a:p>
          <a:r>
            <a:rPr lang="en-US" b="1"/>
            <a:t>Low-Code/No-Code DevOps</a:t>
          </a:r>
          <a:r>
            <a:rPr lang="en-US"/>
            <a:t>: Enabling faster delivery by abstracting code complexity</a:t>
          </a:r>
        </a:p>
      </dgm:t>
    </dgm:pt>
    <dgm:pt modelId="{07DC8699-B327-41F2-96D6-301EDA29427F}" type="parTrans" cxnId="{A74C90B4-D1A6-4E4B-9B36-07E3C0A9B83A}">
      <dgm:prSet/>
      <dgm:spPr/>
      <dgm:t>
        <a:bodyPr/>
        <a:lstStyle/>
        <a:p>
          <a:endParaRPr lang="en-US"/>
        </a:p>
      </dgm:t>
    </dgm:pt>
    <dgm:pt modelId="{A9D01235-E7D5-4955-B8E8-FF33B4B23556}" type="sibTrans" cxnId="{A74C90B4-D1A6-4E4B-9B36-07E3C0A9B83A}">
      <dgm:prSet/>
      <dgm:spPr/>
      <dgm:t>
        <a:bodyPr/>
        <a:lstStyle/>
        <a:p>
          <a:endParaRPr lang="en-US"/>
        </a:p>
      </dgm:t>
    </dgm:pt>
    <dgm:pt modelId="{C369797A-3316-466E-9D62-0A93831BD034}" type="pres">
      <dgm:prSet presAssocID="{7EFD12EA-60B2-439D-9504-3BB38EC5E4B9}" presName="vert0" presStyleCnt="0">
        <dgm:presLayoutVars>
          <dgm:dir/>
          <dgm:animOne val="branch"/>
          <dgm:animLvl val="lvl"/>
        </dgm:presLayoutVars>
      </dgm:prSet>
      <dgm:spPr/>
    </dgm:pt>
    <dgm:pt modelId="{0BB1B72C-3ED7-4A24-B74A-A9B09247D35E}" type="pres">
      <dgm:prSet presAssocID="{447179C9-6DAB-4E31-A8D1-3FA73E220064}" presName="thickLine" presStyleLbl="alignNode1" presStyleIdx="0" presStyleCnt="6"/>
      <dgm:spPr/>
    </dgm:pt>
    <dgm:pt modelId="{A1F7CB54-EF37-4C95-8E84-2D3C09BBD86E}" type="pres">
      <dgm:prSet presAssocID="{447179C9-6DAB-4E31-A8D1-3FA73E220064}" presName="horz1" presStyleCnt="0"/>
      <dgm:spPr/>
    </dgm:pt>
    <dgm:pt modelId="{71DF66F4-8F7C-4C7D-92DC-6AACDA91BDB9}" type="pres">
      <dgm:prSet presAssocID="{447179C9-6DAB-4E31-A8D1-3FA73E220064}" presName="tx1" presStyleLbl="revTx" presStyleIdx="0" presStyleCnt="6"/>
      <dgm:spPr/>
    </dgm:pt>
    <dgm:pt modelId="{F20ADA7E-EAA5-4A70-A620-CB360AF47835}" type="pres">
      <dgm:prSet presAssocID="{447179C9-6DAB-4E31-A8D1-3FA73E220064}" presName="vert1" presStyleCnt="0"/>
      <dgm:spPr/>
    </dgm:pt>
    <dgm:pt modelId="{A05F8351-51FF-425B-A228-6201F88CE33A}" type="pres">
      <dgm:prSet presAssocID="{4FD84A39-A200-4611-A1D6-787B89D4D124}" presName="thickLine" presStyleLbl="alignNode1" presStyleIdx="1" presStyleCnt="6"/>
      <dgm:spPr/>
    </dgm:pt>
    <dgm:pt modelId="{C8266320-3A5E-4BFB-97C4-47A8D78D440E}" type="pres">
      <dgm:prSet presAssocID="{4FD84A39-A200-4611-A1D6-787B89D4D124}" presName="horz1" presStyleCnt="0"/>
      <dgm:spPr/>
    </dgm:pt>
    <dgm:pt modelId="{9D0D5BEC-04BA-4C6B-BA9D-82438FF7129C}" type="pres">
      <dgm:prSet presAssocID="{4FD84A39-A200-4611-A1D6-787B89D4D124}" presName="tx1" presStyleLbl="revTx" presStyleIdx="1" presStyleCnt="6"/>
      <dgm:spPr/>
    </dgm:pt>
    <dgm:pt modelId="{ADF3256F-0622-4250-B45A-107CE71DC07F}" type="pres">
      <dgm:prSet presAssocID="{4FD84A39-A200-4611-A1D6-787B89D4D124}" presName="vert1" presStyleCnt="0"/>
      <dgm:spPr/>
    </dgm:pt>
    <dgm:pt modelId="{4FEEB0EE-6870-4B11-A281-CE7AFBBFADCB}" type="pres">
      <dgm:prSet presAssocID="{6AA91A79-539C-4090-A4E2-75B21383C0CF}" presName="thickLine" presStyleLbl="alignNode1" presStyleIdx="2" presStyleCnt="6"/>
      <dgm:spPr/>
    </dgm:pt>
    <dgm:pt modelId="{C70FD995-59D6-47DE-8052-DFF6B78258BC}" type="pres">
      <dgm:prSet presAssocID="{6AA91A79-539C-4090-A4E2-75B21383C0CF}" presName="horz1" presStyleCnt="0"/>
      <dgm:spPr/>
    </dgm:pt>
    <dgm:pt modelId="{883A3EE7-9068-4E6A-A469-CB1DB44B7802}" type="pres">
      <dgm:prSet presAssocID="{6AA91A79-539C-4090-A4E2-75B21383C0CF}" presName="tx1" presStyleLbl="revTx" presStyleIdx="2" presStyleCnt="6"/>
      <dgm:spPr/>
    </dgm:pt>
    <dgm:pt modelId="{D6E6823E-9168-4A23-84C9-67ACE5CDAD0B}" type="pres">
      <dgm:prSet presAssocID="{6AA91A79-539C-4090-A4E2-75B21383C0CF}" presName="vert1" presStyleCnt="0"/>
      <dgm:spPr/>
    </dgm:pt>
    <dgm:pt modelId="{3AE1033E-4096-4BAB-B2A0-DDD9D52CBABC}" type="pres">
      <dgm:prSet presAssocID="{A24F4A04-71D8-40BC-BD5C-6A0E3A206B24}" presName="thickLine" presStyleLbl="alignNode1" presStyleIdx="3" presStyleCnt="6"/>
      <dgm:spPr/>
    </dgm:pt>
    <dgm:pt modelId="{667E4B08-3846-47EA-91BC-0330EC68A1EC}" type="pres">
      <dgm:prSet presAssocID="{A24F4A04-71D8-40BC-BD5C-6A0E3A206B24}" presName="horz1" presStyleCnt="0"/>
      <dgm:spPr/>
    </dgm:pt>
    <dgm:pt modelId="{A95B7CE8-9BFA-4670-B16B-28A70A6862E6}" type="pres">
      <dgm:prSet presAssocID="{A24F4A04-71D8-40BC-BD5C-6A0E3A206B24}" presName="tx1" presStyleLbl="revTx" presStyleIdx="3" presStyleCnt="6"/>
      <dgm:spPr/>
    </dgm:pt>
    <dgm:pt modelId="{4E241B6A-9C80-4EF9-92F9-EE17E9BE0231}" type="pres">
      <dgm:prSet presAssocID="{A24F4A04-71D8-40BC-BD5C-6A0E3A206B24}" presName="vert1" presStyleCnt="0"/>
      <dgm:spPr/>
    </dgm:pt>
    <dgm:pt modelId="{BF9AC5FD-B89F-4085-9622-D699C1E15ED0}" type="pres">
      <dgm:prSet presAssocID="{03B30011-9F1C-43DE-B76C-3D251280A301}" presName="thickLine" presStyleLbl="alignNode1" presStyleIdx="4" presStyleCnt="6"/>
      <dgm:spPr/>
    </dgm:pt>
    <dgm:pt modelId="{2E51DEB9-A31E-45A1-8968-75F6BC4F9DE9}" type="pres">
      <dgm:prSet presAssocID="{03B30011-9F1C-43DE-B76C-3D251280A301}" presName="horz1" presStyleCnt="0"/>
      <dgm:spPr/>
    </dgm:pt>
    <dgm:pt modelId="{E6E2430A-5F9F-460F-A73F-6C33F155F16F}" type="pres">
      <dgm:prSet presAssocID="{03B30011-9F1C-43DE-B76C-3D251280A301}" presName="tx1" presStyleLbl="revTx" presStyleIdx="4" presStyleCnt="6"/>
      <dgm:spPr/>
    </dgm:pt>
    <dgm:pt modelId="{59EE3849-0911-4036-A333-8BDDD98EF472}" type="pres">
      <dgm:prSet presAssocID="{03B30011-9F1C-43DE-B76C-3D251280A301}" presName="vert1" presStyleCnt="0"/>
      <dgm:spPr/>
    </dgm:pt>
    <dgm:pt modelId="{79B2097F-692F-455F-92EB-9CC0956D8502}" type="pres">
      <dgm:prSet presAssocID="{7758DCC2-CFDD-4C71-95B6-0BDF70BE019D}" presName="thickLine" presStyleLbl="alignNode1" presStyleIdx="5" presStyleCnt="6"/>
      <dgm:spPr/>
    </dgm:pt>
    <dgm:pt modelId="{4CD00A73-DE1C-4D42-A18C-0A54D39A4204}" type="pres">
      <dgm:prSet presAssocID="{7758DCC2-CFDD-4C71-95B6-0BDF70BE019D}" presName="horz1" presStyleCnt="0"/>
      <dgm:spPr/>
    </dgm:pt>
    <dgm:pt modelId="{CB2AD9DB-6597-4948-A10D-BF1E6620AD26}" type="pres">
      <dgm:prSet presAssocID="{7758DCC2-CFDD-4C71-95B6-0BDF70BE019D}" presName="tx1" presStyleLbl="revTx" presStyleIdx="5" presStyleCnt="6"/>
      <dgm:spPr/>
    </dgm:pt>
    <dgm:pt modelId="{2FFF27F1-DC10-4427-A621-5F88792DC745}" type="pres">
      <dgm:prSet presAssocID="{7758DCC2-CFDD-4C71-95B6-0BDF70BE019D}" presName="vert1" presStyleCnt="0"/>
      <dgm:spPr/>
    </dgm:pt>
  </dgm:ptLst>
  <dgm:cxnLst>
    <dgm:cxn modelId="{A4C5A80D-DD56-45F0-A3BC-EB2AFD9C2B87}" srcId="{7EFD12EA-60B2-439D-9504-3BB38EC5E4B9}" destId="{03B30011-9F1C-43DE-B76C-3D251280A301}" srcOrd="4" destOrd="0" parTransId="{1B7825ED-80E9-45EA-B039-52A21BB0C006}" sibTransId="{A3737553-7E68-4CF6-A845-BCE111C34535}"/>
    <dgm:cxn modelId="{91F1D40F-8D78-42E6-8272-EE80744C9CA5}" type="presOf" srcId="{A24F4A04-71D8-40BC-BD5C-6A0E3A206B24}" destId="{A95B7CE8-9BFA-4670-B16B-28A70A6862E6}" srcOrd="0" destOrd="0" presId="urn:microsoft.com/office/officeart/2008/layout/LinedList"/>
    <dgm:cxn modelId="{36928C12-9384-4168-AA0E-BC05020F7F30}" srcId="{7EFD12EA-60B2-439D-9504-3BB38EC5E4B9}" destId="{4FD84A39-A200-4611-A1D6-787B89D4D124}" srcOrd="1" destOrd="0" parTransId="{9A86A428-5EFC-4E34-8F1B-55C5DDD50970}" sibTransId="{20A30008-1B4F-422C-A188-DFF97906E79B}"/>
    <dgm:cxn modelId="{1B7CAC2F-1C98-4969-89ED-848F2195D813}" srcId="{7EFD12EA-60B2-439D-9504-3BB38EC5E4B9}" destId="{A24F4A04-71D8-40BC-BD5C-6A0E3A206B24}" srcOrd="3" destOrd="0" parTransId="{2C88941B-A5A5-4E3A-B7CB-38D9440BB863}" sibTransId="{3394A1B1-49B3-4AA4-B974-86B1E2ABDC41}"/>
    <dgm:cxn modelId="{955E8D5C-5CD1-42BF-8277-BE91D76C9627}" srcId="{7EFD12EA-60B2-439D-9504-3BB38EC5E4B9}" destId="{6AA91A79-539C-4090-A4E2-75B21383C0CF}" srcOrd="2" destOrd="0" parTransId="{3B054381-6C55-42D0-BD49-A12A7EE7B503}" sibTransId="{BF0B5702-9D90-4FC0-AA1D-7D2EA6A2CEE5}"/>
    <dgm:cxn modelId="{C08D7D60-6FAB-4BD6-A6D7-414E48A25C8E}" type="presOf" srcId="{7758DCC2-CFDD-4C71-95B6-0BDF70BE019D}" destId="{CB2AD9DB-6597-4948-A10D-BF1E6620AD26}" srcOrd="0" destOrd="0" presId="urn:microsoft.com/office/officeart/2008/layout/LinedList"/>
    <dgm:cxn modelId="{53ECC66E-6A92-409F-9591-53DAE4FE4965}" type="presOf" srcId="{03B30011-9F1C-43DE-B76C-3D251280A301}" destId="{E6E2430A-5F9F-460F-A73F-6C33F155F16F}" srcOrd="0" destOrd="0" presId="urn:microsoft.com/office/officeart/2008/layout/LinedList"/>
    <dgm:cxn modelId="{1CDAA36F-579E-418E-9AEB-1495BC216824}" type="presOf" srcId="{447179C9-6DAB-4E31-A8D1-3FA73E220064}" destId="{71DF66F4-8F7C-4C7D-92DC-6AACDA91BDB9}" srcOrd="0" destOrd="0" presId="urn:microsoft.com/office/officeart/2008/layout/LinedList"/>
    <dgm:cxn modelId="{9BEB1A50-79CF-4AEA-9531-41B1787A0DE3}" type="presOf" srcId="{7EFD12EA-60B2-439D-9504-3BB38EC5E4B9}" destId="{C369797A-3316-466E-9D62-0A93831BD034}" srcOrd="0" destOrd="0" presId="urn:microsoft.com/office/officeart/2008/layout/LinedList"/>
    <dgm:cxn modelId="{0A402D76-76C9-46E7-92B3-2109E0B3F472}" srcId="{7EFD12EA-60B2-439D-9504-3BB38EC5E4B9}" destId="{447179C9-6DAB-4E31-A8D1-3FA73E220064}" srcOrd="0" destOrd="0" parTransId="{F9AADAF9-3C06-48E8-A2EC-F0C84275BE90}" sibTransId="{39348917-97FB-49E6-9EE6-FD3D3D4B7474}"/>
    <dgm:cxn modelId="{0778B47D-70D3-4B70-A540-8403EFC4E322}" type="presOf" srcId="{6AA91A79-539C-4090-A4E2-75B21383C0CF}" destId="{883A3EE7-9068-4E6A-A469-CB1DB44B7802}" srcOrd="0" destOrd="0" presId="urn:microsoft.com/office/officeart/2008/layout/LinedList"/>
    <dgm:cxn modelId="{AFA3BEA4-8894-4B0E-9F2E-8F9497DA220E}" type="presOf" srcId="{4FD84A39-A200-4611-A1D6-787B89D4D124}" destId="{9D0D5BEC-04BA-4C6B-BA9D-82438FF7129C}" srcOrd="0" destOrd="0" presId="urn:microsoft.com/office/officeart/2008/layout/LinedList"/>
    <dgm:cxn modelId="{A74C90B4-D1A6-4E4B-9B36-07E3C0A9B83A}" srcId="{7EFD12EA-60B2-439D-9504-3BB38EC5E4B9}" destId="{7758DCC2-CFDD-4C71-95B6-0BDF70BE019D}" srcOrd="5" destOrd="0" parTransId="{07DC8699-B327-41F2-96D6-301EDA29427F}" sibTransId="{A9D01235-E7D5-4955-B8E8-FF33B4B23556}"/>
    <dgm:cxn modelId="{2F584A66-0C3D-4AEE-9240-F15EADF92604}" type="presParOf" srcId="{C369797A-3316-466E-9D62-0A93831BD034}" destId="{0BB1B72C-3ED7-4A24-B74A-A9B09247D35E}" srcOrd="0" destOrd="0" presId="urn:microsoft.com/office/officeart/2008/layout/LinedList"/>
    <dgm:cxn modelId="{6793FE6B-4DA2-441B-AC79-1505B2A5F1D9}" type="presParOf" srcId="{C369797A-3316-466E-9D62-0A93831BD034}" destId="{A1F7CB54-EF37-4C95-8E84-2D3C09BBD86E}" srcOrd="1" destOrd="0" presId="urn:microsoft.com/office/officeart/2008/layout/LinedList"/>
    <dgm:cxn modelId="{A26608D2-8BBE-43C6-80D5-0739EABBA260}" type="presParOf" srcId="{A1F7CB54-EF37-4C95-8E84-2D3C09BBD86E}" destId="{71DF66F4-8F7C-4C7D-92DC-6AACDA91BDB9}" srcOrd="0" destOrd="0" presId="urn:microsoft.com/office/officeart/2008/layout/LinedList"/>
    <dgm:cxn modelId="{3335956A-B1D9-4D67-971D-135A45B3B6A4}" type="presParOf" srcId="{A1F7CB54-EF37-4C95-8E84-2D3C09BBD86E}" destId="{F20ADA7E-EAA5-4A70-A620-CB360AF47835}" srcOrd="1" destOrd="0" presId="urn:microsoft.com/office/officeart/2008/layout/LinedList"/>
    <dgm:cxn modelId="{C369B44B-DC24-4D13-8749-AD68E635D523}" type="presParOf" srcId="{C369797A-3316-466E-9D62-0A93831BD034}" destId="{A05F8351-51FF-425B-A228-6201F88CE33A}" srcOrd="2" destOrd="0" presId="urn:microsoft.com/office/officeart/2008/layout/LinedList"/>
    <dgm:cxn modelId="{ADA07732-3337-4F75-9117-87F416F158B4}" type="presParOf" srcId="{C369797A-3316-466E-9D62-0A93831BD034}" destId="{C8266320-3A5E-4BFB-97C4-47A8D78D440E}" srcOrd="3" destOrd="0" presId="urn:microsoft.com/office/officeart/2008/layout/LinedList"/>
    <dgm:cxn modelId="{E5D9468C-8732-4A55-BADF-81ABBE16D94F}" type="presParOf" srcId="{C8266320-3A5E-4BFB-97C4-47A8D78D440E}" destId="{9D0D5BEC-04BA-4C6B-BA9D-82438FF7129C}" srcOrd="0" destOrd="0" presId="urn:microsoft.com/office/officeart/2008/layout/LinedList"/>
    <dgm:cxn modelId="{D23F820D-77DD-4A42-AAAD-077A33F2367E}" type="presParOf" srcId="{C8266320-3A5E-4BFB-97C4-47A8D78D440E}" destId="{ADF3256F-0622-4250-B45A-107CE71DC07F}" srcOrd="1" destOrd="0" presId="urn:microsoft.com/office/officeart/2008/layout/LinedList"/>
    <dgm:cxn modelId="{A6CB8B3E-6DF6-43CC-80EC-A8BA1ADAB93E}" type="presParOf" srcId="{C369797A-3316-466E-9D62-0A93831BD034}" destId="{4FEEB0EE-6870-4B11-A281-CE7AFBBFADCB}" srcOrd="4" destOrd="0" presId="urn:microsoft.com/office/officeart/2008/layout/LinedList"/>
    <dgm:cxn modelId="{132BC1B1-D21F-418D-AA25-0092D8D087B3}" type="presParOf" srcId="{C369797A-3316-466E-9D62-0A93831BD034}" destId="{C70FD995-59D6-47DE-8052-DFF6B78258BC}" srcOrd="5" destOrd="0" presId="urn:microsoft.com/office/officeart/2008/layout/LinedList"/>
    <dgm:cxn modelId="{7C9AB7E8-410F-4055-AB70-59AA4848E608}" type="presParOf" srcId="{C70FD995-59D6-47DE-8052-DFF6B78258BC}" destId="{883A3EE7-9068-4E6A-A469-CB1DB44B7802}" srcOrd="0" destOrd="0" presId="urn:microsoft.com/office/officeart/2008/layout/LinedList"/>
    <dgm:cxn modelId="{81F10611-23DE-4D95-A352-02AEE1C08A47}" type="presParOf" srcId="{C70FD995-59D6-47DE-8052-DFF6B78258BC}" destId="{D6E6823E-9168-4A23-84C9-67ACE5CDAD0B}" srcOrd="1" destOrd="0" presId="urn:microsoft.com/office/officeart/2008/layout/LinedList"/>
    <dgm:cxn modelId="{623E9C32-1891-44C8-A241-35DBBA1AAC8B}" type="presParOf" srcId="{C369797A-3316-466E-9D62-0A93831BD034}" destId="{3AE1033E-4096-4BAB-B2A0-DDD9D52CBABC}" srcOrd="6" destOrd="0" presId="urn:microsoft.com/office/officeart/2008/layout/LinedList"/>
    <dgm:cxn modelId="{CF069AEF-0738-4C8C-8EEF-8325C01A7A74}" type="presParOf" srcId="{C369797A-3316-466E-9D62-0A93831BD034}" destId="{667E4B08-3846-47EA-91BC-0330EC68A1EC}" srcOrd="7" destOrd="0" presId="urn:microsoft.com/office/officeart/2008/layout/LinedList"/>
    <dgm:cxn modelId="{A334283F-FD14-4FBE-875E-0FD900D3318A}" type="presParOf" srcId="{667E4B08-3846-47EA-91BC-0330EC68A1EC}" destId="{A95B7CE8-9BFA-4670-B16B-28A70A6862E6}" srcOrd="0" destOrd="0" presId="urn:microsoft.com/office/officeart/2008/layout/LinedList"/>
    <dgm:cxn modelId="{154809D3-9D6C-4C24-8058-70FE56930F83}" type="presParOf" srcId="{667E4B08-3846-47EA-91BC-0330EC68A1EC}" destId="{4E241B6A-9C80-4EF9-92F9-EE17E9BE0231}" srcOrd="1" destOrd="0" presId="urn:microsoft.com/office/officeart/2008/layout/LinedList"/>
    <dgm:cxn modelId="{94C916E4-DE9C-4D9B-9F3E-886330244629}" type="presParOf" srcId="{C369797A-3316-466E-9D62-0A93831BD034}" destId="{BF9AC5FD-B89F-4085-9622-D699C1E15ED0}" srcOrd="8" destOrd="0" presId="urn:microsoft.com/office/officeart/2008/layout/LinedList"/>
    <dgm:cxn modelId="{C471B03E-D3C7-4AAA-9962-3A3F12B19B39}" type="presParOf" srcId="{C369797A-3316-466E-9D62-0A93831BD034}" destId="{2E51DEB9-A31E-45A1-8968-75F6BC4F9DE9}" srcOrd="9" destOrd="0" presId="urn:microsoft.com/office/officeart/2008/layout/LinedList"/>
    <dgm:cxn modelId="{3F503F1B-8710-4B95-88F5-966B3B829DEE}" type="presParOf" srcId="{2E51DEB9-A31E-45A1-8968-75F6BC4F9DE9}" destId="{E6E2430A-5F9F-460F-A73F-6C33F155F16F}" srcOrd="0" destOrd="0" presId="urn:microsoft.com/office/officeart/2008/layout/LinedList"/>
    <dgm:cxn modelId="{EA5759E6-C063-411C-A8E8-69767BAFC575}" type="presParOf" srcId="{2E51DEB9-A31E-45A1-8968-75F6BC4F9DE9}" destId="{59EE3849-0911-4036-A333-8BDDD98EF472}" srcOrd="1" destOrd="0" presId="urn:microsoft.com/office/officeart/2008/layout/LinedList"/>
    <dgm:cxn modelId="{36B066AB-1212-43B4-AC43-475D8DCA2283}" type="presParOf" srcId="{C369797A-3316-466E-9D62-0A93831BD034}" destId="{79B2097F-692F-455F-92EB-9CC0956D8502}" srcOrd="10" destOrd="0" presId="urn:microsoft.com/office/officeart/2008/layout/LinedList"/>
    <dgm:cxn modelId="{1A584998-F068-4049-9277-F6A5C1E5DAF1}" type="presParOf" srcId="{C369797A-3316-466E-9D62-0A93831BD034}" destId="{4CD00A73-DE1C-4D42-A18C-0A54D39A4204}" srcOrd="11" destOrd="0" presId="urn:microsoft.com/office/officeart/2008/layout/LinedList"/>
    <dgm:cxn modelId="{54EC4F80-6CBD-414C-BEFD-4B5D22B66788}" type="presParOf" srcId="{4CD00A73-DE1C-4D42-A18C-0A54D39A4204}" destId="{CB2AD9DB-6597-4948-A10D-BF1E6620AD26}" srcOrd="0" destOrd="0" presId="urn:microsoft.com/office/officeart/2008/layout/LinedList"/>
    <dgm:cxn modelId="{D303640F-EE3B-4D35-A39F-97AF48AB8B07}" type="presParOf" srcId="{4CD00A73-DE1C-4D42-A18C-0A54D39A4204}" destId="{2FFF27F1-DC10-4427-A621-5F88792DC7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94417-1EFA-45DD-9238-A64A6244D0EE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C4A0A-4D24-4547-88F3-0F21E31D0746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DevOps is a set of practices that combines software development (Dev) and IT operations (Ops).</a:t>
          </a:r>
        </a:p>
      </dsp:txBody>
      <dsp:txXfrm>
        <a:off x="398656" y="1088253"/>
        <a:ext cx="2959127" cy="1837317"/>
      </dsp:txXfrm>
    </dsp:sp>
    <dsp:sp modelId="{165C0184-3B0E-4B7E-9C84-713CD8114E6A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71B30-EF82-4646-A23C-617C78405FE3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aims to shorten the software development lifecycle while delivering high-quality software continuously.</a:t>
          </a:r>
        </a:p>
      </dsp:txBody>
      <dsp:txXfrm>
        <a:off x="4155097" y="1088253"/>
        <a:ext cx="2959127" cy="1837317"/>
      </dsp:txXfrm>
    </dsp:sp>
    <dsp:sp modelId="{7774FD2F-D12E-479C-898E-8276E6A59AD8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43879-EAD8-4E1E-9DD4-4C780C2C4F23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DevOps promotes collaboration, automation, and continuous monitoring across all phases of the development process.</a:t>
          </a:r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7220A-663A-459D-87CD-7860B509C8F1}">
      <dsp:nvSpPr>
        <dsp:cNvPr id="0" name=""/>
        <dsp:cNvSpPr/>
      </dsp:nvSpPr>
      <dsp:spPr>
        <a:xfrm>
          <a:off x="0" y="86359"/>
          <a:ext cx="6666833" cy="2597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term “DevOps” was introduced in 2009 by Patrick Debois.</a:t>
          </a:r>
          <a:br>
            <a:rPr lang="en-US" sz="3000" kern="1200"/>
          </a:br>
          <a:r>
            <a:rPr lang="en-US" sz="3000" kern="1200"/>
            <a:t>It evolved from the need to bridge the gap between developers and IT operations.</a:t>
          </a:r>
        </a:p>
      </dsp:txBody>
      <dsp:txXfrm>
        <a:off x="126795" y="213154"/>
        <a:ext cx="6413243" cy="2343810"/>
      </dsp:txXfrm>
    </dsp:sp>
    <dsp:sp modelId="{BEB2E821-5C92-4566-AAA0-1BC375C8342C}">
      <dsp:nvSpPr>
        <dsp:cNvPr id="0" name=""/>
        <dsp:cNvSpPr/>
      </dsp:nvSpPr>
      <dsp:spPr>
        <a:xfrm>
          <a:off x="0" y="2770160"/>
          <a:ext cx="6666833" cy="259740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Inspired by Agile methodologies, DevOps integrates cultural philosophies and tools to improve product delivery.</a:t>
          </a:r>
        </a:p>
      </dsp:txBody>
      <dsp:txXfrm>
        <a:off x="126795" y="2896955"/>
        <a:ext cx="6413243" cy="23438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89F8C-7364-4FBF-9393-7498C8854312}">
      <dsp:nvSpPr>
        <dsp:cNvPr id="0" name=""/>
        <dsp:cNvSpPr/>
      </dsp:nvSpPr>
      <dsp:spPr>
        <a:xfrm>
          <a:off x="3201" y="445489"/>
          <a:ext cx="2539866" cy="15239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DevOps offers both technical and business advantages:</a:t>
          </a:r>
        </a:p>
      </dsp:txBody>
      <dsp:txXfrm>
        <a:off x="3201" y="445489"/>
        <a:ext cx="2539866" cy="1523919"/>
      </dsp:txXfrm>
    </dsp:sp>
    <dsp:sp modelId="{171AB3A9-A679-4791-BF9E-E1E01455BDAB}">
      <dsp:nvSpPr>
        <dsp:cNvPr id="0" name=""/>
        <dsp:cNvSpPr/>
      </dsp:nvSpPr>
      <dsp:spPr>
        <a:xfrm>
          <a:off x="2797054" y="445489"/>
          <a:ext cx="2539866" cy="1523919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Faster delivery of features and updates</a:t>
          </a:r>
        </a:p>
      </dsp:txBody>
      <dsp:txXfrm>
        <a:off x="2797054" y="445489"/>
        <a:ext cx="2539866" cy="1523919"/>
      </dsp:txXfrm>
    </dsp:sp>
    <dsp:sp modelId="{963AEF9D-49C3-4B01-8B77-281D5B91B870}">
      <dsp:nvSpPr>
        <dsp:cNvPr id="0" name=""/>
        <dsp:cNvSpPr/>
      </dsp:nvSpPr>
      <dsp:spPr>
        <a:xfrm>
          <a:off x="5590907" y="445489"/>
          <a:ext cx="2539866" cy="1523919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Improved collaboration between development and operations</a:t>
          </a:r>
        </a:p>
      </dsp:txBody>
      <dsp:txXfrm>
        <a:off x="5590907" y="445489"/>
        <a:ext cx="2539866" cy="1523919"/>
      </dsp:txXfrm>
    </dsp:sp>
    <dsp:sp modelId="{B10795E6-1173-42B7-B222-90D591C90753}">
      <dsp:nvSpPr>
        <dsp:cNvPr id="0" name=""/>
        <dsp:cNvSpPr/>
      </dsp:nvSpPr>
      <dsp:spPr>
        <a:xfrm>
          <a:off x="8384760" y="445489"/>
          <a:ext cx="2539866" cy="1523919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Increased deployment frequency and reduced failure rates</a:t>
          </a:r>
        </a:p>
      </dsp:txBody>
      <dsp:txXfrm>
        <a:off x="8384760" y="445489"/>
        <a:ext cx="2539866" cy="1523919"/>
      </dsp:txXfrm>
    </dsp:sp>
    <dsp:sp modelId="{6ECFDC1C-1F36-4E30-A6E9-F6BEE6ADA5D7}">
      <dsp:nvSpPr>
        <dsp:cNvPr id="0" name=""/>
        <dsp:cNvSpPr/>
      </dsp:nvSpPr>
      <dsp:spPr>
        <a:xfrm>
          <a:off x="1400128" y="2223395"/>
          <a:ext cx="2539866" cy="1523919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Better scalability and availability of infrastructure</a:t>
          </a:r>
        </a:p>
      </dsp:txBody>
      <dsp:txXfrm>
        <a:off x="1400128" y="2223395"/>
        <a:ext cx="2539866" cy="1523919"/>
      </dsp:txXfrm>
    </dsp:sp>
    <dsp:sp modelId="{36FB65A8-03B3-4D99-BDF3-9446E976135B}">
      <dsp:nvSpPr>
        <dsp:cNvPr id="0" name=""/>
        <dsp:cNvSpPr/>
      </dsp:nvSpPr>
      <dsp:spPr>
        <a:xfrm>
          <a:off x="4193981" y="2223395"/>
          <a:ext cx="2539866" cy="1523919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Faster detection and correction of defects</a:t>
          </a:r>
        </a:p>
      </dsp:txBody>
      <dsp:txXfrm>
        <a:off x="4193981" y="2223395"/>
        <a:ext cx="2539866" cy="1523919"/>
      </dsp:txXfrm>
    </dsp:sp>
    <dsp:sp modelId="{F55DC507-8C18-41E1-BD89-38D8B4527B2C}">
      <dsp:nvSpPr>
        <dsp:cNvPr id="0" name=""/>
        <dsp:cNvSpPr/>
      </dsp:nvSpPr>
      <dsp:spPr>
        <a:xfrm>
          <a:off x="6987834" y="2223395"/>
          <a:ext cx="2539866" cy="1523919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Continuous feedback and customer satisfaction</a:t>
          </a:r>
        </a:p>
      </dsp:txBody>
      <dsp:txXfrm>
        <a:off x="6987834" y="2223395"/>
        <a:ext cx="2539866" cy="15239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E92D7-5B70-4D44-91AF-D3979883BFC8}">
      <dsp:nvSpPr>
        <dsp:cNvPr id="0" name=""/>
        <dsp:cNvSpPr/>
      </dsp:nvSpPr>
      <dsp:spPr>
        <a:xfrm>
          <a:off x="0" y="20192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DevOps is being adopted by leading tech giants and enterprises worldwide:</a:t>
          </a:r>
        </a:p>
      </dsp:txBody>
      <dsp:txXfrm>
        <a:off x="46606" y="248526"/>
        <a:ext cx="6573621" cy="861507"/>
      </dsp:txXfrm>
    </dsp:sp>
    <dsp:sp modelId="{315D827C-830A-442B-99AA-C1C7DA4A1787}">
      <dsp:nvSpPr>
        <dsp:cNvPr id="0" name=""/>
        <dsp:cNvSpPr/>
      </dsp:nvSpPr>
      <dsp:spPr>
        <a:xfrm>
          <a:off x="0" y="122576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Netflix</a:t>
          </a:r>
          <a:r>
            <a:rPr lang="en-US" sz="2400" kern="1200"/>
            <a:t>: Uses DevOps to deploy thousands of times per day with zero downtime.</a:t>
          </a:r>
        </a:p>
      </dsp:txBody>
      <dsp:txXfrm>
        <a:off x="46606" y="1272366"/>
        <a:ext cx="6573621" cy="861507"/>
      </dsp:txXfrm>
    </dsp:sp>
    <dsp:sp modelId="{E3E7DBC3-0AAB-4528-A491-FE83219E623B}">
      <dsp:nvSpPr>
        <dsp:cNvPr id="0" name=""/>
        <dsp:cNvSpPr/>
      </dsp:nvSpPr>
      <dsp:spPr>
        <a:xfrm>
          <a:off x="0" y="224960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Amazon</a:t>
          </a:r>
          <a:r>
            <a:rPr lang="en-US" sz="2400" kern="1200"/>
            <a:t>: Delivers hundreds of updates per hour through full automation.</a:t>
          </a:r>
        </a:p>
      </dsp:txBody>
      <dsp:txXfrm>
        <a:off x="46606" y="2296206"/>
        <a:ext cx="6573621" cy="861507"/>
      </dsp:txXfrm>
    </dsp:sp>
    <dsp:sp modelId="{B10D11BB-AD6B-4D48-9690-76F767447D25}">
      <dsp:nvSpPr>
        <dsp:cNvPr id="0" name=""/>
        <dsp:cNvSpPr/>
      </dsp:nvSpPr>
      <dsp:spPr>
        <a:xfrm>
          <a:off x="0" y="327344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Facebook</a:t>
          </a:r>
          <a:r>
            <a:rPr lang="en-US" sz="2400" kern="1200"/>
            <a:t>: Releases new code twice a day using CI/CD pipelines.</a:t>
          </a:r>
        </a:p>
      </dsp:txBody>
      <dsp:txXfrm>
        <a:off x="46606" y="3320046"/>
        <a:ext cx="6573621" cy="861507"/>
      </dsp:txXfrm>
    </dsp:sp>
    <dsp:sp modelId="{0EFFB3A2-7F96-44E3-A809-81B20DAC9AD0}">
      <dsp:nvSpPr>
        <dsp:cNvPr id="0" name=""/>
        <dsp:cNvSpPr/>
      </dsp:nvSpPr>
      <dsp:spPr>
        <a:xfrm>
          <a:off x="0" y="429728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Fidelity Investments</a:t>
          </a:r>
          <a:r>
            <a:rPr lang="en-US" sz="2400" kern="1200"/>
            <a:t>: Improved time to market and application performance by adopting DevOps.</a:t>
          </a:r>
        </a:p>
      </dsp:txBody>
      <dsp:txXfrm>
        <a:off x="46606" y="4343886"/>
        <a:ext cx="6573621" cy="8615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1B72C-3ED7-4A24-B74A-A9B09247D35E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DF66F4-8F7C-4C7D-92DC-6AACDA91BDB9}">
      <dsp:nvSpPr>
        <dsp:cNvPr id="0" name=""/>
        <dsp:cNvSpPr/>
      </dsp:nvSpPr>
      <dsp:spPr>
        <a:xfrm>
          <a:off x="0" y="2663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DevOps continues to evolve with new trends:</a:t>
          </a:r>
        </a:p>
      </dsp:txBody>
      <dsp:txXfrm>
        <a:off x="0" y="2663"/>
        <a:ext cx="6666833" cy="908098"/>
      </dsp:txXfrm>
    </dsp:sp>
    <dsp:sp modelId="{A05F8351-51FF-425B-A228-6201F88CE33A}">
      <dsp:nvSpPr>
        <dsp:cNvPr id="0" name=""/>
        <dsp:cNvSpPr/>
      </dsp:nvSpPr>
      <dsp:spPr>
        <a:xfrm>
          <a:off x="0" y="910762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0D5BEC-04BA-4C6B-BA9D-82438FF7129C}">
      <dsp:nvSpPr>
        <dsp:cNvPr id="0" name=""/>
        <dsp:cNvSpPr/>
      </dsp:nvSpPr>
      <dsp:spPr>
        <a:xfrm>
          <a:off x="0" y="910762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DevSecOps</a:t>
          </a:r>
          <a:r>
            <a:rPr lang="en-US" sz="2500" kern="1200"/>
            <a:t>: Integrating security into the DevOps pipeline</a:t>
          </a:r>
        </a:p>
      </dsp:txBody>
      <dsp:txXfrm>
        <a:off x="0" y="910762"/>
        <a:ext cx="6666833" cy="908098"/>
      </dsp:txXfrm>
    </dsp:sp>
    <dsp:sp modelId="{4FEEB0EE-6870-4B11-A281-CE7AFBBFADCB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3A3EE7-9068-4E6A-A469-CB1DB44B7802}">
      <dsp:nvSpPr>
        <dsp:cNvPr id="0" name=""/>
        <dsp:cNvSpPr/>
      </dsp:nvSpPr>
      <dsp:spPr>
        <a:xfrm>
          <a:off x="0" y="1818861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AI/ML in DevOps</a:t>
          </a:r>
          <a:r>
            <a:rPr lang="en-US" sz="2500" kern="1200"/>
            <a:t>: Using AI for predictive monitoring and automated issue resolution</a:t>
          </a:r>
        </a:p>
      </dsp:txBody>
      <dsp:txXfrm>
        <a:off x="0" y="1818861"/>
        <a:ext cx="6666833" cy="908098"/>
      </dsp:txXfrm>
    </dsp:sp>
    <dsp:sp modelId="{3AE1033E-4096-4BAB-B2A0-DDD9D52CBABC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5B7CE8-9BFA-4670-B16B-28A70A6862E6}">
      <dsp:nvSpPr>
        <dsp:cNvPr id="0" name=""/>
        <dsp:cNvSpPr/>
      </dsp:nvSpPr>
      <dsp:spPr>
        <a:xfrm>
          <a:off x="0" y="2726960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GitOps</a:t>
          </a:r>
          <a:r>
            <a:rPr lang="en-US" sz="2500" kern="1200"/>
            <a:t>: Managing infrastructure using Git as a source of truth</a:t>
          </a:r>
        </a:p>
      </dsp:txBody>
      <dsp:txXfrm>
        <a:off x="0" y="2726960"/>
        <a:ext cx="6666833" cy="908098"/>
      </dsp:txXfrm>
    </dsp:sp>
    <dsp:sp modelId="{BF9AC5FD-B89F-4085-9622-D699C1E15ED0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E2430A-5F9F-460F-A73F-6C33F155F16F}">
      <dsp:nvSpPr>
        <dsp:cNvPr id="0" name=""/>
        <dsp:cNvSpPr/>
      </dsp:nvSpPr>
      <dsp:spPr>
        <a:xfrm>
          <a:off x="0" y="3635058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Serverless DevOps</a:t>
          </a:r>
          <a:r>
            <a:rPr lang="en-US" sz="2500" kern="1200"/>
            <a:t>: Running functions without managing servers</a:t>
          </a:r>
        </a:p>
      </dsp:txBody>
      <dsp:txXfrm>
        <a:off x="0" y="3635058"/>
        <a:ext cx="6666833" cy="908098"/>
      </dsp:txXfrm>
    </dsp:sp>
    <dsp:sp modelId="{79B2097F-692F-455F-92EB-9CC0956D8502}">
      <dsp:nvSpPr>
        <dsp:cNvPr id="0" name=""/>
        <dsp:cNvSpPr/>
      </dsp:nvSpPr>
      <dsp:spPr>
        <a:xfrm>
          <a:off x="0" y="4543157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2AD9DB-6597-4948-A10D-BF1E6620AD26}">
      <dsp:nvSpPr>
        <dsp:cNvPr id="0" name=""/>
        <dsp:cNvSpPr/>
      </dsp:nvSpPr>
      <dsp:spPr>
        <a:xfrm>
          <a:off x="0" y="4543157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Low-Code/No-Code DevOps</a:t>
          </a:r>
          <a:r>
            <a:rPr lang="en-US" sz="2500" kern="1200"/>
            <a:t>: Enabling faster delivery by abstracting code complexity</a:t>
          </a:r>
        </a:p>
      </dsp:txBody>
      <dsp:txXfrm>
        <a:off x="0" y="4543157"/>
        <a:ext cx="6666833" cy="908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EDCE-3D42-4E7F-8482-871E8E38435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BC9F-8CD4-466F-B12F-04E52DEE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9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EDCE-3D42-4E7F-8482-871E8E38435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BC9F-8CD4-466F-B12F-04E52DEE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EDCE-3D42-4E7F-8482-871E8E38435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BC9F-8CD4-466F-B12F-04E52DEE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0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EDCE-3D42-4E7F-8482-871E8E38435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BC9F-8CD4-466F-B12F-04E52DEE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1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EDCE-3D42-4E7F-8482-871E8E38435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BC9F-8CD4-466F-B12F-04E52DEE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7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EDCE-3D42-4E7F-8482-871E8E38435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BC9F-8CD4-466F-B12F-04E52DEE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9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EDCE-3D42-4E7F-8482-871E8E38435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BC9F-8CD4-466F-B12F-04E52DEE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6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EDCE-3D42-4E7F-8482-871E8E38435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BC9F-8CD4-466F-B12F-04E52DEE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EDCE-3D42-4E7F-8482-871E8E38435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BC9F-8CD4-466F-B12F-04E52DEE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2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EDCE-3D42-4E7F-8482-871E8E38435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BC9F-8CD4-466F-B12F-04E52DEE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1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EDCE-3D42-4E7F-8482-871E8E38435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BC9F-8CD4-466F-B12F-04E52DEE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3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EDCE-3D42-4E7F-8482-871E8E38435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4BC9F-8CD4-466F-B12F-04E52DEE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0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6F2BF-5C02-8ED8-20AE-3C6EF7410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924" y="1187512"/>
            <a:ext cx="10053763" cy="14200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Workshop on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151D6-7F44-1968-4635-D6793299F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7747" y="4870824"/>
            <a:ext cx="9928886" cy="1458258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l"/>
            <a:r>
              <a:rPr lang="en-US" b="1" dirty="0"/>
              <a:t>							Presented by:</a:t>
            </a:r>
          </a:p>
          <a:p>
            <a:pPr algn="l"/>
            <a:r>
              <a:rPr lang="en-US" dirty="0"/>
              <a:t>	             						Gowtham </a:t>
            </a:r>
            <a:r>
              <a:rPr lang="en-US" dirty="0" err="1"/>
              <a:t>Alasakani</a:t>
            </a:r>
            <a:endParaRPr lang="en-US" dirty="0"/>
          </a:p>
          <a:p>
            <a:pPr algn="l"/>
            <a:r>
              <a:rPr lang="en-US" dirty="0"/>
              <a:t>							Siddharth </a:t>
            </a:r>
            <a:r>
              <a:rPr lang="en-US" dirty="0" err="1"/>
              <a:t>Madupathi</a:t>
            </a:r>
            <a:endParaRPr lang="en-US" dirty="0"/>
          </a:p>
          <a:p>
            <a:pPr algn="l"/>
            <a:r>
              <a:rPr lang="en-US" dirty="0"/>
              <a:t>							Sowmya Medabalimi</a:t>
            </a:r>
          </a:p>
        </p:txBody>
      </p:sp>
    </p:spTree>
    <p:extLst>
      <p:ext uri="{BB962C8B-B14F-4D97-AF65-F5344CB8AC3E}">
        <p14:creationId xmlns:p14="http://schemas.microsoft.com/office/powerpoint/2010/main" val="47021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2076A-E8BD-B99F-6220-43EEE2CB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Test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CCCE1-3059-5ECA-386A-DC2A92C88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Automated testing ensures that the code is reliable, secure, and bug-free.</a:t>
            </a:r>
          </a:p>
          <a:p>
            <a:r>
              <a:rPr lang="en-US" sz="3200" dirty="0"/>
              <a:t>Testing may include unit, integration, system, and performance testing.</a:t>
            </a:r>
            <a:br>
              <a:rPr lang="en-US" sz="3200" dirty="0"/>
            </a:br>
            <a:r>
              <a:rPr lang="en-US" sz="3200" b="1" dirty="0"/>
              <a:t>Popular Tools</a:t>
            </a:r>
            <a:r>
              <a:rPr lang="en-US" sz="3200" dirty="0"/>
              <a:t>: Selenium, JUnit, TestNG, Postman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8387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D3187-5E76-7D69-614A-6676CF5E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Release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DE727-0E8E-A006-BEC9-815029538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This phase is responsible for scheduling and approving software for production.</a:t>
            </a:r>
            <a:br>
              <a:rPr lang="en-US" dirty="0"/>
            </a:br>
            <a:r>
              <a:rPr lang="en-US" dirty="0"/>
              <a:t>Release orchestration ensures that delivery happens in a consistent and secure manner.</a:t>
            </a:r>
            <a:br>
              <a:rPr lang="en-US" dirty="0"/>
            </a:br>
            <a:r>
              <a:rPr lang="en-US" b="1" dirty="0"/>
              <a:t>Popular Tools</a:t>
            </a:r>
            <a:r>
              <a:rPr lang="en-US" dirty="0"/>
              <a:t>: Jenkins, GitLab CI/CD, Harness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6943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CC6A5-27E8-84E4-0C66-70B4D325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Deploy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B5FE8-EB37-390C-5D83-7FA17BC8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The deploy phase moves the application to production or staging environments.</a:t>
            </a:r>
            <a:br>
              <a:rPr lang="en-US" dirty="0"/>
            </a:br>
            <a:r>
              <a:rPr lang="en-US" dirty="0"/>
              <a:t>Automated deployment helps reduce errors and ensures repeatable rollouts.</a:t>
            </a:r>
            <a:br>
              <a:rPr lang="en-US" dirty="0"/>
            </a:br>
            <a:r>
              <a:rPr lang="en-US" b="1" dirty="0"/>
              <a:t>Popular Tools</a:t>
            </a:r>
            <a:r>
              <a:rPr lang="en-US" dirty="0"/>
              <a:t>: Docker, Kubernetes, Ansible, Octopus Deploy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326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BFD8C-0828-9980-C76B-213E6A1F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Operate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8B70-974F-D876-77A2-0086EAAD2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Operations ensure that the system runs efficiently in production.</a:t>
            </a:r>
            <a:br>
              <a:rPr lang="en-US" dirty="0"/>
            </a:br>
            <a:r>
              <a:rPr lang="en-US" dirty="0"/>
              <a:t>This includes server configuration, resource allocation, and infrastructure scaling.</a:t>
            </a:r>
            <a:br>
              <a:rPr lang="en-US" dirty="0"/>
            </a:br>
            <a:r>
              <a:rPr lang="en-US" b="1" dirty="0"/>
              <a:t>Popular Tools</a:t>
            </a:r>
            <a:r>
              <a:rPr lang="en-US" dirty="0"/>
              <a:t>: Docker Swarm, Chef, Puppet, Terraform</a:t>
            </a:r>
          </a:p>
        </p:txBody>
      </p:sp>
    </p:spTree>
    <p:extLst>
      <p:ext uri="{BB962C8B-B14F-4D97-AF65-F5344CB8AC3E}">
        <p14:creationId xmlns:p14="http://schemas.microsoft.com/office/powerpoint/2010/main" val="300852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C297E-F4FF-4AB2-8B15-83B11E33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Monitor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35AD-060C-E6C7-C009-E1113565A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Continuous monitoring gathers real-time data to track application health, performance, and user behavior.</a:t>
            </a:r>
          </a:p>
          <a:p>
            <a:r>
              <a:rPr lang="en-US" sz="2400" dirty="0"/>
              <a:t>Monitoring helps identify bottlenecks and enables proactive incident response.</a:t>
            </a:r>
          </a:p>
          <a:p>
            <a:r>
              <a:rPr lang="en-US" sz="2400" b="1" dirty="0"/>
              <a:t>Popular Tools</a:t>
            </a:r>
            <a:r>
              <a:rPr lang="en-US" sz="2400" dirty="0"/>
              <a:t>: Prometheus, Grafana, ELK Stack, Splunk, Nagios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756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45483-86ED-A43D-5F71-E877D320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CI/CD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CD03-3DE5-EA24-D157-16019B657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637" y="2020307"/>
            <a:ext cx="9988725" cy="410958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CI/CD stands for Continuous Integration and Continuous Delivery/Deployment.</a:t>
            </a:r>
            <a:br>
              <a:rPr lang="en-US" sz="2400" dirty="0"/>
            </a:br>
            <a:r>
              <a:rPr lang="en-US" sz="2400" dirty="0"/>
              <a:t>It is a core DevOps practice that automates the software delivery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Continuous Integration (CI)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Developers frequently merge code into a shared repository. Automated builds and tests are run to detect issues early.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Continuous Delivery (CD)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Ensures that the software is always in a deployable state. After passing automated tests, the code is automatically pushed to staging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Continuous Deployment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An extension of CD, where code is automatically deployed to production without manual approval.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1277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C477D-C500-9E44-2529-3FA5FA8C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>
                <a:solidFill>
                  <a:srgbClr val="FFFFFF"/>
                </a:solidFill>
              </a:rPr>
              <a:t>DevOps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Tools </a:t>
            </a:r>
          </a:p>
        </p:txBody>
      </p:sp>
    </p:spTree>
    <p:extLst>
      <p:ext uri="{BB962C8B-B14F-4D97-AF65-F5344CB8AC3E}">
        <p14:creationId xmlns:p14="http://schemas.microsoft.com/office/powerpoint/2010/main" val="1008378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9EE9E-CA92-941D-0FB4-89D2143B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Source Code Management(SCM)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63F72-9C3F-1A6E-6C45-0DA6F42FE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60" y="2061743"/>
            <a:ext cx="10636280" cy="411627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SCM tools help developers manage and track changes to source code over time.</a:t>
            </a:r>
            <a:br>
              <a:rPr lang="en-US" sz="2400" dirty="0"/>
            </a:br>
            <a:r>
              <a:rPr lang="en-US" sz="2400" dirty="0"/>
              <a:t>They enable version control, collaboration, branching, merging, and rollback when needed.</a:t>
            </a:r>
            <a:br>
              <a:rPr lang="en-US" sz="2400" dirty="0"/>
            </a:br>
            <a:r>
              <a:rPr lang="en-US" sz="2400" b="1" dirty="0"/>
              <a:t>Popular SCM Tools include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Git</a:t>
            </a:r>
            <a:r>
              <a:rPr lang="en-US" sz="2400" dirty="0"/>
              <a:t>: A distributed version control system widely used in modern DevOps.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GitHub</a:t>
            </a:r>
            <a:r>
              <a:rPr lang="en-US" sz="2400" dirty="0"/>
              <a:t>: A Git-based code hosting platform for collaboration and pull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GitLab</a:t>
            </a:r>
            <a:r>
              <a:rPr lang="en-US" sz="2400" dirty="0"/>
              <a:t>: Git-based SCM with built-in CI/CD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Bitbucket</a:t>
            </a:r>
            <a:r>
              <a:rPr lang="en-US" sz="2400" dirty="0"/>
              <a:t>: Another Git-based platform popular for private repositories.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2965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AC4CE-AB44-10CE-E7AA-E762FA68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Software Build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51552-E84F-64FF-D8BA-1B61D1326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Build tools automate the process of converting source code into executable applications.</a:t>
            </a:r>
            <a:br>
              <a:rPr lang="en-US" sz="2400" dirty="0"/>
            </a:br>
            <a:r>
              <a:rPr lang="en-US" sz="2400" dirty="0"/>
              <a:t>They handle code compilation, dependency management, packaging, and artifact creation.</a:t>
            </a:r>
            <a:br>
              <a:rPr lang="en-US" sz="2400" dirty="0"/>
            </a:br>
            <a:r>
              <a:rPr lang="en-US" sz="2400" b="1" dirty="0"/>
              <a:t>Common Build Tools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Apache Maven</a:t>
            </a:r>
            <a:r>
              <a:rPr lang="en-US" sz="2400" dirty="0"/>
              <a:t>: Uses XML files (POM) for build configuration, popular in Java.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Gradle</a:t>
            </a:r>
            <a:r>
              <a:rPr lang="en-US" sz="2400" dirty="0"/>
              <a:t>: A modern, fast, and flexible build automation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Ant</a:t>
            </a:r>
            <a:r>
              <a:rPr lang="en-US" sz="2400" dirty="0"/>
              <a:t>: An older Java build tool with manual configurations.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Make</a:t>
            </a:r>
            <a:r>
              <a:rPr lang="en-US" sz="2400" dirty="0"/>
              <a:t>: Often used in C/C++ projects for compiling and linking.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315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21EC2-C2E8-67C3-5089-7EDC1265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Configuration Management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2CE77-1A5D-B7D1-8362-3F11368BD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CMTs automate the configuration and management of servers and environments.</a:t>
            </a:r>
            <a:br>
              <a:rPr lang="en-US" sz="2400" dirty="0"/>
            </a:br>
            <a:r>
              <a:rPr lang="en-US" sz="2400" dirty="0"/>
              <a:t>They ensure consistency across development, testing, and production by using code for infrastructure setup.</a:t>
            </a:r>
            <a:br>
              <a:rPr lang="en-US" sz="2400" dirty="0"/>
            </a:br>
            <a:r>
              <a:rPr lang="en-US" sz="2400" b="1" dirty="0"/>
              <a:t>Popular CMTs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Ansible</a:t>
            </a:r>
            <a:r>
              <a:rPr lang="en-US" sz="2400" dirty="0"/>
              <a:t>: Agentless tool that uses YAML scripts for automation.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Puppet</a:t>
            </a:r>
            <a:r>
              <a:rPr lang="en-US" sz="2400" dirty="0"/>
              <a:t>: Manages infrastructure as code using declarative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Chef</a:t>
            </a:r>
            <a:r>
              <a:rPr lang="en-US" sz="2400" dirty="0"/>
              <a:t>: Uses Ruby DSL to manage server configurations.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/>
              <a:t>SaltStack</a:t>
            </a:r>
            <a:r>
              <a:rPr lang="en-US" sz="2400" dirty="0"/>
              <a:t>: Known for scalability and remote execution features.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0354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B4587-3EDB-8831-F2B1-2C638E83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9487-5B85-17B1-EE78-1CE6A8F54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Introduction to DevOps</a:t>
            </a:r>
          </a:p>
          <a:p>
            <a:r>
              <a:rPr lang="en-US" sz="2000" dirty="0"/>
              <a:t>History and Evolution</a:t>
            </a:r>
          </a:p>
          <a:p>
            <a:r>
              <a:rPr lang="en-US" sz="2000" dirty="0"/>
              <a:t>Need for DevOps</a:t>
            </a:r>
          </a:p>
          <a:p>
            <a:r>
              <a:rPr lang="en-US" sz="2000" dirty="0"/>
              <a:t>DevOps  Lifecycle</a:t>
            </a:r>
          </a:p>
          <a:p>
            <a:r>
              <a:rPr lang="en-US" sz="2000" dirty="0"/>
              <a:t>Phases of DevOps</a:t>
            </a:r>
          </a:p>
          <a:p>
            <a:r>
              <a:rPr lang="en-US" sz="2000" dirty="0"/>
              <a:t>DevOps tools</a:t>
            </a:r>
          </a:p>
          <a:p>
            <a:r>
              <a:rPr lang="en-US" sz="2000" dirty="0"/>
              <a:t>CI/CD Concepts</a:t>
            </a:r>
          </a:p>
          <a:p>
            <a:r>
              <a:rPr lang="en-US" sz="2000" dirty="0"/>
              <a:t>Benefits of DevOps</a:t>
            </a:r>
          </a:p>
          <a:p>
            <a:r>
              <a:rPr lang="en-US" sz="2000" dirty="0"/>
              <a:t>Real-world Use Cases</a:t>
            </a:r>
          </a:p>
          <a:p>
            <a:r>
              <a:rPr lang="en-US" sz="2000" dirty="0"/>
              <a:t>Future of DevOps</a:t>
            </a:r>
          </a:p>
          <a:p>
            <a:r>
              <a:rPr lang="en-US" sz="2000" dirty="0"/>
              <a:t>Conclusion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521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0C85E-CDE7-7326-EA5A-95BD520C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Deployment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C3DB5-24F2-269D-3779-50C1B01F2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Deployment tools automate the release of applications into production or staging environments.</a:t>
            </a:r>
            <a:br>
              <a:rPr lang="en-US" sz="2400" dirty="0"/>
            </a:br>
            <a:r>
              <a:rPr lang="en-US" sz="2400" dirty="0"/>
              <a:t>They ensure fast, reliable, and repeatable deployments.</a:t>
            </a:r>
            <a:br>
              <a:rPr lang="en-US" sz="2400" dirty="0"/>
            </a:br>
            <a:r>
              <a:rPr lang="en-US" sz="2400" b="1" dirty="0"/>
              <a:t>Popular Deployment Tools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Jenkins</a:t>
            </a:r>
            <a:r>
              <a:rPr lang="en-US" sz="2400" dirty="0"/>
              <a:t> (via Pipelines)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Octopus Deploy</a:t>
            </a:r>
            <a:r>
              <a:rPr lang="en-US" sz="2400" dirty="0"/>
              <a:t>: Visual tool for release automation.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Spinnaker</a:t>
            </a:r>
            <a:r>
              <a:rPr lang="en-US" sz="2400" dirty="0"/>
              <a:t>: Multi-cloud continuous delivery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AWS </a:t>
            </a:r>
            <a:r>
              <a:rPr lang="en-US" sz="2400" b="1" dirty="0" err="1"/>
              <a:t>CodeDeploy</a:t>
            </a:r>
            <a:r>
              <a:rPr lang="en-US" sz="2400" dirty="0"/>
              <a:t>: Automates deployments to AWS services.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8453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95A36-2216-8746-3C29-FB5D83C6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Monitoring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D3C8C-482D-E5EC-83DC-19B54469C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Monitoring tools provide real-time insights into system health, performance, and user behavior.</a:t>
            </a:r>
            <a:br>
              <a:rPr lang="en-US" sz="2400" dirty="0"/>
            </a:br>
            <a:r>
              <a:rPr lang="en-US" sz="2400" dirty="0"/>
              <a:t>They help detect issues early, respond quickly, and ensure system reliability.</a:t>
            </a:r>
            <a:br>
              <a:rPr lang="en-US" sz="2400" dirty="0"/>
            </a:br>
            <a:r>
              <a:rPr lang="en-US" sz="2400" b="1" dirty="0"/>
              <a:t>Examples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Prometheus</a:t>
            </a:r>
            <a:r>
              <a:rPr lang="en-US" sz="2400" dirty="0"/>
              <a:t>: Time-series database for metrics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Grafana</a:t>
            </a:r>
            <a:r>
              <a:rPr lang="en-US" sz="2400" dirty="0"/>
              <a:t>: Visualization and dashboard tool used with Prometheus.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Nagios</a:t>
            </a:r>
            <a:r>
              <a:rPr lang="en-US" sz="2400" dirty="0"/>
              <a:t>: Tracks network and server health.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ELK Stack</a:t>
            </a:r>
            <a:r>
              <a:rPr lang="en-US" sz="2400" dirty="0"/>
              <a:t>: Combines Elasticsearch, Logstash, and Kibana for log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Datadog</a:t>
            </a:r>
            <a:r>
              <a:rPr lang="en-US" sz="2400" dirty="0"/>
              <a:t>: Cloud-based monitoring with alerts and dashboards.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9986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B5FBD-1832-3650-74F7-B71B4E5C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Containerization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B11A-6169-38E6-284F-A6D8ADD93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Containerization tools package software and its dependencies into isolated units called containers.</a:t>
            </a:r>
            <a:br>
              <a:rPr lang="en-US" sz="2400" dirty="0"/>
            </a:br>
            <a:r>
              <a:rPr lang="en-US" sz="2400" dirty="0"/>
              <a:t>They provide consistency across environments and improve scalability.</a:t>
            </a:r>
            <a:br>
              <a:rPr lang="en-US" sz="2400" dirty="0"/>
            </a:br>
            <a:r>
              <a:rPr lang="en-US" sz="2400" b="1" dirty="0"/>
              <a:t>Popular Tools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Docker</a:t>
            </a:r>
            <a:r>
              <a:rPr lang="en-US" sz="2400" dirty="0"/>
              <a:t>: Most widely used container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Kubernetes</a:t>
            </a:r>
            <a:r>
              <a:rPr lang="en-US" sz="2400" dirty="0"/>
              <a:t>: Orchestrates container deployment, scaling,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OpenShift</a:t>
            </a:r>
            <a:r>
              <a:rPr lang="en-US" sz="2400" dirty="0"/>
              <a:t>: Enterprise Kubernetes platform by Red Hat.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/>
              <a:t>Containerd</a:t>
            </a:r>
            <a:r>
              <a:rPr lang="en-US" sz="2400" dirty="0"/>
              <a:t>: Lightweight container runtime by Docker.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55070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B293F-1220-0CBD-031F-EADCAA25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Testing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69D6-C793-15EF-4FD4-96AF0C8F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Testing tools automate quality assurance to ensure the application works as expected.</a:t>
            </a:r>
            <a:br>
              <a:rPr lang="en-US" sz="2400" dirty="0"/>
            </a:br>
            <a:r>
              <a:rPr lang="en-US" sz="2400" dirty="0"/>
              <a:t>They support unit, integration, regression, and performance testing.</a:t>
            </a:r>
            <a:br>
              <a:rPr lang="en-US" sz="2400" dirty="0"/>
            </a:br>
            <a:r>
              <a:rPr lang="en-US" sz="2400" b="1" dirty="0"/>
              <a:t>Common Tools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Selenium</a:t>
            </a:r>
            <a:r>
              <a:rPr lang="en-US" sz="2400" dirty="0"/>
              <a:t>: Automates web application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JUnit/TestNG</a:t>
            </a:r>
            <a:r>
              <a:rPr lang="en-US" sz="2400" dirty="0"/>
              <a:t>: Used for unit testing in Java.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Postman</a:t>
            </a:r>
            <a:r>
              <a:rPr lang="en-US" sz="2400" dirty="0"/>
              <a:t>: API testing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Cucumber</a:t>
            </a:r>
            <a:r>
              <a:rPr lang="en-US" sz="2400" dirty="0"/>
              <a:t>: Supports behavior-driven development (BDD).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Apache JMeter</a:t>
            </a:r>
            <a:r>
              <a:rPr lang="en-US" sz="2400" dirty="0"/>
              <a:t>: Performance and load testing tool.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8162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09B99-9A9D-D5B0-3EB3-69F5151A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Integration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C107A-1B4C-B4FD-3E38-1F4143E3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Integration tools help connect different stages and tools in the DevOps lifecycle.</a:t>
            </a:r>
            <a:br>
              <a:rPr lang="en-US" sz="2400" dirty="0"/>
            </a:br>
            <a:r>
              <a:rPr lang="en-US" sz="2400" dirty="0"/>
              <a:t>They enable continuous integration and continuous delivery pipelines.</a:t>
            </a:r>
            <a:br>
              <a:rPr lang="en-US" sz="2400" dirty="0"/>
            </a:br>
            <a:r>
              <a:rPr lang="en-US" sz="2400" b="1" dirty="0"/>
              <a:t>Popular Integration Tools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Jenkins</a:t>
            </a:r>
            <a:r>
              <a:rPr lang="en-US" sz="2400" dirty="0"/>
              <a:t>: Automates build, test, and deployment steps.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GitLab CI/CD</a:t>
            </a:r>
            <a:r>
              <a:rPr lang="en-US" sz="2400" dirty="0"/>
              <a:t>: Built-in DevOps pipelines.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Travis CI</a:t>
            </a:r>
            <a:r>
              <a:rPr lang="en-US" sz="2400" dirty="0"/>
              <a:t>: Cloud-based CI service for GitHub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/>
              <a:t>CircleCI</a:t>
            </a:r>
            <a:r>
              <a:rPr lang="en-US" sz="2400" dirty="0"/>
              <a:t>: Fast and modern CI/CD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Bamboo</a:t>
            </a:r>
            <a:r>
              <a:rPr lang="en-US" sz="2400" dirty="0"/>
              <a:t>: Atlassian’s CI/CD server integrated with Jira and Bitbucket.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1536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65F3D-D7C3-AABF-A353-9BDA6CA7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Benefits of DevOps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FC0957A-3F6A-3B47-C618-F32D9BE75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67477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101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BB836-0D15-CFC4-66B0-94D68E9A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Real-World Use-Cases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31E760-00EA-06A1-86EE-A2321E98B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25883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2046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24673-34E4-C1C6-F686-7FF367D8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Future trends in DevOps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6CC425CE-EF9A-13E5-381A-1A32E6D13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36406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472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63A81-45EE-558D-EEC3-66DC5CFB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Thank You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81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E55CE-B18C-25DC-37A8-93599021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DevOps?</a:t>
            </a: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CA85E2C8-0FB9-0FB5-88EB-CB476E64B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22773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40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D2DAA-63ED-EC53-5069-F2EF591D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History and Evolution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41587A9F-62A1-B2AD-B592-28E3BDB82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79666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99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71C0C-9CF2-D104-88D0-30CEA17C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Need for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95DE-CF07-E06A-19A5-30028227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20" y="272716"/>
            <a:ext cx="5438986" cy="592281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Traditional software development often led to long release cycles, poor communication, and delayed bug fixes.</a:t>
            </a:r>
          </a:p>
          <a:p>
            <a:r>
              <a:rPr lang="en-US" sz="2400" dirty="0"/>
              <a:t>DevOps addresses these issues by enabling faster delivery, frequent updates, and early error detection.</a:t>
            </a:r>
            <a:br>
              <a:rPr lang="en-US" sz="2400" dirty="0"/>
            </a:br>
            <a:r>
              <a:rPr lang="en-US" sz="2400" dirty="0"/>
              <a:t>It ensures customer satisfaction by delivering value more quickly and reliably.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7513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52AC9-0ACC-16FA-6E02-4136FE6B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DevOps Lifecycle</a:t>
            </a:r>
          </a:p>
        </p:txBody>
      </p:sp>
      <p:pic>
        <p:nvPicPr>
          <p:cNvPr id="7" name="Content Placeholder 6" descr="A diagram of a process&#10;&#10;AI-generated content may be incorrect.">
            <a:extLst>
              <a:ext uri="{FF2B5EF4-FFF2-40B4-BE49-F238E27FC236}">
                <a16:creationId xmlns:a16="http://schemas.microsoft.com/office/drawing/2014/main" id="{D1B3D56B-A01B-96E2-E5AD-4348F17DB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30" y="2250206"/>
            <a:ext cx="3876165" cy="192589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8CDDEA8-A6EF-C596-A329-F93799FB403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596502" y="2405894"/>
            <a:ext cx="5754896" cy="31974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Plan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 Define features and gather requirements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Develop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 Write and manage code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Build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 Compile code into deployable artifacts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Test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 Automate testing for quality assurance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Release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 Approve and schedule deployment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Deploy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 Launch application in the target environment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Operate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 Monitor performance and infrastructure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Monitor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 Collect feedback and improve continuously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55800-44E2-16CE-090F-7147B2B6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Plan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28C53-D112-EB34-63F8-F6345DD3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The planning phase involves understanding customer needs and defining project goals.</a:t>
            </a:r>
          </a:p>
          <a:p>
            <a:r>
              <a:rPr lang="en-US" dirty="0"/>
              <a:t>Teams create a roadmap, define features, and prioritize tasks using agile methodologies.</a:t>
            </a:r>
            <a:br>
              <a:rPr lang="en-US" dirty="0"/>
            </a:br>
            <a:r>
              <a:rPr lang="en-US" b="1" dirty="0"/>
              <a:t>Popular Tools</a:t>
            </a:r>
            <a:r>
              <a:rPr lang="en-US" dirty="0"/>
              <a:t>: Jira, Trello, Confluence, Azure Boards</a:t>
            </a:r>
          </a:p>
        </p:txBody>
      </p:sp>
    </p:spTree>
    <p:extLst>
      <p:ext uri="{BB962C8B-B14F-4D97-AF65-F5344CB8AC3E}">
        <p14:creationId xmlns:p14="http://schemas.microsoft.com/office/powerpoint/2010/main" val="180344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0DE0C-FAF8-F06D-B033-C95423B4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Develop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24CF-2E8A-0A18-260A-2DCF71CCE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this phase, developers write code and manage it through version control systems.</a:t>
            </a:r>
          </a:p>
          <a:p>
            <a:pPr>
              <a:lnSpc>
                <a:spcPct val="100000"/>
              </a:lnSpc>
            </a:pPr>
            <a:r>
              <a:rPr lang="en-US" dirty="0"/>
              <a:t>It’s essential to maintain code quality and enable collaboration across teams.</a:t>
            </a:r>
            <a:br>
              <a:rPr lang="en-US" dirty="0"/>
            </a:br>
            <a:r>
              <a:rPr lang="en-US" b="1" dirty="0"/>
              <a:t>Popular Tools</a:t>
            </a:r>
            <a:r>
              <a:rPr lang="en-US" dirty="0"/>
              <a:t>: Git, GitHub, GitLab, Bitbucket</a:t>
            </a:r>
          </a:p>
          <a:p>
            <a:pPr>
              <a:lnSpc>
                <a:spcPct val="10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2746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53C04-D293-D53E-2463-554C5E80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Build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8322A-2EA2-7799-82A3-374B68DA6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The build phase compiles source code into binaries and prepares packages for deployment.</a:t>
            </a:r>
          </a:p>
          <a:p>
            <a:r>
              <a:rPr lang="en-US" dirty="0"/>
              <a:t>Automated builds help detect integration issues early.</a:t>
            </a:r>
            <a:br>
              <a:rPr lang="en-US" dirty="0"/>
            </a:br>
            <a:r>
              <a:rPr lang="en-US" b="1" dirty="0"/>
              <a:t>Popular Tools</a:t>
            </a:r>
            <a:r>
              <a:rPr lang="en-US" dirty="0"/>
              <a:t>: Jenkins, Maven, Gradle, Bamboo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497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127</TotalTime>
  <Words>1515</Words>
  <Application>Microsoft Office PowerPoint</Application>
  <PresentationFormat>Widescreen</PresentationFormat>
  <Paragraphs>138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2013 - 2022 Theme</vt:lpstr>
      <vt:lpstr>Workshop on DevOps</vt:lpstr>
      <vt:lpstr>Contents</vt:lpstr>
      <vt:lpstr>What is DevOps?</vt:lpstr>
      <vt:lpstr>History and Evolution</vt:lpstr>
      <vt:lpstr>Need for DevOps</vt:lpstr>
      <vt:lpstr>DevOps Lifecycle</vt:lpstr>
      <vt:lpstr>Plan Phase</vt:lpstr>
      <vt:lpstr>Develop Phase</vt:lpstr>
      <vt:lpstr>Build Phase</vt:lpstr>
      <vt:lpstr>Test Phase</vt:lpstr>
      <vt:lpstr>Release Phase</vt:lpstr>
      <vt:lpstr>Deploy Phase</vt:lpstr>
      <vt:lpstr>Operate Phase</vt:lpstr>
      <vt:lpstr>Monitor Phase</vt:lpstr>
      <vt:lpstr>CI/CD Concepts</vt:lpstr>
      <vt:lpstr> DevOps Tools </vt:lpstr>
      <vt:lpstr>Source Code Management(SCM) Tools</vt:lpstr>
      <vt:lpstr>Software Build Tools</vt:lpstr>
      <vt:lpstr>Configuration Management Tools</vt:lpstr>
      <vt:lpstr>Deployment Tools</vt:lpstr>
      <vt:lpstr>Monitoring Tools</vt:lpstr>
      <vt:lpstr>Containerization Tools</vt:lpstr>
      <vt:lpstr>Testing Tools</vt:lpstr>
      <vt:lpstr>Integration Tools</vt:lpstr>
      <vt:lpstr>Benefits of DevOps</vt:lpstr>
      <vt:lpstr>Real-World Use-Cases</vt:lpstr>
      <vt:lpstr>Future trends in DevOps</vt:lpstr>
      <vt:lpstr>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Medabalimi,Sowmya</dc:creator>
  <cp:lastModifiedBy>Medabalimi,Sowmya</cp:lastModifiedBy>
  <cp:revision>1</cp:revision>
  <dcterms:created xsi:type="dcterms:W3CDTF">2025-05-15T21:03:23Z</dcterms:created>
  <dcterms:modified xsi:type="dcterms:W3CDTF">2025-05-15T23:11:01Z</dcterms:modified>
</cp:coreProperties>
</file>