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JzB8lbl9JoQ/Br81gKJJ5tW9R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FareForecast</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Concept</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Description</a:t>
            </a:r>
            <a:endParaRPr/>
          </a:p>
          <a:p>
            <a:pPr indent="-342900" lvl="0" marL="457200" rtl="0" algn="l">
              <a:lnSpc>
                <a:spcPct val="115000"/>
              </a:lnSpc>
              <a:spcBef>
                <a:spcPts val="0"/>
              </a:spcBef>
              <a:spcAft>
                <a:spcPts val="0"/>
              </a:spcAft>
              <a:buSzPts val="1800"/>
              <a:buChar char="●"/>
            </a:pPr>
            <a:r>
              <a:rPr lang="en"/>
              <a:t>Motivation for development?</a:t>
            </a:r>
            <a:endParaRPr/>
          </a:p>
          <a:p>
            <a:pPr indent="-342900" lvl="0" marL="457200" rtl="0" algn="l">
              <a:lnSpc>
                <a:spcPct val="115000"/>
              </a:lnSpc>
              <a:spcBef>
                <a:spcPts val="0"/>
              </a:spcBef>
              <a:spcAft>
                <a:spcPts val="0"/>
              </a:spcAft>
              <a:buSzPts val="1800"/>
              <a:buChar char="●"/>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Process</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Technologies used</a:t>
            </a:r>
            <a:endParaRPr/>
          </a:p>
          <a:p>
            <a:pPr indent="-342900" lvl="0" marL="457200" rtl="0" algn="l">
              <a:lnSpc>
                <a:spcPct val="115000"/>
              </a:lnSpc>
              <a:spcBef>
                <a:spcPts val="0"/>
              </a:spcBef>
              <a:spcAft>
                <a:spcPts val="0"/>
              </a:spcAft>
              <a:buSzPts val="1800"/>
              <a:buChar char="●"/>
            </a:pPr>
            <a:r>
              <a:rPr lang="en"/>
              <a:t>Breakdown of tasks and roles</a:t>
            </a:r>
            <a:endParaRPr/>
          </a:p>
          <a:p>
            <a:pPr indent="-342900" lvl="0" marL="457200" rtl="0" algn="l">
              <a:lnSpc>
                <a:spcPct val="115000"/>
              </a:lnSpc>
              <a:spcBef>
                <a:spcPts val="0"/>
              </a:spcBef>
              <a:spcAft>
                <a:spcPts val="0"/>
              </a:spcAft>
              <a:buSzPts val="1800"/>
              <a:buChar char="●"/>
            </a:pPr>
            <a:r>
              <a:rPr lang="en"/>
              <a:t>Challenges</a:t>
            </a:r>
            <a:endParaRPr/>
          </a:p>
          <a:p>
            <a:pPr indent="-342900" lvl="0" marL="457200" rtl="0" algn="l">
              <a:lnSpc>
                <a:spcPct val="115000"/>
              </a:lnSpc>
              <a:spcBef>
                <a:spcPts val="0"/>
              </a:spcBef>
              <a:spcAft>
                <a:spcPts val="0"/>
              </a:spcAft>
              <a:buSzPts val="1800"/>
              <a:buChar char="●"/>
            </a:pPr>
            <a:r>
              <a:rPr lang="en"/>
              <a:t>Successes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Directions for Future Development</a:t>
            </a:r>
            <a:endParaRPr/>
          </a:p>
        </p:txBody>
      </p:sp>
      <p:sp>
        <p:nvSpPr>
          <p:cNvPr id="83" name="Google Shape;8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Will require cc API’s</a:t>
            </a:r>
            <a:endParaRPr/>
          </a:p>
          <a:p>
            <a:pPr indent="0" lvl="0" marL="0" rtl="0" algn="l">
              <a:lnSpc>
                <a:spcPct val="115000"/>
              </a:lnSpc>
              <a:spcBef>
                <a:spcPts val="1600"/>
              </a:spcBef>
              <a:spcAft>
                <a:spcPts val="0"/>
              </a:spcAft>
              <a:buSzPts val="1800"/>
              <a:buNone/>
            </a:pPr>
            <a:r>
              <a:rPr lang="en"/>
              <a:t>Imagine typing in a location</a:t>
            </a:r>
            <a:endParaRPr/>
          </a:p>
          <a:p>
            <a:pPr indent="0" lvl="0" marL="0" rtl="0" algn="l">
              <a:lnSpc>
                <a:spcPct val="115000"/>
              </a:lnSpc>
              <a:spcBef>
                <a:spcPts val="1600"/>
              </a:spcBef>
              <a:spcAft>
                <a:spcPts val="0"/>
              </a:spcAft>
              <a:buSzPts val="1800"/>
              <a:buNone/>
            </a:pPr>
            <a:r>
              <a:rPr lang="en"/>
              <a:t>Currently users have access to; current currency exchange rate, current weather, current prices for flight tickets to said location</a:t>
            </a:r>
            <a:endParaRPr/>
          </a:p>
          <a:p>
            <a:pPr indent="0" lvl="0" marL="0" rtl="0" algn="l">
              <a:lnSpc>
                <a:spcPct val="115000"/>
              </a:lnSpc>
              <a:spcBef>
                <a:spcPts val="1600"/>
              </a:spcBef>
              <a:spcAft>
                <a:spcPts val="0"/>
              </a:spcAft>
              <a:buSzPts val="1800"/>
              <a:buNone/>
            </a:pPr>
            <a:r>
              <a:rPr lang="en"/>
              <a:t>Imagine; a graph of temperature profile over the year at the location (so people can choose when they want to go based on temperature, humidity, sunlight hours, etc.), the flight prices update to show tickets during chosen month of travel</a:t>
            </a:r>
            <a:endParaRPr/>
          </a:p>
          <a:p>
            <a:pPr indent="0" lvl="0" marL="0" rtl="0" algn="l">
              <a:lnSpc>
                <a:spcPct val="115000"/>
              </a:lnSpc>
              <a:spcBef>
                <a:spcPts val="1600"/>
              </a:spcBef>
              <a:spcAft>
                <a:spcPts val="1600"/>
              </a:spcAft>
              <a:buSzPts val="1800"/>
              <a:buNone/>
            </a:pPr>
            <a:r>
              <a:rPr lang="en"/>
              <a:t>Backdrop of scenic imaging in said location (from TripAdvisor API)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Links</a:t>
            </a:r>
            <a:endParaRPr/>
          </a:p>
        </p:txBody>
      </p:sp>
      <p:sp>
        <p:nvSpPr>
          <p:cNvPr id="89" name="Google Shape;89;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Deployed</a:t>
            </a:r>
            <a:endParaRPr/>
          </a:p>
          <a:p>
            <a:pPr indent="-342900" lvl="0" marL="457200" rtl="0" algn="l">
              <a:lnSpc>
                <a:spcPct val="115000"/>
              </a:lnSpc>
              <a:spcBef>
                <a:spcPts val="0"/>
              </a:spcBef>
              <a:spcAft>
                <a:spcPts val="0"/>
              </a:spcAft>
              <a:buSzPts val="1800"/>
              <a:buChar char="●"/>
            </a:pPr>
            <a:r>
              <a:rPr lang="en"/>
              <a:t>GitHub repository: https://github.com/sidm97/FareForecast-App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