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62" r:id="rId2"/>
  </p:sldIdLst>
  <p:sldSz cx="36576000" cy="27432000"/>
  <p:notesSz cx="9601200" cy="7315200"/>
  <p:defaultTextStyle>
    <a:defPPr>
      <a:defRPr lang="en-US"/>
    </a:defPPr>
    <a:lvl1pPr algn="l" rtl="0" eaLnBrk="0" fontAlgn="base" hangingPunct="0">
      <a:spcBef>
        <a:spcPct val="0"/>
      </a:spcBef>
      <a:spcAft>
        <a:spcPct val="0"/>
      </a:spcAft>
      <a:defRPr sz="4000" b="1" kern="1200">
        <a:solidFill>
          <a:srgbClr val="003399"/>
        </a:solidFill>
        <a:latin typeface="Arial" panose="020B0604020202020204" pitchFamily="34" charset="0"/>
        <a:ea typeface="+mn-ea"/>
        <a:cs typeface="+mn-cs"/>
      </a:defRPr>
    </a:lvl1pPr>
    <a:lvl2pPr marL="457200" algn="l" rtl="0" eaLnBrk="0" fontAlgn="base" hangingPunct="0">
      <a:spcBef>
        <a:spcPct val="0"/>
      </a:spcBef>
      <a:spcAft>
        <a:spcPct val="0"/>
      </a:spcAft>
      <a:defRPr sz="4000" b="1" kern="1200">
        <a:solidFill>
          <a:srgbClr val="003399"/>
        </a:solidFill>
        <a:latin typeface="Arial" panose="020B0604020202020204" pitchFamily="34" charset="0"/>
        <a:ea typeface="+mn-ea"/>
        <a:cs typeface="+mn-cs"/>
      </a:defRPr>
    </a:lvl2pPr>
    <a:lvl3pPr marL="914400" algn="l" rtl="0" eaLnBrk="0" fontAlgn="base" hangingPunct="0">
      <a:spcBef>
        <a:spcPct val="0"/>
      </a:spcBef>
      <a:spcAft>
        <a:spcPct val="0"/>
      </a:spcAft>
      <a:defRPr sz="4000" b="1" kern="1200">
        <a:solidFill>
          <a:srgbClr val="003399"/>
        </a:solidFill>
        <a:latin typeface="Arial" panose="020B0604020202020204" pitchFamily="34" charset="0"/>
        <a:ea typeface="+mn-ea"/>
        <a:cs typeface="+mn-cs"/>
      </a:defRPr>
    </a:lvl3pPr>
    <a:lvl4pPr marL="1371600" algn="l" rtl="0" eaLnBrk="0" fontAlgn="base" hangingPunct="0">
      <a:spcBef>
        <a:spcPct val="0"/>
      </a:spcBef>
      <a:spcAft>
        <a:spcPct val="0"/>
      </a:spcAft>
      <a:defRPr sz="4000" b="1" kern="1200">
        <a:solidFill>
          <a:srgbClr val="003399"/>
        </a:solidFill>
        <a:latin typeface="Arial" panose="020B0604020202020204" pitchFamily="34" charset="0"/>
        <a:ea typeface="+mn-ea"/>
        <a:cs typeface="+mn-cs"/>
      </a:defRPr>
    </a:lvl4pPr>
    <a:lvl5pPr marL="1828800" algn="l" rtl="0" eaLnBrk="0" fontAlgn="base" hangingPunct="0">
      <a:spcBef>
        <a:spcPct val="0"/>
      </a:spcBef>
      <a:spcAft>
        <a:spcPct val="0"/>
      </a:spcAft>
      <a:defRPr sz="4000" b="1" kern="1200">
        <a:solidFill>
          <a:srgbClr val="003399"/>
        </a:solidFill>
        <a:latin typeface="Arial" panose="020B0604020202020204" pitchFamily="34" charset="0"/>
        <a:ea typeface="+mn-ea"/>
        <a:cs typeface="+mn-cs"/>
      </a:defRPr>
    </a:lvl5pPr>
    <a:lvl6pPr marL="2286000" algn="l" defTabSz="914400" rtl="0" eaLnBrk="1" latinLnBrk="0" hangingPunct="1">
      <a:defRPr sz="4000" b="1" kern="1200">
        <a:solidFill>
          <a:srgbClr val="003399"/>
        </a:solidFill>
        <a:latin typeface="Arial" panose="020B0604020202020204" pitchFamily="34" charset="0"/>
        <a:ea typeface="+mn-ea"/>
        <a:cs typeface="+mn-cs"/>
      </a:defRPr>
    </a:lvl6pPr>
    <a:lvl7pPr marL="2743200" algn="l" defTabSz="914400" rtl="0" eaLnBrk="1" latinLnBrk="0" hangingPunct="1">
      <a:defRPr sz="4000" b="1" kern="1200">
        <a:solidFill>
          <a:srgbClr val="003399"/>
        </a:solidFill>
        <a:latin typeface="Arial" panose="020B0604020202020204" pitchFamily="34" charset="0"/>
        <a:ea typeface="+mn-ea"/>
        <a:cs typeface="+mn-cs"/>
      </a:defRPr>
    </a:lvl7pPr>
    <a:lvl8pPr marL="3200400" algn="l" defTabSz="914400" rtl="0" eaLnBrk="1" latinLnBrk="0" hangingPunct="1">
      <a:defRPr sz="4000" b="1" kern="1200">
        <a:solidFill>
          <a:srgbClr val="003399"/>
        </a:solidFill>
        <a:latin typeface="Arial" panose="020B0604020202020204" pitchFamily="34" charset="0"/>
        <a:ea typeface="+mn-ea"/>
        <a:cs typeface="+mn-cs"/>
      </a:defRPr>
    </a:lvl8pPr>
    <a:lvl9pPr marL="3657600" algn="l" defTabSz="914400" rtl="0" eaLnBrk="1" latinLnBrk="0" hangingPunct="1">
      <a:defRPr sz="4000" b="1" kern="1200">
        <a:solidFill>
          <a:srgbClr val="003399"/>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8640" userDrawn="1">
          <p15:clr>
            <a:srgbClr val="A4A3A4"/>
          </p15:clr>
        </p15:guide>
        <p15:guide id="2" pos="11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D3E6EE"/>
    <a:srgbClr val="3E83F4"/>
    <a:srgbClr val="3B80F4"/>
    <a:srgbClr val="009CD6"/>
    <a:srgbClr val="00A2DE"/>
    <a:srgbClr val="0088BF"/>
    <a:srgbClr val="61CBF3"/>
    <a:srgbClr val="C30024"/>
    <a:srgbClr val="2A63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47" autoAdjust="0"/>
    <p:restoredTop sz="87521" autoAdjust="0"/>
  </p:normalViewPr>
  <p:slideViewPr>
    <p:cSldViewPr>
      <p:cViewPr>
        <p:scale>
          <a:sx n="34" d="100"/>
          <a:sy n="34" d="100"/>
        </p:scale>
        <p:origin x="216" y="-696"/>
      </p:cViewPr>
      <p:guideLst>
        <p:guide orient="horz" pos="8640"/>
        <p:guide pos="11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A5812AB-A862-7F46-9557-7E5CDF84B672}"/>
              </a:ext>
            </a:extLst>
          </p:cNvPr>
          <p:cNvSpPr>
            <a:spLocks noGrp="1" noChangeArrowheads="1"/>
          </p:cNvSpPr>
          <p:nvPr>
            <p:ph type="hdr" sz="quarter"/>
          </p:nvPr>
        </p:nvSpPr>
        <p:spPr bwMode="auto">
          <a:xfrm>
            <a:off x="0" y="0"/>
            <a:ext cx="41608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t" anchorCtr="0" compatLnSpc="1">
            <a:prstTxWarp prst="textNoShape">
              <a:avLst/>
            </a:prstTxWarp>
          </a:bodyPr>
          <a:lstStyle>
            <a:lvl1pPr defTabSz="963613">
              <a:defRPr sz="1400" b="0">
                <a:solidFill>
                  <a:schemeClr val="tx1"/>
                </a:solidFill>
                <a:latin typeface="Times New Roman" pitchFamily="18" charset="0"/>
              </a:defRPr>
            </a:lvl1pPr>
          </a:lstStyle>
          <a:p>
            <a:pPr>
              <a:defRPr/>
            </a:pPr>
            <a:endParaRPr lang="en-US"/>
          </a:p>
        </p:txBody>
      </p:sp>
      <p:sp>
        <p:nvSpPr>
          <p:cNvPr id="4099" name="Rectangle 3">
            <a:extLst>
              <a:ext uri="{FF2B5EF4-FFF2-40B4-BE49-F238E27FC236}">
                <a16:creationId xmlns:a16="http://schemas.microsoft.com/office/drawing/2014/main" id="{ADCB5BD1-F435-0D43-BA10-7564CC863945}"/>
              </a:ext>
            </a:extLst>
          </p:cNvPr>
          <p:cNvSpPr>
            <a:spLocks noGrp="1" noChangeArrowheads="1"/>
          </p:cNvSpPr>
          <p:nvPr>
            <p:ph type="dt" sz="quarter" idx="1"/>
          </p:nvPr>
        </p:nvSpPr>
        <p:spPr bwMode="auto">
          <a:xfrm>
            <a:off x="5437188" y="0"/>
            <a:ext cx="41624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t" anchorCtr="0" compatLnSpc="1">
            <a:prstTxWarp prst="textNoShape">
              <a:avLst/>
            </a:prstTxWarp>
          </a:bodyPr>
          <a:lstStyle>
            <a:lvl1pPr algn="r" defTabSz="963613">
              <a:defRPr sz="1400" b="0">
                <a:solidFill>
                  <a:schemeClr val="tx1"/>
                </a:solidFill>
                <a:latin typeface="Times New Roman" pitchFamily="18" charset="0"/>
              </a:defRPr>
            </a:lvl1pPr>
          </a:lstStyle>
          <a:p>
            <a:pPr>
              <a:defRPr/>
            </a:pPr>
            <a:endParaRPr lang="en-US"/>
          </a:p>
        </p:txBody>
      </p:sp>
      <p:sp>
        <p:nvSpPr>
          <p:cNvPr id="4100" name="Rectangle 4">
            <a:extLst>
              <a:ext uri="{FF2B5EF4-FFF2-40B4-BE49-F238E27FC236}">
                <a16:creationId xmlns:a16="http://schemas.microsoft.com/office/drawing/2014/main" id="{87AC2A33-2147-1E44-B6CB-EDEA5CE37107}"/>
              </a:ext>
            </a:extLst>
          </p:cNvPr>
          <p:cNvSpPr>
            <a:spLocks noGrp="1" noChangeArrowheads="1"/>
          </p:cNvSpPr>
          <p:nvPr>
            <p:ph type="ftr" sz="quarter" idx="2"/>
          </p:nvPr>
        </p:nvSpPr>
        <p:spPr bwMode="auto">
          <a:xfrm>
            <a:off x="0" y="6948488"/>
            <a:ext cx="41608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b" anchorCtr="0" compatLnSpc="1">
            <a:prstTxWarp prst="textNoShape">
              <a:avLst/>
            </a:prstTxWarp>
          </a:bodyPr>
          <a:lstStyle>
            <a:lvl1pPr defTabSz="963613">
              <a:defRPr sz="1400" b="0">
                <a:solidFill>
                  <a:schemeClr val="tx1"/>
                </a:solidFill>
                <a:latin typeface="Times New Roman" pitchFamily="18" charset="0"/>
              </a:defRPr>
            </a:lvl1pPr>
          </a:lstStyle>
          <a:p>
            <a:pPr>
              <a:defRPr/>
            </a:pPr>
            <a:endParaRPr lang="en-US"/>
          </a:p>
        </p:txBody>
      </p:sp>
      <p:sp>
        <p:nvSpPr>
          <p:cNvPr id="4101" name="Rectangle 5">
            <a:extLst>
              <a:ext uri="{FF2B5EF4-FFF2-40B4-BE49-F238E27FC236}">
                <a16:creationId xmlns:a16="http://schemas.microsoft.com/office/drawing/2014/main" id="{6CD10830-49A8-C84D-986B-1FDDDD47B22C}"/>
              </a:ext>
            </a:extLst>
          </p:cNvPr>
          <p:cNvSpPr>
            <a:spLocks noGrp="1" noChangeArrowheads="1"/>
          </p:cNvSpPr>
          <p:nvPr>
            <p:ph type="sldNum" sz="quarter" idx="3"/>
          </p:nvPr>
        </p:nvSpPr>
        <p:spPr bwMode="auto">
          <a:xfrm>
            <a:off x="5437188" y="6948488"/>
            <a:ext cx="41624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b" anchorCtr="0" compatLnSpc="1">
            <a:prstTxWarp prst="textNoShape">
              <a:avLst/>
            </a:prstTxWarp>
          </a:bodyPr>
          <a:lstStyle>
            <a:lvl1pPr algn="r" defTabSz="963613">
              <a:defRPr sz="1400" b="0">
                <a:solidFill>
                  <a:schemeClr val="tx1"/>
                </a:solidFill>
                <a:latin typeface="Times New Roman" panose="02020603050405020304" pitchFamily="18" charset="0"/>
              </a:defRPr>
            </a:lvl1pPr>
          </a:lstStyle>
          <a:p>
            <a:fld id="{D34A8B96-D2A5-EB4C-BF3B-5481AFE0EC75}"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616C4A0-AAE3-E044-A773-AB63ACB39AE6}"/>
              </a:ext>
            </a:extLst>
          </p:cNvPr>
          <p:cNvSpPr>
            <a:spLocks noGrp="1" noChangeArrowheads="1"/>
          </p:cNvSpPr>
          <p:nvPr>
            <p:ph type="hdr" sz="quarter"/>
          </p:nvPr>
        </p:nvSpPr>
        <p:spPr bwMode="auto">
          <a:xfrm>
            <a:off x="0" y="0"/>
            <a:ext cx="41608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t" anchorCtr="0" compatLnSpc="1">
            <a:prstTxWarp prst="textNoShape">
              <a:avLst/>
            </a:prstTxWarp>
          </a:bodyPr>
          <a:lstStyle>
            <a:lvl1pPr defTabSz="963613">
              <a:defRPr sz="1400" b="0">
                <a:solidFill>
                  <a:schemeClr val="tx1"/>
                </a:solidFill>
                <a:latin typeface="Times New Roman" pitchFamily="18" charset="0"/>
              </a:defRPr>
            </a:lvl1pPr>
          </a:lstStyle>
          <a:p>
            <a:pPr>
              <a:defRPr/>
            </a:pPr>
            <a:endParaRPr lang="en-US"/>
          </a:p>
        </p:txBody>
      </p:sp>
      <p:sp>
        <p:nvSpPr>
          <p:cNvPr id="3075" name="Rectangle 3">
            <a:extLst>
              <a:ext uri="{FF2B5EF4-FFF2-40B4-BE49-F238E27FC236}">
                <a16:creationId xmlns:a16="http://schemas.microsoft.com/office/drawing/2014/main" id="{5556301C-3431-C442-B1F3-45E620886E0D}"/>
              </a:ext>
            </a:extLst>
          </p:cNvPr>
          <p:cNvSpPr>
            <a:spLocks noGrp="1" noChangeArrowheads="1"/>
          </p:cNvSpPr>
          <p:nvPr>
            <p:ph type="dt" idx="1"/>
          </p:nvPr>
        </p:nvSpPr>
        <p:spPr bwMode="auto">
          <a:xfrm>
            <a:off x="5437188" y="0"/>
            <a:ext cx="41624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t" anchorCtr="0" compatLnSpc="1">
            <a:prstTxWarp prst="textNoShape">
              <a:avLst/>
            </a:prstTxWarp>
          </a:bodyPr>
          <a:lstStyle>
            <a:lvl1pPr algn="r" defTabSz="963613">
              <a:defRPr sz="1400" b="0">
                <a:solidFill>
                  <a:schemeClr val="tx1"/>
                </a:solidFill>
                <a:latin typeface="Times New Roman" pitchFamily="18" charset="0"/>
              </a:defRPr>
            </a:lvl1pPr>
          </a:lstStyle>
          <a:p>
            <a:pPr>
              <a:defRPr/>
            </a:pPr>
            <a:endParaRPr lang="en-US"/>
          </a:p>
        </p:txBody>
      </p:sp>
      <p:sp>
        <p:nvSpPr>
          <p:cNvPr id="13316" name="Rectangle 4">
            <a:extLst>
              <a:ext uri="{FF2B5EF4-FFF2-40B4-BE49-F238E27FC236}">
                <a16:creationId xmlns:a16="http://schemas.microsoft.com/office/drawing/2014/main" id="{E7C9D826-7C35-F271-4471-C68C93F6D57A}"/>
              </a:ext>
            </a:extLst>
          </p:cNvPr>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271FB369-1A47-7B46-BF12-1B799D8773D5}"/>
              </a:ext>
            </a:extLst>
          </p:cNvPr>
          <p:cNvSpPr>
            <a:spLocks noGrp="1" noChangeArrowheads="1"/>
          </p:cNvSpPr>
          <p:nvPr>
            <p:ph type="body" sz="quarter" idx="3"/>
          </p:nvPr>
        </p:nvSpPr>
        <p:spPr bwMode="auto">
          <a:xfrm>
            <a:off x="960438" y="3475038"/>
            <a:ext cx="7681912" cy="329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0DA8A15D-599E-2F45-9D95-E393882D5981}"/>
              </a:ext>
            </a:extLst>
          </p:cNvPr>
          <p:cNvSpPr>
            <a:spLocks noGrp="1" noChangeArrowheads="1"/>
          </p:cNvSpPr>
          <p:nvPr>
            <p:ph type="ftr" sz="quarter" idx="4"/>
          </p:nvPr>
        </p:nvSpPr>
        <p:spPr bwMode="auto">
          <a:xfrm>
            <a:off x="0" y="6948488"/>
            <a:ext cx="41608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b" anchorCtr="0" compatLnSpc="1">
            <a:prstTxWarp prst="textNoShape">
              <a:avLst/>
            </a:prstTxWarp>
          </a:bodyPr>
          <a:lstStyle>
            <a:lvl1pPr defTabSz="963613">
              <a:defRPr sz="1400" b="0">
                <a:solidFill>
                  <a:schemeClr val="tx1"/>
                </a:solidFill>
                <a:latin typeface="Times New Roman" pitchFamily="18" charset="0"/>
              </a:defRPr>
            </a:lvl1pPr>
          </a:lstStyle>
          <a:p>
            <a:pPr>
              <a:defRPr/>
            </a:pPr>
            <a:endParaRPr lang="en-US"/>
          </a:p>
        </p:txBody>
      </p:sp>
      <p:sp>
        <p:nvSpPr>
          <p:cNvPr id="3079" name="Rectangle 7">
            <a:extLst>
              <a:ext uri="{FF2B5EF4-FFF2-40B4-BE49-F238E27FC236}">
                <a16:creationId xmlns:a16="http://schemas.microsoft.com/office/drawing/2014/main" id="{656DF901-A7B1-894F-8610-3E9A90255069}"/>
              </a:ext>
            </a:extLst>
          </p:cNvPr>
          <p:cNvSpPr>
            <a:spLocks noGrp="1" noChangeArrowheads="1"/>
          </p:cNvSpPr>
          <p:nvPr>
            <p:ph type="sldNum" sz="quarter" idx="5"/>
          </p:nvPr>
        </p:nvSpPr>
        <p:spPr bwMode="auto">
          <a:xfrm>
            <a:off x="5437188" y="6948488"/>
            <a:ext cx="41624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b" anchorCtr="0" compatLnSpc="1">
            <a:prstTxWarp prst="textNoShape">
              <a:avLst/>
            </a:prstTxWarp>
          </a:bodyPr>
          <a:lstStyle>
            <a:lvl1pPr algn="r" defTabSz="963613">
              <a:defRPr sz="1400" b="0">
                <a:solidFill>
                  <a:schemeClr val="tx1"/>
                </a:solidFill>
                <a:latin typeface="Times New Roman" panose="02020603050405020304" pitchFamily="18" charset="0"/>
              </a:defRPr>
            </a:lvl1pPr>
          </a:lstStyle>
          <a:p>
            <a:fld id="{532C2AC6-B660-C74A-A906-8DA9E88680E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899"/>
            <a:ext cx="31089600" cy="5880200"/>
          </a:xfrm>
        </p:spPr>
        <p:txBody>
          <a:bodyPr/>
          <a:lstStyle/>
          <a:p>
            <a:r>
              <a:rPr lang="en-US"/>
              <a:t>Click to edit Master title style</a:t>
            </a:r>
          </a:p>
        </p:txBody>
      </p:sp>
      <p:sp>
        <p:nvSpPr>
          <p:cNvPr id="3" name="Subtitle 2"/>
          <p:cNvSpPr>
            <a:spLocks noGrp="1"/>
          </p:cNvSpPr>
          <p:nvPr>
            <p:ph type="subTitle" idx="1"/>
          </p:nvPr>
        </p:nvSpPr>
        <p:spPr>
          <a:xfrm>
            <a:off x="5486400" y="15545098"/>
            <a:ext cx="25603200" cy="7009805"/>
          </a:xfrm>
        </p:spPr>
        <p:txBody>
          <a:bodyPr/>
          <a:lstStyle>
            <a:lvl1pPr marL="0" indent="0" algn="ctr">
              <a:buNone/>
              <a:defRPr/>
            </a:lvl1pPr>
            <a:lvl2pPr marL="428625" indent="0" algn="ctr">
              <a:buNone/>
              <a:defRPr/>
            </a:lvl2pPr>
            <a:lvl3pPr marL="857250" indent="0" algn="ctr">
              <a:buNone/>
              <a:defRPr/>
            </a:lvl3pPr>
            <a:lvl4pPr marL="1285875" indent="0" algn="ctr">
              <a:buNone/>
              <a:defRPr/>
            </a:lvl4pPr>
            <a:lvl5pPr marL="1714500" indent="0" algn="ctr">
              <a:buNone/>
              <a:defRPr/>
            </a:lvl5pPr>
            <a:lvl6pPr marL="2143125" indent="0" algn="ctr">
              <a:buNone/>
              <a:defRPr/>
            </a:lvl6pPr>
            <a:lvl7pPr marL="2571750" indent="0" algn="ctr">
              <a:buNone/>
              <a:defRPr/>
            </a:lvl7pPr>
            <a:lvl8pPr marL="3000375" indent="0" algn="ctr">
              <a:buNone/>
              <a:defRPr/>
            </a:lvl8pPr>
            <a:lvl9pPr marL="34290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1CF4D615-7580-6738-A125-86969161FD2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F2697F2-1D31-F799-B0B6-2470AD1C6AA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296F481-C98C-0D44-9BA1-1DCC813C7173}"/>
              </a:ext>
            </a:extLst>
          </p:cNvPr>
          <p:cNvSpPr>
            <a:spLocks noGrp="1" noChangeArrowheads="1"/>
          </p:cNvSpPr>
          <p:nvPr>
            <p:ph type="sldNum" sz="quarter" idx="12"/>
          </p:nvPr>
        </p:nvSpPr>
        <p:spPr>
          <a:ln/>
        </p:spPr>
        <p:txBody>
          <a:bodyPr/>
          <a:lstStyle>
            <a:lvl1pPr>
              <a:defRPr/>
            </a:lvl1pPr>
          </a:lstStyle>
          <a:p>
            <a:fld id="{67FDD10F-B716-C148-9794-A634DD829626}" type="slidenum">
              <a:rPr lang="en-US" altLang="en-US"/>
              <a:pPr/>
              <a:t>‹#›</a:t>
            </a:fld>
            <a:endParaRPr lang="en-US" altLang="en-US"/>
          </a:p>
        </p:txBody>
      </p:sp>
    </p:spTree>
    <p:extLst>
      <p:ext uri="{BB962C8B-B14F-4D97-AF65-F5344CB8AC3E}">
        <p14:creationId xmlns:p14="http://schemas.microsoft.com/office/powerpoint/2010/main" val="3002632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B94D119-3401-B984-26E1-FDA20EBA964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D435438-EA2D-53A5-0F56-C87B045C4CA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7241107-AC79-9B68-80B3-01C2D0164D1B}"/>
              </a:ext>
            </a:extLst>
          </p:cNvPr>
          <p:cNvSpPr>
            <a:spLocks noGrp="1" noChangeArrowheads="1"/>
          </p:cNvSpPr>
          <p:nvPr>
            <p:ph type="sldNum" sz="quarter" idx="12"/>
          </p:nvPr>
        </p:nvSpPr>
        <p:spPr>
          <a:ln/>
        </p:spPr>
        <p:txBody>
          <a:bodyPr/>
          <a:lstStyle>
            <a:lvl1pPr>
              <a:defRPr/>
            </a:lvl1pPr>
          </a:lstStyle>
          <a:p>
            <a:fld id="{74848F37-B89E-7441-B3AD-5189DC1FAFCF}" type="slidenum">
              <a:rPr lang="en-US" altLang="en-US"/>
              <a:pPr/>
              <a:t>‹#›</a:t>
            </a:fld>
            <a:endParaRPr lang="en-US" altLang="en-US"/>
          </a:p>
        </p:txBody>
      </p:sp>
    </p:spTree>
    <p:extLst>
      <p:ext uri="{BB962C8B-B14F-4D97-AF65-F5344CB8AC3E}">
        <p14:creationId xmlns:p14="http://schemas.microsoft.com/office/powerpoint/2010/main" val="1134284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058814" y="2439294"/>
            <a:ext cx="7767637" cy="2194470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751139" y="2439294"/>
            <a:ext cx="23155275" cy="219447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C5344F8-3E93-AF02-B4E8-C9E4CE9D824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22A2806-CB9C-AA0B-3F2D-FB7CCB63DB3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04D4E35-5492-4FBC-65BA-E0B693159B07}"/>
              </a:ext>
            </a:extLst>
          </p:cNvPr>
          <p:cNvSpPr>
            <a:spLocks noGrp="1" noChangeArrowheads="1"/>
          </p:cNvSpPr>
          <p:nvPr>
            <p:ph type="sldNum" sz="quarter" idx="12"/>
          </p:nvPr>
        </p:nvSpPr>
        <p:spPr>
          <a:ln/>
        </p:spPr>
        <p:txBody>
          <a:bodyPr/>
          <a:lstStyle>
            <a:lvl1pPr>
              <a:defRPr/>
            </a:lvl1pPr>
          </a:lstStyle>
          <a:p>
            <a:fld id="{717D2D51-6F02-EC4D-B85A-2191C4318F65}" type="slidenum">
              <a:rPr lang="en-US" altLang="en-US"/>
              <a:pPr/>
              <a:t>‹#›</a:t>
            </a:fld>
            <a:endParaRPr lang="en-US" altLang="en-US"/>
          </a:p>
        </p:txBody>
      </p:sp>
    </p:spTree>
    <p:extLst>
      <p:ext uri="{BB962C8B-B14F-4D97-AF65-F5344CB8AC3E}">
        <p14:creationId xmlns:p14="http://schemas.microsoft.com/office/powerpoint/2010/main" val="1266254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0ED8DDA-F10B-AFEE-D75F-7B504CB46B7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710AAC3-A518-3EED-E972-AD616301036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FF0AD53-DC48-6E07-7534-CCF051862B19}"/>
              </a:ext>
            </a:extLst>
          </p:cNvPr>
          <p:cNvSpPr>
            <a:spLocks noGrp="1" noChangeArrowheads="1"/>
          </p:cNvSpPr>
          <p:nvPr>
            <p:ph type="sldNum" sz="quarter" idx="12"/>
          </p:nvPr>
        </p:nvSpPr>
        <p:spPr>
          <a:ln/>
        </p:spPr>
        <p:txBody>
          <a:bodyPr/>
          <a:lstStyle>
            <a:lvl1pPr>
              <a:defRPr/>
            </a:lvl1pPr>
          </a:lstStyle>
          <a:p>
            <a:fld id="{A42957B3-1730-8242-97CB-871A322CE0C3}" type="slidenum">
              <a:rPr lang="en-US" altLang="en-US"/>
              <a:pPr/>
              <a:t>‹#›</a:t>
            </a:fld>
            <a:endParaRPr lang="en-US" altLang="en-US"/>
          </a:p>
        </p:txBody>
      </p:sp>
    </p:spTree>
    <p:extLst>
      <p:ext uri="{BB962C8B-B14F-4D97-AF65-F5344CB8AC3E}">
        <p14:creationId xmlns:p14="http://schemas.microsoft.com/office/powerpoint/2010/main" val="98821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0" y="17627203"/>
            <a:ext cx="31089600" cy="5448598"/>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2889250" y="11626453"/>
            <a:ext cx="31089600" cy="6000750"/>
          </a:xfrm>
        </p:spPr>
        <p:txBody>
          <a:bodyPr anchor="b"/>
          <a:lstStyle>
            <a:lvl1pPr marL="0" indent="0">
              <a:buNone/>
              <a:defRPr sz="1875"/>
            </a:lvl1pPr>
            <a:lvl2pPr marL="428625" indent="0">
              <a:buNone/>
              <a:defRPr sz="1688"/>
            </a:lvl2pPr>
            <a:lvl3pPr marL="857250" indent="0">
              <a:buNone/>
              <a:defRPr sz="1500"/>
            </a:lvl3pPr>
            <a:lvl4pPr marL="1285875" indent="0">
              <a:buNone/>
              <a:defRPr sz="1313"/>
            </a:lvl4pPr>
            <a:lvl5pPr marL="1714500" indent="0">
              <a:buNone/>
              <a:defRPr sz="1313"/>
            </a:lvl5pPr>
            <a:lvl6pPr marL="2143125" indent="0">
              <a:buNone/>
              <a:defRPr sz="1313"/>
            </a:lvl6pPr>
            <a:lvl7pPr marL="2571750" indent="0">
              <a:buNone/>
              <a:defRPr sz="1313"/>
            </a:lvl7pPr>
            <a:lvl8pPr marL="3000375" indent="0">
              <a:buNone/>
              <a:defRPr sz="1313"/>
            </a:lvl8pPr>
            <a:lvl9pPr marL="3429000" indent="0">
              <a:buNone/>
              <a:defRPr sz="1313"/>
            </a:lvl9pPr>
          </a:lstStyle>
          <a:p>
            <a:pPr lvl="0"/>
            <a:r>
              <a:rPr lang="en-US"/>
              <a:t>Click to edit Master text styles</a:t>
            </a:r>
          </a:p>
        </p:txBody>
      </p:sp>
      <p:sp>
        <p:nvSpPr>
          <p:cNvPr id="4" name="Rectangle 4">
            <a:extLst>
              <a:ext uri="{FF2B5EF4-FFF2-40B4-BE49-F238E27FC236}">
                <a16:creationId xmlns:a16="http://schemas.microsoft.com/office/drawing/2014/main" id="{86A6DC53-B202-9817-716E-5B75E8EF30B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91DE210-7BD2-8594-B64F-A7B99CE5149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89816B5-8C9A-355C-2398-20D36439AA16}"/>
              </a:ext>
            </a:extLst>
          </p:cNvPr>
          <p:cNvSpPr>
            <a:spLocks noGrp="1" noChangeArrowheads="1"/>
          </p:cNvSpPr>
          <p:nvPr>
            <p:ph type="sldNum" sz="quarter" idx="12"/>
          </p:nvPr>
        </p:nvSpPr>
        <p:spPr>
          <a:ln/>
        </p:spPr>
        <p:txBody>
          <a:bodyPr/>
          <a:lstStyle>
            <a:lvl1pPr>
              <a:defRPr/>
            </a:lvl1pPr>
          </a:lstStyle>
          <a:p>
            <a:fld id="{E0997ACE-1F5A-084B-B944-05B2511C0DF5}" type="slidenum">
              <a:rPr lang="en-US" altLang="en-US"/>
              <a:pPr/>
              <a:t>‹#›</a:t>
            </a:fld>
            <a:endParaRPr lang="en-US" altLang="en-US"/>
          </a:p>
        </p:txBody>
      </p:sp>
    </p:spTree>
    <p:extLst>
      <p:ext uri="{BB962C8B-B14F-4D97-AF65-F5344CB8AC3E}">
        <p14:creationId xmlns:p14="http://schemas.microsoft.com/office/powerpoint/2010/main" val="1288460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751138" y="7905750"/>
            <a:ext cx="15460662" cy="16478250"/>
          </a:xfrm>
        </p:spPr>
        <p:txBody>
          <a:bodyPr/>
          <a:lstStyle>
            <a:lvl1pPr>
              <a:defRPr sz="2625"/>
            </a:lvl1pPr>
            <a:lvl2pPr>
              <a:defRPr sz="2250"/>
            </a:lvl2pPr>
            <a:lvl3pPr>
              <a:defRPr sz="1875"/>
            </a:lvl3pPr>
            <a:lvl4pPr>
              <a:defRPr sz="1688"/>
            </a:lvl4pPr>
            <a:lvl5pPr>
              <a:defRPr sz="1688"/>
            </a:lvl5pPr>
            <a:lvl6pPr>
              <a:defRPr sz="1688"/>
            </a:lvl6pPr>
            <a:lvl7pPr>
              <a:defRPr sz="1688"/>
            </a:lvl7pPr>
            <a:lvl8pPr>
              <a:defRPr sz="1688"/>
            </a:lvl8pPr>
            <a:lvl9pPr>
              <a:defRPr sz="16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364200" y="7905750"/>
            <a:ext cx="15462250" cy="16478250"/>
          </a:xfrm>
        </p:spPr>
        <p:txBody>
          <a:bodyPr/>
          <a:lstStyle>
            <a:lvl1pPr>
              <a:defRPr sz="2625"/>
            </a:lvl1pPr>
            <a:lvl2pPr>
              <a:defRPr sz="2250"/>
            </a:lvl2pPr>
            <a:lvl3pPr>
              <a:defRPr sz="1875"/>
            </a:lvl3pPr>
            <a:lvl4pPr>
              <a:defRPr sz="1688"/>
            </a:lvl4pPr>
            <a:lvl5pPr>
              <a:defRPr sz="1688"/>
            </a:lvl5pPr>
            <a:lvl6pPr>
              <a:defRPr sz="1688"/>
            </a:lvl6pPr>
            <a:lvl7pPr>
              <a:defRPr sz="1688"/>
            </a:lvl7pPr>
            <a:lvl8pPr>
              <a:defRPr sz="1688"/>
            </a:lvl8pPr>
            <a:lvl9pPr>
              <a:defRPr sz="16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77D705A3-4DEC-227E-162F-5B094BD9B6D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EC4AE7E-D310-6D31-AB0F-264271D9445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1E35063-FA2B-D8AC-6384-64C74150A5E9}"/>
              </a:ext>
            </a:extLst>
          </p:cNvPr>
          <p:cNvSpPr>
            <a:spLocks noGrp="1" noChangeArrowheads="1"/>
          </p:cNvSpPr>
          <p:nvPr>
            <p:ph type="sldNum" sz="quarter" idx="12"/>
          </p:nvPr>
        </p:nvSpPr>
        <p:spPr>
          <a:ln/>
        </p:spPr>
        <p:txBody>
          <a:bodyPr/>
          <a:lstStyle>
            <a:lvl1pPr>
              <a:defRPr/>
            </a:lvl1pPr>
          </a:lstStyle>
          <a:p>
            <a:fld id="{4D86F13A-139D-8E44-A429-F263C0879D4C}" type="slidenum">
              <a:rPr lang="en-US" altLang="en-US"/>
              <a:pPr/>
              <a:t>‹#›</a:t>
            </a:fld>
            <a:endParaRPr lang="en-US" altLang="en-US"/>
          </a:p>
        </p:txBody>
      </p:sp>
    </p:spTree>
    <p:extLst>
      <p:ext uri="{BB962C8B-B14F-4D97-AF65-F5344CB8AC3E}">
        <p14:creationId xmlns:p14="http://schemas.microsoft.com/office/powerpoint/2010/main" val="657097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8352"/>
            <a:ext cx="32918400" cy="4572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0" y="6140649"/>
            <a:ext cx="16160750" cy="2558356"/>
          </a:xfrm>
        </p:spPr>
        <p:txBody>
          <a:bodyPr anchor="b"/>
          <a:lstStyle>
            <a:lvl1pPr marL="0" indent="0">
              <a:buNone/>
              <a:defRPr sz="2250" b="1"/>
            </a:lvl1pPr>
            <a:lvl2pPr marL="428625" indent="0">
              <a:buNone/>
              <a:defRPr sz="1875" b="1"/>
            </a:lvl2pPr>
            <a:lvl3pPr marL="857250" indent="0">
              <a:buNone/>
              <a:defRPr sz="1688" b="1"/>
            </a:lvl3pPr>
            <a:lvl4pPr marL="1285875" indent="0">
              <a:buNone/>
              <a:defRPr sz="1500" b="1"/>
            </a:lvl4pPr>
            <a:lvl5pPr marL="1714500" indent="0">
              <a:buNone/>
              <a:defRPr sz="1500" b="1"/>
            </a:lvl5pPr>
            <a:lvl6pPr marL="2143125" indent="0">
              <a:buNone/>
              <a:defRPr sz="1500" b="1"/>
            </a:lvl6pPr>
            <a:lvl7pPr marL="2571750" indent="0">
              <a:buNone/>
              <a:defRPr sz="1500" b="1"/>
            </a:lvl7pPr>
            <a:lvl8pPr marL="3000375" indent="0">
              <a:buNone/>
              <a:defRPr sz="1500" b="1"/>
            </a:lvl8pPr>
            <a:lvl9pPr marL="3429000" indent="0">
              <a:buNone/>
              <a:defRPr sz="1500" b="1"/>
            </a:lvl9pPr>
          </a:lstStyle>
          <a:p>
            <a:pPr lvl="0"/>
            <a:r>
              <a:rPr lang="en-US"/>
              <a:t>Click to edit Master text styles</a:t>
            </a:r>
          </a:p>
        </p:txBody>
      </p:sp>
      <p:sp>
        <p:nvSpPr>
          <p:cNvPr id="4" name="Content Placeholder 3"/>
          <p:cNvSpPr>
            <a:spLocks noGrp="1"/>
          </p:cNvSpPr>
          <p:nvPr>
            <p:ph sz="half" idx="2"/>
          </p:nvPr>
        </p:nvSpPr>
        <p:spPr>
          <a:xfrm>
            <a:off x="1828800" y="8699004"/>
            <a:ext cx="16160750" cy="15805547"/>
          </a:xfrm>
        </p:spPr>
        <p:txBody>
          <a:bodyPr/>
          <a:lstStyle>
            <a:lvl1pPr>
              <a:defRPr sz="2250"/>
            </a:lvl1pPr>
            <a:lvl2pPr>
              <a:defRPr sz="1875"/>
            </a:lvl2pPr>
            <a:lvl3pPr>
              <a:defRPr sz="1688"/>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0" y="6140649"/>
            <a:ext cx="16167100" cy="2558356"/>
          </a:xfrm>
        </p:spPr>
        <p:txBody>
          <a:bodyPr anchor="b"/>
          <a:lstStyle>
            <a:lvl1pPr marL="0" indent="0">
              <a:buNone/>
              <a:defRPr sz="2250" b="1"/>
            </a:lvl1pPr>
            <a:lvl2pPr marL="428625" indent="0">
              <a:buNone/>
              <a:defRPr sz="1875" b="1"/>
            </a:lvl2pPr>
            <a:lvl3pPr marL="857250" indent="0">
              <a:buNone/>
              <a:defRPr sz="1688" b="1"/>
            </a:lvl3pPr>
            <a:lvl4pPr marL="1285875" indent="0">
              <a:buNone/>
              <a:defRPr sz="1500" b="1"/>
            </a:lvl4pPr>
            <a:lvl5pPr marL="1714500" indent="0">
              <a:buNone/>
              <a:defRPr sz="1500" b="1"/>
            </a:lvl5pPr>
            <a:lvl6pPr marL="2143125" indent="0">
              <a:buNone/>
              <a:defRPr sz="1500" b="1"/>
            </a:lvl6pPr>
            <a:lvl7pPr marL="2571750" indent="0">
              <a:buNone/>
              <a:defRPr sz="1500" b="1"/>
            </a:lvl7pPr>
            <a:lvl8pPr marL="3000375" indent="0">
              <a:buNone/>
              <a:defRPr sz="1500" b="1"/>
            </a:lvl8pPr>
            <a:lvl9pPr marL="3429000" indent="0">
              <a:buNone/>
              <a:defRPr sz="1500" b="1"/>
            </a:lvl9pPr>
          </a:lstStyle>
          <a:p>
            <a:pPr lvl="0"/>
            <a:r>
              <a:rPr lang="en-US"/>
              <a:t>Click to edit Master text styles</a:t>
            </a:r>
          </a:p>
        </p:txBody>
      </p:sp>
      <p:sp>
        <p:nvSpPr>
          <p:cNvPr id="6" name="Content Placeholder 5"/>
          <p:cNvSpPr>
            <a:spLocks noGrp="1"/>
          </p:cNvSpPr>
          <p:nvPr>
            <p:ph sz="quarter" idx="4"/>
          </p:nvPr>
        </p:nvSpPr>
        <p:spPr>
          <a:xfrm>
            <a:off x="18580100" y="8699004"/>
            <a:ext cx="16167100" cy="15805547"/>
          </a:xfrm>
        </p:spPr>
        <p:txBody>
          <a:bodyPr/>
          <a:lstStyle>
            <a:lvl1pPr>
              <a:defRPr sz="2250"/>
            </a:lvl1pPr>
            <a:lvl2pPr>
              <a:defRPr sz="1875"/>
            </a:lvl2pPr>
            <a:lvl3pPr>
              <a:defRPr sz="1688"/>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A50E1B94-2F96-F9D8-2AAC-D4B4C199588F}"/>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5BE2B3DB-9D59-879B-8052-CF8A7E8756F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11A18944-73C2-D40D-C1C1-FAD2B82AE0AF}"/>
              </a:ext>
            </a:extLst>
          </p:cNvPr>
          <p:cNvSpPr>
            <a:spLocks noGrp="1" noChangeArrowheads="1"/>
          </p:cNvSpPr>
          <p:nvPr>
            <p:ph type="sldNum" sz="quarter" idx="12"/>
          </p:nvPr>
        </p:nvSpPr>
        <p:spPr>
          <a:ln/>
        </p:spPr>
        <p:txBody>
          <a:bodyPr/>
          <a:lstStyle>
            <a:lvl1pPr>
              <a:defRPr/>
            </a:lvl1pPr>
          </a:lstStyle>
          <a:p>
            <a:fld id="{71712DF2-5850-D141-AACE-84CAAFB42542}" type="slidenum">
              <a:rPr lang="en-US" altLang="en-US"/>
              <a:pPr/>
              <a:t>‹#›</a:t>
            </a:fld>
            <a:endParaRPr lang="en-US" altLang="en-US"/>
          </a:p>
        </p:txBody>
      </p:sp>
    </p:spTree>
    <p:extLst>
      <p:ext uri="{BB962C8B-B14F-4D97-AF65-F5344CB8AC3E}">
        <p14:creationId xmlns:p14="http://schemas.microsoft.com/office/powerpoint/2010/main" val="2234169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627FE5A2-7647-5983-8D16-C772C824C39E}"/>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0D15BF23-27A6-4051-B46D-B5202670BF4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7941B5D1-2D6C-E610-6B7A-FFDF64461CDA}"/>
              </a:ext>
            </a:extLst>
          </p:cNvPr>
          <p:cNvSpPr>
            <a:spLocks noGrp="1" noChangeArrowheads="1"/>
          </p:cNvSpPr>
          <p:nvPr>
            <p:ph type="sldNum" sz="quarter" idx="12"/>
          </p:nvPr>
        </p:nvSpPr>
        <p:spPr>
          <a:ln/>
        </p:spPr>
        <p:txBody>
          <a:bodyPr/>
          <a:lstStyle>
            <a:lvl1pPr>
              <a:defRPr/>
            </a:lvl1pPr>
          </a:lstStyle>
          <a:p>
            <a:fld id="{05DB6696-BBC8-364C-9744-305976D4D823}" type="slidenum">
              <a:rPr lang="en-US" altLang="en-US"/>
              <a:pPr/>
              <a:t>‹#›</a:t>
            </a:fld>
            <a:endParaRPr lang="en-US" altLang="en-US"/>
          </a:p>
        </p:txBody>
      </p:sp>
    </p:spTree>
    <p:extLst>
      <p:ext uri="{BB962C8B-B14F-4D97-AF65-F5344CB8AC3E}">
        <p14:creationId xmlns:p14="http://schemas.microsoft.com/office/powerpoint/2010/main" val="3752811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7521615-3DB0-7103-A36C-CB3894C28162}"/>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9C356C46-5040-D9A3-702B-CC8B68066B5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19938E9F-AA99-E1FB-6257-382D1C656AD2}"/>
              </a:ext>
            </a:extLst>
          </p:cNvPr>
          <p:cNvSpPr>
            <a:spLocks noGrp="1" noChangeArrowheads="1"/>
          </p:cNvSpPr>
          <p:nvPr>
            <p:ph type="sldNum" sz="quarter" idx="12"/>
          </p:nvPr>
        </p:nvSpPr>
        <p:spPr>
          <a:ln/>
        </p:spPr>
        <p:txBody>
          <a:bodyPr/>
          <a:lstStyle>
            <a:lvl1pPr>
              <a:defRPr/>
            </a:lvl1pPr>
          </a:lstStyle>
          <a:p>
            <a:fld id="{1B761A47-2604-C34C-932E-547445042041}" type="slidenum">
              <a:rPr lang="en-US" altLang="en-US"/>
              <a:pPr/>
              <a:t>‹#›</a:t>
            </a:fld>
            <a:endParaRPr lang="en-US" altLang="en-US"/>
          </a:p>
        </p:txBody>
      </p:sp>
    </p:spTree>
    <p:extLst>
      <p:ext uri="{BB962C8B-B14F-4D97-AF65-F5344CB8AC3E}">
        <p14:creationId xmlns:p14="http://schemas.microsoft.com/office/powerpoint/2010/main" val="589825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2399"/>
            <a:ext cx="12033250" cy="4647903"/>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14300200" y="1092399"/>
            <a:ext cx="20447000" cy="23412153"/>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0" y="5740301"/>
            <a:ext cx="12033250" cy="18764250"/>
          </a:xfrm>
        </p:spPr>
        <p:txBody>
          <a:bodyPr/>
          <a:lstStyle>
            <a:lvl1pPr marL="0" indent="0">
              <a:buNone/>
              <a:defRPr sz="1313"/>
            </a:lvl1pPr>
            <a:lvl2pPr marL="428625" indent="0">
              <a:buNone/>
              <a:defRPr sz="1125"/>
            </a:lvl2pPr>
            <a:lvl3pPr marL="857250" indent="0">
              <a:buNone/>
              <a:defRPr sz="938"/>
            </a:lvl3pPr>
            <a:lvl4pPr marL="1285875" indent="0">
              <a:buNone/>
              <a:defRPr sz="844"/>
            </a:lvl4pPr>
            <a:lvl5pPr marL="1714500" indent="0">
              <a:buNone/>
              <a:defRPr sz="844"/>
            </a:lvl5pPr>
            <a:lvl6pPr marL="2143125" indent="0">
              <a:buNone/>
              <a:defRPr sz="844"/>
            </a:lvl6pPr>
            <a:lvl7pPr marL="2571750" indent="0">
              <a:buNone/>
              <a:defRPr sz="844"/>
            </a:lvl7pPr>
            <a:lvl8pPr marL="3000375" indent="0">
              <a:buNone/>
              <a:defRPr sz="844"/>
            </a:lvl8pPr>
            <a:lvl9pPr marL="3429000" indent="0">
              <a:buNone/>
              <a:defRPr sz="844"/>
            </a:lvl9pPr>
          </a:lstStyle>
          <a:p>
            <a:pPr lvl="0"/>
            <a:r>
              <a:rPr lang="en-US"/>
              <a:t>Click to edit Master text styles</a:t>
            </a:r>
          </a:p>
        </p:txBody>
      </p:sp>
      <p:sp>
        <p:nvSpPr>
          <p:cNvPr id="5" name="Rectangle 4">
            <a:extLst>
              <a:ext uri="{FF2B5EF4-FFF2-40B4-BE49-F238E27FC236}">
                <a16:creationId xmlns:a16="http://schemas.microsoft.com/office/drawing/2014/main" id="{D7DA469E-3A9A-2E57-723E-C09622A6DB4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B8F301ED-4A0E-3F9E-215E-B92D4D1872B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805616D-F8D6-1FDC-593C-B496DAA8767C}"/>
              </a:ext>
            </a:extLst>
          </p:cNvPr>
          <p:cNvSpPr>
            <a:spLocks noGrp="1" noChangeArrowheads="1"/>
          </p:cNvSpPr>
          <p:nvPr>
            <p:ph type="sldNum" sz="quarter" idx="12"/>
          </p:nvPr>
        </p:nvSpPr>
        <p:spPr>
          <a:ln/>
        </p:spPr>
        <p:txBody>
          <a:bodyPr/>
          <a:lstStyle>
            <a:lvl1pPr>
              <a:defRPr/>
            </a:lvl1pPr>
          </a:lstStyle>
          <a:p>
            <a:fld id="{205895A7-E301-EA4D-B30D-878E19254604}" type="slidenum">
              <a:rPr lang="en-US" altLang="en-US"/>
              <a:pPr/>
              <a:t>‹#›</a:t>
            </a:fld>
            <a:endParaRPr lang="en-US" altLang="en-US"/>
          </a:p>
        </p:txBody>
      </p:sp>
    </p:spTree>
    <p:extLst>
      <p:ext uri="{BB962C8B-B14F-4D97-AF65-F5344CB8AC3E}">
        <p14:creationId xmlns:p14="http://schemas.microsoft.com/office/powerpoint/2010/main" val="2777388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0" y="19201805"/>
            <a:ext cx="21945600" cy="2268141"/>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7169150" y="2451200"/>
            <a:ext cx="21945600" cy="16458902"/>
          </a:xfrm>
        </p:spPr>
        <p:txBody>
          <a:bodyPr/>
          <a:lstStyle>
            <a:lvl1pPr marL="0" indent="0">
              <a:buNone/>
              <a:defRPr sz="3000"/>
            </a:lvl1pPr>
            <a:lvl2pPr marL="428625" indent="0">
              <a:buNone/>
              <a:defRPr sz="2625"/>
            </a:lvl2pPr>
            <a:lvl3pPr marL="857250" indent="0">
              <a:buNone/>
              <a:defRPr sz="2250"/>
            </a:lvl3pPr>
            <a:lvl4pPr marL="1285875" indent="0">
              <a:buNone/>
              <a:defRPr sz="1875"/>
            </a:lvl4pPr>
            <a:lvl5pPr marL="1714500" indent="0">
              <a:buNone/>
              <a:defRPr sz="1875"/>
            </a:lvl5pPr>
            <a:lvl6pPr marL="2143125" indent="0">
              <a:buNone/>
              <a:defRPr sz="1875"/>
            </a:lvl6pPr>
            <a:lvl7pPr marL="2571750" indent="0">
              <a:buNone/>
              <a:defRPr sz="1875"/>
            </a:lvl7pPr>
            <a:lvl8pPr marL="3000375" indent="0">
              <a:buNone/>
              <a:defRPr sz="1875"/>
            </a:lvl8pPr>
            <a:lvl9pPr marL="3429000" indent="0">
              <a:buNone/>
              <a:defRPr sz="1875"/>
            </a:lvl9pPr>
          </a:lstStyle>
          <a:p>
            <a:pPr lvl="0"/>
            <a:endParaRPr lang="en-US" noProof="0"/>
          </a:p>
        </p:txBody>
      </p:sp>
      <p:sp>
        <p:nvSpPr>
          <p:cNvPr id="4" name="Text Placeholder 3"/>
          <p:cNvSpPr>
            <a:spLocks noGrp="1"/>
          </p:cNvSpPr>
          <p:nvPr>
            <p:ph type="body" sz="half" idx="2"/>
          </p:nvPr>
        </p:nvSpPr>
        <p:spPr>
          <a:xfrm>
            <a:off x="7169150" y="21469946"/>
            <a:ext cx="21945600" cy="3219153"/>
          </a:xfrm>
        </p:spPr>
        <p:txBody>
          <a:bodyPr/>
          <a:lstStyle>
            <a:lvl1pPr marL="0" indent="0">
              <a:buNone/>
              <a:defRPr sz="1313"/>
            </a:lvl1pPr>
            <a:lvl2pPr marL="428625" indent="0">
              <a:buNone/>
              <a:defRPr sz="1125"/>
            </a:lvl2pPr>
            <a:lvl3pPr marL="857250" indent="0">
              <a:buNone/>
              <a:defRPr sz="938"/>
            </a:lvl3pPr>
            <a:lvl4pPr marL="1285875" indent="0">
              <a:buNone/>
              <a:defRPr sz="844"/>
            </a:lvl4pPr>
            <a:lvl5pPr marL="1714500" indent="0">
              <a:buNone/>
              <a:defRPr sz="844"/>
            </a:lvl5pPr>
            <a:lvl6pPr marL="2143125" indent="0">
              <a:buNone/>
              <a:defRPr sz="844"/>
            </a:lvl6pPr>
            <a:lvl7pPr marL="2571750" indent="0">
              <a:buNone/>
              <a:defRPr sz="844"/>
            </a:lvl7pPr>
            <a:lvl8pPr marL="3000375" indent="0">
              <a:buNone/>
              <a:defRPr sz="844"/>
            </a:lvl8pPr>
            <a:lvl9pPr marL="3429000" indent="0">
              <a:buNone/>
              <a:defRPr sz="844"/>
            </a:lvl9pPr>
          </a:lstStyle>
          <a:p>
            <a:pPr lvl="0"/>
            <a:r>
              <a:rPr lang="en-US"/>
              <a:t>Click to edit Master text styles</a:t>
            </a:r>
          </a:p>
        </p:txBody>
      </p:sp>
      <p:sp>
        <p:nvSpPr>
          <p:cNvPr id="5" name="Rectangle 4">
            <a:extLst>
              <a:ext uri="{FF2B5EF4-FFF2-40B4-BE49-F238E27FC236}">
                <a16:creationId xmlns:a16="http://schemas.microsoft.com/office/drawing/2014/main" id="{56478397-EDC4-D38A-F981-D7B15B95CD0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7CD3B5E-25E6-22DC-4E55-D3E28E28A80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7E65FC7-495E-498A-97B8-660E9DFD25E7}"/>
              </a:ext>
            </a:extLst>
          </p:cNvPr>
          <p:cNvSpPr>
            <a:spLocks noGrp="1" noChangeArrowheads="1"/>
          </p:cNvSpPr>
          <p:nvPr>
            <p:ph type="sldNum" sz="quarter" idx="12"/>
          </p:nvPr>
        </p:nvSpPr>
        <p:spPr>
          <a:ln/>
        </p:spPr>
        <p:txBody>
          <a:bodyPr/>
          <a:lstStyle>
            <a:lvl1pPr>
              <a:defRPr/>
            </a:lvl1pPr>
          </a:lstStyle>
          <a:p>
            <a:fld id="{8865E71E-0A98-BC4C-A98B-A71F664806A5}" type="slidenum">
              <a:rPr lang="en-US" altLang="en-US"/>
              <a:pPr/>
              <a:t>‹#›</a:t>
            </a:fld>
            <a:endParaRPr lang="en-US" altLang="en-US"/>
          </a:p>
        </p:txBody>
      </p:sp>
    </p:spTree>
    <p:extLst>
      <p:ext uri="{BB962C8B-B14F-4D97-AF65-F5344CB8AC3E}">
        <p14:creationId xmlns:p14="http://schemas.microsoft.com/office/powerpoint/2010/main" val="2898140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9030A3B-CBD9-2266-6D02-03B26A5A2171}"/>
              </a:ext>
            </a:extLst>
          </p:cNvPr>
          <p:cNvSpPr>
            <a:spLocks noGrp="1" noChangeArrowheads="1"/>
          </p:cNvSpPr>
          <p:nvPr>
            <p:ph type="title"/>
          </p:nvPr>
        </p:nvSpPr>
        <p:spPr bwMode="auto">
          <a:xfrm>
            <a:off x="2751138" y="2439293"/>
            <a:ext cx="31075312"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4525" tIns="217265" rIns="434525" bIns="217265"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C8C0CA84-00AE-0A27-4D3C-4EEE2DA194CC}"/>
              </a:ext>
            </a:extLst>
          </p:cNvPr>
          <p:cNvSpPr>
            <a:spLocks noGrp="1" noChangeArrowheads="1"/>
          </p:cNvSpPr>
          <p:nvPr>
            <p:ph type="body" idx="1"/>
          </p:nvPr>
        </p:nvSpPr>
        <p:spPr bwMode="auto">
          <a:xfrm>
            <a:off x="2751138" y="7905750"/>
            <a:ext cx="31075312" cy="1647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4525" tIns="217265" rIns="434525" bIns="21726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0F2244F4-F812-8C40-8A41-8F76C2B514A0}"/>
              </a:ext>
            </a:extLst>
          </p:cNvPr>
          <p:cNvSpPr>
            <a:spLocks noGrp="1" noChangeArrowheads="1"/>
          </p:cNvSpPr>
          <p:nvPr>
            <p:ph type="dt" sz="half" idx="2"/>
          </p:nvPr>
        </p:nvSpPr>
        <p:spPr bwMode="auto">
          <a:xfrm>
            <a:off x="2751138" y="25013543"/>
            <a:ext cx="762000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4525" tIns="217265" rIns="434525" bIns="217265" numCol="1" anchor="t" anchorCtr="0" compatLnSpc="1">
            <a:prstTxWarp prst="textNoShape">
              <a:avLst/>
            </a:prstTxWarp>
          </a:bodyPr>
          <a:lstStyle>
            <a:lvl1pPr defTabSz="4079379">
              <a:defRPr sz="5719" b="0">
                <a:solidFill>
                  <a:schemeClr val="tx1"/>
                </a:solidFill>
                <a:latin typeface="+mn-lt"/>
              </a:defRPr>
            </a:lvl1pPr>
          </a:lstStyle>
          <a:p>
            <a:pPr>
              <a:defRPr/>
            </a:pPr>
            <a:endParaRPr lang="en-US"/>
          </a:p>
        </p:txBody>
      </p:sp>
      <p:sp>
        <p:nvSpPr>
          <p:cNvPr id="1029" name="Rectangle 5">
            <a:extLst>
              <a:ext uri="{FF2B5EF4-FFF2-40B4-BE49-F238E27FC236}">
                <a16:creationId xmlns:a16="http://schemas.microsoft.com/office/drawing/2014/main" id="{8D3678FD-6E32-C74D-A2F7-D6BC4390E059}"/>
              </a:ext>
            </a:extLst>
          </p:cNvPr>
          <p:cNvSpPr>
            <a:spLocks noGrp="1" noChangeArrowheads="1"/>
          </p:cNvSpPr>
          <p:nvPr>
            <p:ph type="ftr" sz="quarter" idx="3"/>
          </p:nvPr>
        </p:nvSpPr>
        <p:spPr bwMode="auto">
          <a:xfrm>
            <a:off x="12490450" y="25013543"/>
            <a:ext cx="11596688"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4525" tIns="217265" rIns="434525" bIns="217265" numCol="1" anchor="t" anchorCtr="0" compatLnSpc="1">
            <a:prstTxWarp prst="textNoShape">
              <a:avLst/>
            </a:prstTxWarp>
          </a:bodyPr>
          <a:lstStyle>
            <a:lvl1pPr algn="ctr" defTabSz="4079379">
              <a:defRPr sz="5719" b="0">
                <a:solidFill>
                  <a:schemeClr val="tx1"/>
                </a:solidFill>
                <a:latin typeface="+mn-lt"/>
              </a:defRPr>
            </a:lvl1pPr>
          </a:lstStyle>
          <a:p>
            <a:pPr>
              <a:defRPr/>
            </a:pPr>
            <a:endParaRPr lang="en-US"/>
          </a:p>
        </p:txBody>
      </p:sp>
      <p:sp>
        <p:nvSpPr>
          <p:cNvPr id="1030" name="Rectangle 6">
            <a:extLst>
              <a:ext uri="{FF2B5EF4-FFF2-40B4-BE49-F238E27FC236}">
                <a16:creationId xmlns:a16="http://schemas.microsoft.com/office/drawing/2014/main" id="{5CC3AF9D-1001-7246-B98D-88937D8BB121}"/>
              </a:ext>
            </a:extLst>
          </p:cNvPr>
          <p:cNvSpPr>
            <a:spLocks noGrp="1" noChangeArrowheads="1"/>
          </p:cNvSpPr>
          <p:nvPr>
            <p:ph type="sldNum" sz="quarter" idx="4"/>
          </p:nvPr>
        </p:nvSpPr>
        <p:spPr bwMode="auto">
          <a:xfrm>
            <a:off x="26206450" y="25013543"/>
            <a:ext cx="762000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4525" tIns="217265" rIns="434525" bIns="217265" numCol="1" anchor="t" anchorCtr="0" compatLnSpc="1">
            <a:prstTxWarp prst="textNoShape">
              <a:avLst/>
            </a:prstTxWarp>
          </a:bodyPr>
          <a:lstStyle>
            <a:lvl1pPr algn="r" defTabSz="4079379">
              <a:defRPr sz="5719" b="0">
                <a:solidFill>
                  <a:schemeClr val="tx1"/>
                </a:solidFill>
                <a:latin typeface="Times New Roman" panose="02020603050405020304" pitchFamily="18" charset="0"/>
              </a:defRPr>
            </a:lvl1pPr>
          </a:lstStyle>
          <a:p>
            <a:fld id="{AE021A96-386C-364B-8B87-3A0F1702937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9379" rtl="0" eaLnBrk="0" fontAlgn="base" hangingPunct="0">
        <a:spcBef>
          <a:spcPct val="0"/>
        </a:spcBef>
        <a:spcAft>
          <a:spcPct val="0"/>
        </a:spcAft>
        <a:defRPr sz="19875">
          <a:solidFill>
            <a:schemeClr val="tx2"/>
          </a:solidFill>
          <a:latin typeface="+mj-lt"/>
          <a:ea typeface="+mj-ea"/>
          <a:cs typeface="+mj-cs"/>
        </a:defRPr>
      </a:lvl1pPr>
      <a:lvl2pPr algn="ctr" defTabSz="4079379" rtl="0" eaLnBrk="0" fontAlgn="base" hangingPunct="0">
        <a:spcBef>
          <a:spcPct val="0"/>
        </a:spcBef>
        <a:spcAft>
          <a:spcPct val="0"/>
        </a:spcAft>
        <a:defRPr sz="19875">
          <a:solidFill>
            <a:schemeClr val="tx2"/>
          </a:solidFill>
          <a:latin typeface="Times New Roman" pitchFamily="18" charset="0"/>
        </a:defRPr>
      </a:lvl2pPr>
      <a:lvl3pPr algn="ctr" defTabSz="4079379" rtl="0" eaLnBrk="0" fontAlgn="base" hangingPunct="0">
        <a:spcBef>
          <a:spcPct val="0"/>
        </a:spcBef>
        <a:spcAft>
          <a:spcPct val="0"/>
        </a:spcAft>
        <a:defRPr sz="19875">
          <a:solidFill>
            <a:schemeClr val="tx2"/>
          </a:solidFill>
          <a:latin typeface="Times New Roman" pitchFamily="18" charset="0"/>
        </a:defRPr>
      </a:lvl3pPr>
      <a:lvl4pPr algn="ctr" defTabSz="4079379" rtl="0" eaLnBrk="0" fontAlgn="base" hangingPunct="0">
        <a:spcBef>
          <a:spcPct val="0"/>
        </a:spcBef>
        <a:spcAft>
          <a:spcPct val="0"/>
        </a:spcAft>
        <a:defRPr sz="19875">
          <a:solidFill>
            <a:schemeClr val="tx2"/>
          </a:solidFill>
          <a:latin typeface="Times New Roman" pitchFamily="18" charset="0"/>
        </a:defRPr>
      </a:lvl4pPr>
      <a:lvl5pPr algn="ctr" defTabSz="4079379" rtl="0" eaLnBrk="0" fontAlgn="base" hangingPunct="0">
        <a:spcBef>
          <a:spcPct val="0"/>
        </a:spcBef>
        <a:spcAft>
          <a:spcPct val="0"/>
        </a:spcAft>
        <a:defRPr sz="19875">
          <a:solidFill>
            <a:schemeClr val="tx2"/>
          </a:solidFill>
          <a:latin typeface="Times New Roman" pitchFamily="18" charset="0"/>
        </a:defRPr>
      </a:lvl5pPr>
      <a:lvl6pPr marL="428625" algn="ctr" defTabSz="4079379" rtl="0" eaLnBrk="0" fontAlgn="base" hangingPunct="0">
        <a:spcBef>
          <a:spcPct val="0"/>
        </a:spcBef>
        <a:spcAft>
          <a:spcPct val="0"/>
        </a:spcAft>
        <a:defRPr sz="19875">
          <a:solidFill>
            <a:schemeClr val="tx2"/>
          </a:solidFill>
          <a:latin typeface="Times New Roman" pitchFamily="18" charset="0"/>
        </a:defRPr>
      </a:lvl6pPr>
      <a:lvl7pPr marL="857250" algn="ctr" defTabSz="4079379" rtl="0" eaLnBrk="0" fontAlgn="base" hangingPunct="0">
        <a:spcBef>
          <a:spcPct val="0"/>
        </a:spcBef>
        <a:spcAft>
          <a:spcPct val="0"/>
        </a:spcAft>
        <a:defRPr sz="19875">
          <a:solidFill>
            <a:schemeClr val="tx2"/>
          </a:solidFill>
          <a:latin typeface="Times New Roman" pitchFamily="18" charset="0"/>
        </a:defRPr>
      </a:lvl7pPr>
      <a:lvl8pPr marL="1285875" algn="ctr" defTabSz="4079379" rtl="0" eaLnBrk="0" fontAlgn="base" hangingPunct="0">
        <a:spcBef>
          <a:spcPct val="0"/>
        </a:spcBef>
        <a:spcAft>
          <a:spcPct val="0"/>
        </a:spcAft>
        <a:defRPr sz="19875">
          <a:solidFill>
            <a:schemeClr val="tx2"/>
          </a:solidFill>
          <a:latin typeface="Times New Roman" pitchFamily="18" charset="0"/>
        </a:defRPr>
      </a:lvl8pPr>
      <a:lvl9pPr marL="1714500" algn="ctr" defTabSz="4079379" rtl="0" eaLnBrk="0" fontAlgn="base" hangingPunct="0">
        <a:spcBef>
          <a:spcPct val="0"/>
        </a:spcBef>
        <a:spcAft>
          <a:spcPct val="0"/>
        </a:spcAft>
        <a:defRPr sz="19875">
          <a:solidFill>
            <a:schemeClr val="tx2"/>
          </a:solidFill>
          <a:latin typeface="Times New Roman" pitchFamily="18" charset="0"/>
        </a:defRPr>
      </a:lvl9pPr>
    </p:titleStyle>
    <p:bodyStyle>
      <a:lvl1pPr marL="1526977" indent="-1526977" algn="l" defTabSz="4079379" rtl="0" eaLnBrk="0" fontAlgn="base" hangingPunct="0">
        <a:spcBef>
          <a:spcPct val="20000"/>
        </a:spcBef>
        <a:spcAft>
          <a:spcPct val="0"/>
        </a:spcAft>
        <a:buChar char="•"/>
        <a:defRPr sz="13594">
          <a:solidFill>
            <a:schemeClr val="tx1"/>
          </a:solidFill>
          <a:latin typeface="+mn-lt"/>
          <a:ea typeface="+mn-ea"/>
          <a:cs typeface="+mn-cs"/>
        </a:defRPr>
      </a:lvl1pPr>
      <a:lvl2pPr marL="3312914" indent="-1276945" algn="l" defTabSz="4079379" rtl="0" eaLnBrk="0" fontAlgn="base" hangingPunct="0">
        <a:spcBef>
          <a:spcPct val="20000"/>
        </a:spcBef>
        <a:spcAft>
          <a:spcPct val="0"/>
        </a:spcAft>
        <a:buChar char="–"/>
        <a:defRPr sz="12375">
          <a:solidFill>
            <a:schemeClr val="tx1"/>
          </a:solidFill>
          <a:latin typeface="+mn-lt"/>
        </a:defRPr>
      </a:lvl2pPr>
      <a:lvl3pPr marL="5088434" indent="-1009055" algn="l" defTabSz="4079379" rtl="0" eaLnBrk="0" fontAlgn="base" hangingPunct="0">
        <a:spcBef>
          <a:spcPct val="20000"/>
        </a:spcBef>
        <a:spcAft>
          <a:spcPct val="0"/>
        </a:spcAft>
        <a:buChar char="•"/>
        <a:defRPr sz="10313">
          <a:solidFill>
            <a:schemeClr val="tx1"/>
          </a:solidFill>
          <a:latin typeface="+mn-lt"/>
        </a:defRPr>
      </a:lvl3pPr>
      <a:lvl4pPr marL="7131844" indent="-1029891" algn="l" defTabSz="4079379" rtl="0" eaLnBrk="0" fontAlgn="base" hangingPunct="0">
        <a:spcBef>
          <a:spcPct val="20000"/>
        </a:spcBef>
        <a:spcAft>
          <a:spcPct val="0"/>
        </a:spcAft>
        <a:buChar char="–"/>
        <a:defRPr sz="8719">
          <a:solidFill>
            <a:schemeClr val="tx1"/>
          </a:solidFill>
          <a:latin typeface="+mn-lt"/>
        </a:defRPr>
      </a:lvl4pPr>
      <a:lvl5pPr marL="9158883" indent="-1013520" algn="l" defTabSz="4079379" rtl="0" eaLnBrk="0" fontAlgn="base" hangingPunct="0">
        <a:spcBef>
          <a:spcPct val="20000"/>
        </a:spcBef>
        <a:spcAft>
          <a:spcPct val="0"/>
        </a:spcAft>
        <a:buChar char="»"/>
        <a:defRPr sz="8719">
          <a:solidFill>
            <a:schemeClr val="tx1"/>
          </a:solidFill>
          <a:latin typeface="+mn-lt"/>
        </a:defRPr>
      </a:lvl5pPr>
      <a:lvl6pPr marL="9587508" indent="-1013520" algn="l" defTabSz="4079379" rtl="0" eaLnBrk="0" fontAlgn="base" hangingPunct="0">
        <a:spcBef>
          <a:spcPct val="20000"/>
        </a:spcBef>
        <a:spcAft>
          <a:spcPct val="0"/>
        </a:spcAft>
        <a:buChar char="»"/>
        <a:defRPr sz="8719">
          <a:solidFill>
            <a:schemeClr val="tx1"/>
          </a:solidFill>
          <a:latin typeface="+mn-lt"/>
        </a:defRPr>
      </a:lvl6pPr>
      <a:lvl7pPr marL="10016133" indent="-1013520" algn="l" defTabSz="4079379" rtl="0" eaLnBrk="0" fontAlgn="base" hangingPunct="0">
        <a:spcBef>
          <a:spcPct val="20000"/>
        </a:spcBef>
        <a:spcAft>
          <a:spcPct val="0"/>
        </a:spcAft>
        <a:buChar char="»"/>
        <a:defRPr sz="8719">
          <a:solidFill>
            <a:schemeClr val="tx1"/>
          </a:solidFill>
          <a:latin typeface="+mn-lt"/>
        </a:defRPr>
      </a:lvl7pPr>
      <a:lvl8pPr marL="10444758" indent="-1013520" algn="l" defTabSz="4079379" rtl="0" eaLnBrk="0" fontAlgn="base" hangingPunct="0">
        <a:spcBef>
          <a:spcPct val="20000"/>
        </a:spcBef>
        <a:spcAft>
          <a:spcPct val="0"/>
        </a:spcAft>
        <a:buChar char="»"/>
        <a:defRPr sz="8719">
          <a:solidFill>
            <a:schemeClr val="tx1"/>
          </a:solidFill>
          <a:latin typeface="+mn-lt"/>
        </a:defRPr>
      </a:lvl8pPr>
      <a:lvl9pPr marL="10873383" indent="-1013520" algn="l" defTabSz="4079379" rtl="0" eaLnBrk="0" fontAlgn="base" hangingPunct="0">
        <a:spcBef>
          <a:spcPct val="20000"/>
        </a:spcBef>
        <a:spcAft>
          <a:spcPct val="0"/>
        </a:spcAft>
        <a:buChar char="»"/>
        <a:defRPr sz="8719">
          <a:solidFill>
            <a:schemeClr val="tx1"/>
          </a:solidFill>
          <a:latin typeface="+mn-lt"/>
        </a:defRPr>
      </a:lvl9pPr>
    </p:bodyStyle>
    <p:otherStyle>
      <a:defPPr>
        <a:defRPr lang="en-US"/>
      </a:defPPr>
      <a:lvl1pPr marL="0" algn="l" defTabSz="857250" rtl="0" eaLnBrk="1" latinLnBrk="0" hangingPunct="1">
        <a:defRPr sz="1688" kern="1200">
          <a:solidFill>
            <a:schemeClr val="tx1"/>
          </a:solidFill>
          <a:latin typeface="+mn-lt"/>
          <a:ea typeface="+mn-ea"/>
          <a:cs typeface="+mn-cs"/>
        </a:defRPr>
      </a:lvl1pPr>
      <a:lvl2pPr marL="428625" algn="l" defTabSz="857250" rtl="0" eaLnBrk="1" latinLnBrk="0" hangingPunct="1">
        <a:defRPr sz="1688" kern="1200">
          <a:solidFill>
            <a:schemeClr val="tx1"/>
          </a:solidFill>
          <a:latin typeface="+mn-lt"/>
          <a:ea typeface="+mn-ea"/>
          <a:cs typeface="+mn-cs"/>
        </a:defRPr>
      </a:lvl2pPr>
      <a:lvl3pPr marL="857250" algn="l" defTabSz="857250" rtl="0" eaLnBrk="1" latinLnBrk="0" hangingPunct="1">
        <a:defRPr sz="1688" kern="1200">
          <a:solidFill>
            <a:schemeClr val="tx1"/>
          </a:solidFill>
          <a:latin typeface="+mn-lt"/>
          <a:ea typeface="+mn-ea"/>
          <a:cs typeface="+mn-cs"/>
        </a:defRPr>
      </a:lvl3pPr>
      <a:lvl4pPr marL="1285875" algn="l" defTabSz="857250" rtl="0" eaLnBrk="1" latinLnBrk="0" hangingPunct="1">
        <a:defRPr sz="1688" kern="1200">
          <a:solidFill>
            <a:schemeClr val="tx1"/>
          </a:solidFill>
          <a:latin typeface="+mn-lt"/>
          <a:ea typeface="+mn-ea"/>
          <a:cs typeface="+mn-cs"/>
        </a:defRPr>
      </a:lvl4pPr>
      <a:lvl5pPr marL="1714500" algn="l" defTabSz="857250" rtl="0" eaLnBrk="1" latinLnBrk="0" hangingPunct="1">
        <a:defRPr sz="1688" kern="1200">
          <a:solidFill>
            <a:schemeClr val="tx1"/>
          </a:solidFill>
          <a:latin typeface="+mn-lt"/>
          <a:ea typeface="+mn-ea"/>
          <a:cs typeface="+mn-cs"/>
        </a:defRPr>
      </a:lvl5pPr>
      <a:lvl6pPr marL="2143125" algn="l" defTabSz="857250" rtl="0" eaLnBrk="1" latinLnBrk="0" hangingPunct="1">
        <a:defRPr sz="1688" kern="1200">
          <a:solidFill>
            <a:schemeClr val="tx1"/>
          </a:solidFill>
          <a:latin typeface="+mn-lt"/>
          <a:ea typeface="+mn-ea"/>
          <a:cs typeface="+mn-cs"/>
        </a:defRPr>
      </a:lvl6pPr>
      <a:lvl7pPr marL="2571750" algn="l" defTabSz="857250" rtl="0" eaLnBrk="1" latinLnBrk="0" hangingPunct="1">
        <a:defRPr sz="1688" kern="1200">
          <a:solidFill>
            <a:schemeClr val="tx1"/>
          </a:solidFill>
          <a:latin typeface="+mn-lt"/>
          <a:ea typeface="+mn-ea"/>
          <a:cs typeface="+mn-cs"/>
        </a:defRPr>
      </a:lvl7pPr>
      <a:lvl8pPr marL="3000375" algn="l" defTabSz="857250" rtl="0" eaLnBrk="1" latinLnBrk="0" hangingPunct="1">
        <a:defRPr sz="1688" kern="1200">
          <a:solidFill>
            <a:schemeClr val="tx1"/>
          </a:solidFill>
          <a:latin typeface="+mn-lt"/>
          <a:ea typeface="+mn-ea"/>
          <a:cs typeface="+mn-cs"/>
        </a:defRPr>
      </a:lvl8pPr>
      <a:lvl9pPr marL="3429000" algn="l" defTabSz="857250" rtl="0" eaLnBrk="1" latinLnBrk="0" hangingPunct="1">
        <a:defRPr sz="16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able 23">
            <a:extLst>
              <a:ext uri="{FF2B5EF4-FFF2-40B4-BE49-F238E27FC236}">
                <a16:creationId xmlns:a16="http://schemas.microsoft.com/office/drawing/2014/main" id="{5CD2E53D-1226-7BC5-6729-743E4BDF88B3}"/>
              </a:ext>
            </a:extLst>
          </p:cNvPr>
          <p:cNvGraphicFramePr>
            <a:graphicFrameLocks noGrp="1"/>
          </p:cNvGraphicFramePr>
          <p:nvPr>
            <p:extLst>
              <p:ext uri="{D42A27DB-BD31-4B8C-83A1-F6EECF244321}">
                <p14:modId xmlns:p14="http://schemas.microsoft.com/office/powerpoint/2010/main" val="318209635"/>
              </p:ext>
            </p:extLst>
          </p:nvPr>
        </p:nvGraphicFramePr>
        <p:xfrm>
          <a:off x="26925870" y="5172343"/>
          <a:ext cx="8477364" cy="3323221"/>
        </p:xfrm>
        <a:graphic>
          <a:graphicData uri="http://schemas.openxmlformats.org/drawingml/2006/table">
            <a:tbl>
              <a:tblPr firstRow="1" bandRow="1">
                <a:tableStyleId>{93296810-A885-4BE3-A3E7-6D5BEEA58F35}</a:tableStyleId>
              </a:tblPr>
              <a:tblGrid>
                <a:gridCol w="2119341">
                  <a:extLst>
                    <a:ext uri="{9D8B030D-6E8A-4147-A177-3AD203B41FA5}">
                      <a16:colId xmlns:a16="http://schemas.microsoft.com/office/drawing/2014/main" val="3988807243"/>
                    </a:ext>
                  </a:extLst>
                </a:gridCol>
                <a:gridCol w="2634601">
                  <a:extLst>
                    <a:ext uri="{9D8B030D-6E8A-4147-A177-3AD203B41FA5}">
                      <a16:colId xmlns:a16="http://schemas.microsoft.com/office/drawing/2014/main" val="1461521024"/>
                    </a:ext>
                  </a:extLst>
                </a:gridCol>
                <a:gridCol w="1555835">
                  <a:extLst>
                    <a:ext uri="{9D8B030D-6E8A-4147-A177-3AD203B41FA5}">
                      <a16:colId xmlns:a16="http://schemas.microsoft.com/office/drawing/2014/main" val="3520287526"/>
                    </a:ext>
                  </a:extLst>
                </a:gridCol>
                <a:gridCol w="2167587">
                  <a:extLst>
                    <a:ext uri="{9D8B030D-6E8A-4147-A177-3AD203B41FA5}">
                      <a16:colId xmlns:a16="http://schemas.microsoft.com/office/drawing/2014/main" val="4091577953"/>
                    </a:ext>
                  </a:extLst>
                </a:gridCol>
              </a:tblGrid>
              <a:tr h="1089924">
                <a:tc>
                  <a:txBody>
                    <a:bodyPr/>
                    <a:lstStyle/>
                    <a:p>
                      <a:pPr algn="ctr"/>
                      <a:r>
                        <a:rPr lang="en-US" sz="3600" b="1" i="0" dirty="0">
                          <a:solidFill>
                            <a:schemeClr val="bg1"/>
                          </a:solidFill>
                          <a:latin typeface="Calibri" panose="020F0502020204030204" pitchFamily="34" charset="0"/>
                          <a:cs typeface="Calibri" panose="020F0502020204030204" pitchFamily="34" charset="0"/>
                        </a:rPr>
                        <a:t>TASK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US" sz="3600" b="1" i="0" dirty="0">
                          <a:solidFill>
                            <a:schemeClr val="bg1"/>
                          </a:solidFill>
                          <a:latin typeface="Calibri" panose="020F0502020204030204" pitchFamily="34" charset="0"/>
                          <a:cs typeface="Calibri" panose="020F0502020204030204" pitchFamily="34" charset="0"/>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US" sz="3600" b="1" i="0" dirty="0">
                          <a:solidFill>
                            <a:schemeClr val="bg1"/>
                          </a:solidFill>
                          <a:latin typeface="Calibri" panose="020F0502020204030204" pitchFamily="34" charset="0"/>
                          <a:cs typeface="Calibri" panose="020F0502020204030204" pitchFamily="34" charset="0"/>
                        </a:rPr>
                        <a:t>Epochs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857250" rtl="0" eaLnBrk="1" fontAlgn="auto" latinLnBrk="0" hangingPunct="1">
                        <a:lnSpc>
                          <a:spcPct val="100000"/>
                        </a:lnSpc>
                        <a:spcBef>
                          <a:spcPts val="0"/>
                        </a:spcBef>
                        <a:spcAft>
                          <a:spcPts val="0"/>
                        </a:spcAft>
                        <a:buClrTx/>
                        <a:buSzTx/>
                        <a:buFontTx/>
                        <a:buNone/>
                        <a:tabLst/>
                        <a:defRPr/>
                      </a:pPr>
                      <a:r>
                        <a:rPr lang="en-US" sz="3600" b="1" i="0" dirty="0">
                          <a:solidFill>
                            <a:schemeClr val="bg1"/>
                          </a:solidFill>
                          <a:latin typeface="Calibri" panose="020F0502020204030204" pitchFamily="34" charset="0"/>
                          <a:cs typeface="Calibri" panose="020F0502020204030204" pitchFamily="34" charset="0"/>
                        </a:rPr>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2274191813"/>
                  </a:ext>
                </a:extLst>
              </a:tr>
              <a:tr h="503042">
                <a:tc rowSpan="2">
                  <a:txBody>
                    <a:bodyPr/>
                    <a:lstStyle/>
                    <a:p>
                      <a:pPr algn="ctr" rtl="0"/>
                      <a:br>
                        <a:rPr lang="en-US" sz="3000" b="1" i="0" u="none" strike="noStrike" kern="1200" dirty="0">
                          <a:solidFill>
                            <a:schemeClr val="dk1"/>
                          </a:solidFill>
                          <a:effectLst/>
                          <a:latin typeface="Calibri" panose="020F0502020204030204" pitchFamily="34" charset="0"/>
                          <a:ea typeface="+mn-ea"/>
                          <a:cs typeface="Calibri" panose="020F0502020204030204" pitchFamily="34" charset="0"/>
                        </a:rPr>
                      </a:br>
                      <a:r>
                        <a:rPr lang="en-US" sz="3000" b="1" i="0" dirty="0">
                          <a:latin typeface="Calibri" panose="020F0502020204030204" pitchFamily="34" charset="0"/>
                          <a:cs typeface="Calibri" panose="020F0502020204030204" pitchFamily="34" charset="0"/>
                        </a:rPr>
                        <a:t>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3E6EE"/>
                    </a:solidFill>
                  </a:tcPr>
                </a:tc>
                <a:tc>
                  <a:txBody>
                    <a:bodyPr/>
                    <a:lstStyle/>
                    <a:p>
                      <a:r>
                        <a:rPr lang="en-US" sz="3000" b="0" i="0" dirty="0">
                          <a:latin typeface="Calibri" panose="020F0502020204030204" pitchFamily="34" charset="0"/>
                          <a:cs typeface="Calibri" panose="020F0502020204030204" pitchFamily="34" charset="0"/>
                        </a:rPr>
                        <a:t>Wav2Vec2.0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3E6EE"/>
                    </a:solidFill>
                  </a:tcPr>
                </a:tc>
                <a:tc>
                  <a:txBody>
                    <a:bodyPr/>
                    <a:lstStyle/>
                    <a:p>
                      <a:r>
                        <a:rPr lang="en-US" sz="3000" b="0" i="0" dirty="0">
                          <a:latin typeface="Calibri" panose="020F0502020204030204" pitchFamily="34" charset="0"/>
                          <a:cs typeface="Calibri" panose="020F050202020403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3E6EE"/>
                    </a:solidFill>
                  </a:tcPr>
                </a:tc>
                <a:tc>
                  <a:txBody>
                    <a:bodyPr/>
                    <a:lstStyle/>
                    <a:p>
                      <a:r>
                        <a:rPr lang="en-US" sz="3000" b="0" i="0" dirty="0">
                          <a:latin typeface="Calibri" panose="020F0502020204030204" pitchFamily="34" charset="0"/>
                          <a:cs typeface="Calibri" panose="020F0502020204030204" pitchFamily="34" charset="0"/>
                        </a:rPr>
                        <a:t>98.23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3E6EE"/>
                    </a:solidFill>
                  </a:tcPr>
                </a:tc>
                <a:extLst>
                  <a:ext uri="{0D108BD9-81ED-4DB2-BD59-A6C34878D82A}">
                    <a16:rowId xmlns:a16="http://schemas.microsoft.com/office/drawing/2014/main" val="1666054013"/>
                  </a:ext>
                </a:extLst>
              </a:tr>
              <a:tr h="442577">
                <a:tc vMerge="1">
                  <a:txBody>
                    <a:bodyPr/>
                    <a:lstStyle/>
                    <a:p>
                      <a:br>
                        <a:rPr lang="en-US" sz="3200" dirty="0"/>
                      </a:br>
                      <a:endParaRPr lang="en-US" sz="3200" dirty="0">
                        <a:latin typeface="Calibri" panose="020F0502020204030204" pitchFamily="34" charset="0"/>
                        <a:cs typeface="Calibri" panose="020F0502020204030204" pitchFamily="34" charset="0"/>
                      </a:endParaRPr>
                    </a:p>
                  </a:txBody>
                  <a:tcPr/>
                </a:tc>
                <a:tc>
                  <a:txBody>
                    <a:bodyPr/>
                    <a:lstStyle/>
                    <a:p>
                      <a:r>
                        <a:rPr lang="en-US" sz="3000" b="0" i="0" dirty="0" err="1">
                          <a:latin typeface="Calibri" panose="020F0502020204030204" pitchFamily="34" charset="0"/>
                          <a:cs typeface="Calibri" panose="020F0502020204030204" pitchFamily="34" charset="0"/>
                        </a:rPr>
                        <a:t>HuBERT</a:t>
                      </a:r>
                      <a:endParaRPr lang="en-US" sz="3000" b="0" i="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3E6EE"/>
                    </a:solidFill>
                  </a:tcPr>
                </a:tc>
                <a:tc>
                  <a:txBody>
                    <a:bodyPr/>
                    <a:lstStyle/>
                    <a:p>
                      <a:r>
                        <a:rPr lang="en-US" sz="3000" b="0" i="0" dirty="0">
                          <a:latin typeface="Calibri" panose="020F0502020204030204" pitchFamily="34" charset="0"/>
                          <a:cs typeface="Calibri" panose="020F050202020403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3E6EE"/>
                    </a:solidFill>
                  </a:tcPr>
                </a:tc>
                <a:tc>
                  <a:txBody>
                    <a:bodyPr/>
                    <a:lstStyle/>
                    <a:p>
                      <a:r>
                        <a:rPr lang="en-US" sz="3000" b="0" i="0" dirty="0">
                          <a:latin typeface="Calibri" panose="020F0502020204030204" pitchFamily="34" charset="0"/>
                          <a:cs typeface="Calibri" panose="020F0502020204030204" pitchFamily="34" charset="0"/>
                        </a:rPr>
                        <a:t>98.19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3E6EE"/>
                    </a:solidFill>
                  </a:tcPr>
                </a:tc>
                <a:extLst>
                  <a:ext uri="{0D108BD9-81ED-4DB2-BD59-A6C34878D82A}">
                    <a16:rowId xmlns:a16="http://schemas.microsoft.com/office/drawing/2014/main" val="2348553016"/>
                  </a:ext>
                </a:extLst>
              </a:tr>
              <a:tr h="587377">
                <a:tc rowSpan="2">
                  <a:txBody>
                    <a:bodyPr/>
                    <a:lstStyle/>
                    <a:p>
                      <a:pPr algn="ctr"/>
                      <a:endParaRPr lang="en-US" sz="3000" b="1" i="0" dirty="0">
                        <a:latin typeface="Calibri" panose="020F0502020204030204" pitchFamily="34" charset="0"/>
                        <a:cs typeface="Calibri" panose="020F0502020204030204" pitchFamily="34" charset="0"/>
                      </a:endParaRPr>
                    </a:p>
                    <a:p>
                      <a:pPr algn="ctr"/>
                      <a:r>
                        <a:rPr lang="en-US" sz="3000" b="1" i="0" dirty="0">
                          <a:latin typeface="Calibri" panose="020F0502020204030204" pitchFamily="34" charset="0"/>
                          <a:cs typeface="Calibri" panose="020F0502020204030204" pitchFamily="34" charset="0"/>
                        </a:rPr>
                        <a:t>SER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3E6EE"/>
                    </a:solidFill>
                  </a:tcPr>
                </a:tc>
                <a:tc>
                  <a:txBody>
                    <a:bodyPr/>
                    <a:lstStyle/>
                    <a:p>
                      <a:pPr marL="0" marR="0" lvl="0" indent="0" algn="l" defTabSz="857250" rtl="0" eaLnBrk="1" fontAlgn="auto" latinLnBrk="0" hangingPunct="1">
                        <a:lnSpc>
                          <a:spcPct val="100000"/>
                        </a:lnSpc>
                        <a:spcBef>
                          <a:spcPts val="0"/>
                        </a:spcBef>
                        <a:spcAft>
                          <a:spcPts val="0"/>
                        </a:spcAft>
                        <a:buClrTx/>
                        <a:buSzTx/>
                        <a:buFontTx/>
                        <a:buNone/>
                        <a:tabLst/>
                        <a:defRPr/>
                      </a:pPr>
                      <a:r>
                        <a:rPr lang="en-US" sz="3000" b="0" i="0" dirty="0">
                          <a:latin typeface="Calibri" panose="020F0502020204030204" pitchFamily="34" charset="0"/>
                          <a:cs typeface="Calibri" panose="020F0502020204030204" pitchFamily="34" charset="0"/>
                        </a:rPr>
                        <a:t>Wav2Vec2.0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3E6EE"/>
                    </a:solidFill>
                  </a:tcPr>
                </a:tc>
                <a:tc>
                  <a:txBody>
                    <a:bodyPr/>
                    <a:lstStyle/>
                    <a:p>
                      <a:r>
                        <a:rPr lang="en-US" sz="3000" b="0" i="0" dirty="0">
                          <a:latin typeface="Calibri" panose="020F0502020204030204" pitchFamily="34" charset="0"/>
                          <a:cs typeface="Calibri" panose="020F0502020204030204"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3E6EE"/>
                    </a:solidFill>
                  </a:tcPr>
                </a:tc>
                <a:tc>
                  <a:txBody>
                    <a:bodyPr/>
                    <a:lstStyle/>
                    <a:p>
                      <a:r>
                        <a:rPr lang="en-US" sz="3000" b="0" i="0" dirty="0">
                          <a:latin typeface="Calibri" panose="020F0502020204030204" pitchFamily="34" charset="0"/>
                          <a:cs typeface="Calibri" panose="020F0502020204030204" pitchFamily="34" charset="0"/>
                        </a:rPr>
                        <a:t>78.00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3E6EE"/>
                    </a:solidFill>
                  </a:tcPr>
                </a:tc>
                <a:extLst>
                  <a:ext uri="{0D108BD9-81ED-4DB2-BD59-A6C34878D82A}">
                    <a16:rowId xmlns:a16="http://schemas.microsoft.com/office/drawing/2014/main" val="3988717535"/>
                  </a:ext>
                </a:extLst>
              </a:tr>
              <a:tr h="525320">
                <a:tc vMerge="1">
                  <a:txBody>
                    <a:bodyPr/>
                    <a:lstStyle/>
                    <a:p>
                      <a:endParaRPr lang="en-US" sz="3200" dirty="0">
                        <a:latin typeface="Calibri" panose="020F0502020204030204" pitchFamily="34" charset="0"/>
                        <a:cs typeface="Calibri" panose="020F0502020204030204" pitchFamily="34" charset="0"/>
                      </a:endParaRPr>
                    </a:p>
                  </a:txBody>
                  <a:tcPr/>
                </a:tc>
                <a:tc>
                  <a:txBody>
                    <a:bodyPr/>
                    <a:lstStyle/>
                    <a:p>
                      <a:pPr marL="0" marR="0" lvl="0" indent="0" algn="l" defTabSz="857250" rtl="0" eaLnBrk="1" fontAlgn="auto" latinLnBrk="0" hangingPunct="1">
                        <a:lnSpc>
                          <a:spcPct val="100000"/>
                        </a:lnSpc>
                        <a:spcBef>
                          <a:spcPts val="0"/>
                        </a:spcBef>
                        <a:spcAft>
                          <a:spcPts val="0"/>
                        </a:spcAft>
                        <a:buClrTx/>
                        <a:buSzTx/>
                        <a:buFontTx/>
                        <a:buNone/>
                        <a:tabLst/>
                        <a:defRPr/>
                      </a:pPr>
                      <a:r>
                        <a:rPr lang="en-US" sz="3000" b="0" i="0" dirty="0" err="1">
                          <a:latin typeface="Calibri" panose="020F0502020204030204" pitchFamily="34" charset="0"/>
                          <a:cs typeface="Calibri" panose="020F0502020204030204" pitchFamily="34" charset="0"/>
                        </a:rPr>
                        <a:t>HuBERT</a:t>
                      </a:r>
                      <a:endParaRPr lang="en-US" sz="3000" b="0" i="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3E6EE"/>
                    </a:solidFill>
                  </a:tcPr>
                </a:tc>
                <a:tc>
                  <a:txBody>
                    <a:bodyPr/>
                    <a:lstStyle/>
                    <a:p>
                      <a:r>
                        <a:rPr lang="en-US" sz="3000" b="0" i="0" dirty="0">
                          <a:latin typeface="Calibri" panose="020F0502020204030204" pitchFamily="34" charset="0"/>
                          <a:cs typeface="Calibri" panose="020F050202020403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3E6EE"/>
                    </a:solidFill>
                  </a:tcPr>
                </a:tc>
                <a:tc>
                  <a:txBody>
                    <a:bodyPr/>
                    <a:lstStyle/>
                    <a:p>
                      <a:r>
                        <a:rPr lang="en-US" sz="3000" b="0" i="0" dirty="0">
                          <a:latin typeface="Calibri" panose="020F0502020204030204" pitchFamily="34" charset="0"/>
                          <a:cs typeface="Calibri" panose="020F0502020204030204" pitchFamily="34" charset="0"/>
                        </a:rPr>
                        <a:t>77.14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3E6EE"/>
                    </a:solidFill>
                  </a:tcPr>
                </a:tc>
                <a:extLst>
                  <a:ext uri="{0D108BD9-81ED-4DB2-BD59-A6C34878D82A}">
                    <a16:rowId xmlns:a16="http://schemas.microsoft.com/office/drawing/2014/main" val="2407191040"/>
                  </a:ext>
                </a:extLst>
              </a:tr>
            </a:tbl>
          </a:graphicData>
        </a:graphic>
      </p:graphicFrame>
      <p:sp>
        <p:nvSpPr>
          <p:cNvPr id="15370" name="Line 72">
            <a:extLst>
              <a:ext uri="{FF2B5EF4-FFF2-40B4-BE49-F238E27FC236}">
                <a16:creationId xmlns:a16="http://schemas.microsoft.com/office/drawing/2014/main" id="{F0668803-76EA-677D-B7B3-B014DA693845}"/>
              </a:ext>
            </a:extLst>
          </p:cNvPr>
          <p:cNvSpPr>
            <a:spLocks noChangeShapeType="1"/>
          </p:cNvSpPr>
          <p:nvPr/>
        </p:nvSpPr>
        <p:spPr bwMode="auto">
          <a:xfrm>
            <a:off x="1172766" y="3677544"/>
            <a:ext cx="0" cy="23754457"/>
          </a:xfrm>
          <a:prstGeom prst="line">
            <a:avLst/>
          </a:prstGeom>
          <a:noFill/>
          <a:ln w="9525">
            <a:solidFill>
              <a:srgbClr val="F8F8F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3750"/>
          </a:p>
        </p:txBody>
      </p:sp>
      <p:sp>
        <p:nvSpPr>
          <p:cNvPr id="17" name="Rectangle 16">
            <a:extLst>
              <a:ext uri="{FF2B5EF4-FFF2-40B4-BE49-F238E27FC236}">
                <a16:creationId xmlns:a16="http://schemas.microsoft.com/office/drawing/2014/main" id="{5AA79E41-8B00-AFCD-3CD8-3F5348610946}"/>
              </a:ext>
            </a:extLst>
          </p:cNvPr>
          <p:cNvSpPr/>
          <p:nvPr/>
        </p:nvSpPr>
        <p:spPr bwMode="auto">
          <a:xfrm>
            <a:off x="2057400" y="1355058"/>
            <a:ext cx="26746200" cy="1241425"/>
          </a:xfrm>
          <a:prstGeom prst="rect">
            <a:avLst/>
          </a:prstGeom>
          <a:solidFill>
            <a:srgbClr val="61CBF3">
              <a:alpha val="20000"/>
            </a:srgbClr>
          </a:solidFill>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a:endParaRPr lang="en-US" sz="3600" dirty="0"/>
          </a:p>
          <a:p>
            <a:pPr algn="ctr"/>
            <a:r>
              <a:rPr lang="en-US" sz="3600" dirty="0"/>
              <a:t> </a:t>
            </a:r>
            <a:r>
              <a:rPr lang="en-US" sz="3600" dirty="0" err="1"/>
              <a:t>Mridul</a:t>
            </a:r>
            <a:r>
              <a:rPr lang="en-US" sz="3600" dirty="0"/>
              <a:t> Gupta, Siddhant Kumar, Siddhant </a:t>
            </a:r>
            <a:r>
              <a:rPr lang="en-US" sz="3600" dirty="0" err="1"/>
              <a:t>Mahurkar</a:t>
            </a:r>
            <a:r>
              <a:rPr lang="en-US" sz="3600" dirty="0"/>
              <a:t>,  Angad </a:t>
            </a:r>
            <a:r>
              <a:rPr lang="en-US" sz="3600" dirty="0" err="1"/>
              <a:t>Nandwani</a:t>
            </a:r>
            <a:r>
              <a:rPr lang="en-US" sz="3600" dirty="0"/>
              <a:t>, </a:t>
            </a:r>
            <a:r>
              <a:rPr lang="en-US" sz="3600" dirty="0" err="1"/>
              <a:t>Eubin</a:t>
            </a:r>
            <a:r>
              <a:rPr lang="en-US" sz="3600" dirty="0"/>
              <a:t> Park, Akshat Gupta (JPMC), Dr. </a:t>
            </a:r>
            <a:r>
              <a:rPr lang="en-US" sz="3600" dirty="0" err="1"/>
              <a:t>Sining</a:t>
            </a:r>
            <a:r>
              <a:rPr lang="en-US" sz="3600" dirty="0"/>
              <a:t> Chen</a:t>
            </a:r>
            <a:endParaRPr lang="en-US" altLang="en-US" sz="3600" dirty="0">
              <a:solidFill>
                <a:schemeClr val="bg1"/>
              </a:solidFill>
              <a:latin typeface="Calibri" panose="020F0502020204030204" pitchFamily="34" charset="0"/>
              <a:cs typeface="Calibri" panose="020F0502020204030204" pitchFamily="34" charset="0"/>
            </a:endParaRPr>
          </a:p>
        </p:txBody>
      </p:sp>
      <p:pic>
        <p:nvPicPr>
          <p:cNvPr id="30" name="Picture 29">
            <a:extLst>
              <a:ext uri="{FF2B5EF4-FFF2-40B4-BE49-F238E27FC236}">
                <a16:creationId xmlns:a16="http://schemas.microsoft.com/office/drawing/2014/main" id="{7499D2C1-EB5E-038B-9042-46D2155E9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13953" y="284394"/>
            <a:ext cx="7772400" cy="1241425"/>
          </a:xfrm>
          <a:prstGeom prst="rect">
            <a:avLst/>
          </a:prstGeom>
        </p:spPr>
      </p:pic>
      <p:pic>
        <p:nvPicPr>
          <p:cNvPr id="43" name="Graphic 42">
            <a:extLst>
              <a:ext uri="{FF2B5EF4-FFF2-40B4-BE49-F238E27FC236}">
                <a16:creationId xmlns:a16="http://schemas.microsoft.com/office/drawing/2014/main" id="{31662381-7D10-4BCF-F363-8CD845DBC7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201931" y="-345675"/>
            <a:ext cx="8323786" cy="5181600"/>
          </a:xfrm>
          <a:prstGeom prst="rect">
            <a:avLst/>
          </a:prstGeom>
        </p:spPr>
      </p:pic>
      <p:sp>
        <p:nvSpPr>
          <p:cNvPr id="45" name="Rectangle 44">
            <a:extLst>
              <a:ext uri="{FF2B5EF4-FFF2-40B4-BE49-F238E27FC236}">
                <a16:creationId xmlns:a16="http://schemas.microsoft.com/office/drawing/2014/main" id="{7AF02F6D-B25B-F710-8E6B-6F268851E29F}"/>
              </a:ext>
            </a:extLst>
          </p:cNvPr>
          <p:cNvSpPr/>
          <p:nvPr/>
        </p:nvSpPr>
        <p:spPr bwMode="auto">
          <a:xfrm>
            <a:off x="611524" y="3232140"/>
            <a:ext cx="35352951" cy="1304484"/>
          </a:xfrm>
          <a:prstGeom prst="rect">
            <a:avLst/>
          </a:prstGeom>
          <a:solidFill>
            <a:srgbClr val="0070C0"/>
          </a:solidFill>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just"/>
            <a:r>
              <a:rPr lang="en-US" sz="3600" dirty="0">
                <a:solidFill>
                  <a:schemeClr val="bg1"/>
                </a:solidFill>
                <a:latin typeface="Calibri" panose="020F0502020204030204" pitchFamily="34" charset="0"/>
                <a:cs typeface="Calibri" panose="020F0502020204030204" pitchFamily="34" charset="0"/>
              </a:rPr>
              <a:t>                                  To interpret and understand the information captured by Wav2Vec2.0 &amp; </a:t>
            </a:r>
            <a:r>
              <a:rPr lang="en-US" sz="3600" dirty="0" err="1">
                <a:solidFill>
                  <a:schemeClr val="bg1"/>
                </a:solidFill>
                <a:latin typeface="Calibri" panose="020F0502020204030204" pitchFamily="34" charset="0"/>
                <a:cs typeface="Calibri" panose="020F0502020204030204" pitchFamily="34" charset="0"/>
              </a:rPr>
              <a:t>HuBERT</a:t>
            </a:r>
            <a:r>
              <a:rPr lang="en-US" sz="3600" dirty="0">
                <a:solidFill>
                  <a:schemeClr val="bg1"/>
                </a:solidFill>
                <a:latin typeface="Calibri" panose="020F0502020204030204" pitchFamily="34" charset="0"/>
                <a:cs typeface="Calibri" panose="020F0502020204030204" pitchFamily="34" charset="0"/>
              </a:rPr>
              <a:t> models for Speech Emotion Recognition (SER) and Keyword Spotting (KS).  We extract hidden states from each layer and train classification models to analyze the information gain across the 12 layers of transformer models. </a:t>
            </a:r>
          </a:p>
          <a:p>
            <a:pPr algn="ctr"/>
            <a:endParaRPr lang="en-US" altLang="en-US" sz="3600" dirty="0">
              <a:solidFill>
                <a:schemeClr val="bg1"/>
              </a:solidFill>
              <a:latin typeface="Calibri" panose="020F0502020204030204" pitchFamily="34" charset="0"/>
              <a:cs typeface="Calibri" panose="020F0502020204030204" pitchFamily="34" charset="0"/>
            </a:endParaRPr>
          </a:p>
        </p:txBody>
      </p:sp>
      <p:sp>
        <p:nvSpPr>
          <p:cNvPr id="44" name="Rounded Rectangle 43">
            <a:extLst>
              <a:ext uri="{FF2B5EF4-FFF2-40B4-BE49-F238E27FC236}">
                <a16:creationId xmlns:a16="http://schemas.microsoft.com/office/drawing/2014/main" id="{30D289F1-28FC-32D6-CC68-EC3F81B46BE4}"/>
              </a:ext>
            </a:extLst>
          </p:cNvPr>
          <p:cNvSpPr/>
          <p:nvPr/>
        </p:nvSpPr>
        <p:spPr bwMode="auto">
          <a:xfrm>
            <a:off x="884036" y="2972278"/>
            <a:ext cx="3033709" cy="837951"/>
          </a:xfrm>
          <a:prstGeom prst="roundRect">
            <a:avLst/>
          </a:prstGeom>
          <a:solidFill>
            <a:srgbClr val="D3E6E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en-US" sz="4400" dirty="0">
                <a:solidFill>
                  <a:schemeClr val="tx2"/>
                </a:solidFill>
                <a:latin typeface="Calibri" panose="020F0502020204030204" pitchFamily="34" charset="0"/>
                <a:cs typeface="Calibri" panose="020F0502020204030204" pitchFamily="34" charset="0"/>
              </a:rPr>
              <a:t>Objective</a:t>
            </a:r>
          </a:p>
        </p:txBody>
      </p:sp>
      <p:sp>
        <p:nvSpPr>
          <p:cNvPr id="54" name="TextBox 53">
            <a:extLst>
              <a:ext uri="{FF2B5EF4-FFF2-40B4-BE49-F238E27FC236}">
                <a16:creationId xmlns:a16="http://schemas.microsoft.com/office/drawing/2014/main" id="{AFC8E6A6-B748-4F3E-B677-ADECFA152684}"/>
              </a:ext>
            </a:extLst>
          </p:cNvPr>
          <p:cNvSpPr txBox="1"/>
          <p:nvPr/>
        </p:nvSpPr>
        <p:spPr>
          <a:xfrm>
            <a:off x="-320698" y="12898745"/>
            <a:ext cx="6070127" cy="1077218"/>
          </a:xfrm>
          <a:prstGeom prst="rect">
            <a:avLst/>
          </a:prstGeom>
          <a:noFill/>
        </p:spPr>
        <p:txBody>
          <a:bodyPr wrap="square" rtlCol="0">
            <a:spAutoFit/>
          </a:bodyPr>
          <a:lstStyle/>
          <a:p>
            <a:pPr algn="ctr"/>
            <a:r>
              <a:rPr lang="en-US" sz="3200" dirty="0">
                <a:solidFill>
                  <a:sysClr val="windowText" lastClr="000000"/>
                </a:solidFill>
              </a:rPr>
              <a:t>Keyword spotter </a:t>
            </a:r>
            <a:br>
              <a:rPr lang="en-US" sz="3200" dirty="0">
                <a:solidFill>
                  <a:sysClr val="windowText" lastClr="000000"/>
                </a:solidFill>
              </a:rPr>
            </a:br>
            <a:r>
              <a:rPr lang="en-US" sz="3200" dirty="0">
                <a:solidFill>
                  <a:sysClr val="windowText" lastClr="000000"/>
                </a:solidFill>
              </a:rPr>
              <a:t>[ up, go, down, left, on]</a:t>
            </a:r>
          </a:p>
        </p:txBody>
      </p:sp>
      <p:sp>
        <p:nvSpPr>
          <p:cNvPr id="61" name="TextBox 60">
            <a:extLst>
              <a:ext uri="{FF2B5EF4-FFF2-40B4-BE49-F238E27FC236}">
                <a16:creationId xmlns:a16="http://schemas.microsoft.com/office/drawing/2014/main" id="{D1798009-3E45-9FB3-3341-458353498129}"/>
              </a:ext>
            </a:extLst>
          </p:cNvPr>
          <p:cNvSpPr txBox="1"/>
          <p:nvPr/>
        </p:nvSpPr>
        <p:spPr>
          <a:xfrm>
            <a:off x="-194266" y="10245284"/>
            <a:ext cx="6117551" cy="1077218"/>
          </a:xfrm>
          <a:prstGeom prst="rect">
            <a:avLst/>
          </a:prstGeom>
          <a:noFill/>
        </p:spPr>
        <p:txBody>
          <a:bodyPr wrap="square" rtlCol="0">
            <a:spAutoFit/>
          </a:bodyPr>
          <a:lstStyle/>
          <a:p>
            <a:pPr algn="ctr"/>
            <a:r>
              <a:rPr lang="en-US" sz="3200" dirty="0">
                <a:solidFill>
                  <a:sysClr val="windowText" lastClr="000000"/>
                </a:solidFill>
              </a:rPr>
              <a:t>Speech Emotion </a:t>
            </a:r>
            <a:br>
              <a:rPr lang="en-US" sz="3200" dirty="0">
                <a:solidFill>
                  <a:sysClr val="windowText" lastClr="000000"/>
                </a:solidFill>
              </a:rPr>
            </a:br>
            <a:r>
              <a:rPr lang="en-US" sz="3200" dirty="0">
                <a:solidFill>
                  <a:sysClr val="windowText" lastClr="000000"/>
                </a:solidFill>
              </a:rPr>
              <a:t>[ angry, happy, fear]</a:t>
            </a:r>
          </a:p>
        </p:txBody>
      </p:sp>
      <p:sp>
        <p:nvSpPr>
          <p:cNvPr id="49" name="Rectangle 48">
            <a:extLst>
              <a:ext uri="{FF2B5EF4-FFF2-40B4-BE49-F238E27FC236}">
                <a16:creationId xmlns:a16="http://schemas.microsoft.com/office/drawing/2014/main" id="{268EB360-31CB-0F01-E354-91AB52C0CD9C}"/>
              </a:ext>
            </a:extLst>
          </p:cNvPr>
          <p:cNvSpPr/>
          <p:nvPr/>
        </p:nvSpPr>
        <p:spPr bwMode="auto">
          <a:xfrm>
            <a:off x="374785" y="10031996"/>
            <a:ext cx="35615274" cy="4071767"/>
          </a:xfrm>
          <a:prstGeom prst="rect">
            <a:avLst/>
          </a:prstGeom>
          <a:solidFill>
            <a:srgbClr val="61CBF3">
              <a:alpha val="20000"/>
            </a:srgbClr>
          </a:solidFill>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a:endParaRPr lang="en-US" altLang="en-US" sz="3600" dirty="0">
              <a:solidFill>
                <a:schemeClr val="bg1"/>
              </a:solidFill>
              <a:latin typeface="Calibri" panose="020F0502020204030204" pitchFamily="34" charset="0"/>
              <a:cs typeface="Calibri" panose="020F0502020204030204" pitchFamily="34" charset="0"/>
            </a:endParaRPr>
          </a:p>
        </p:txBody>
      </p:sp>
      <p:sp>
        <p:nvSpPr>
          <p:cNvPr id="50" name="Rounded Rectangle 49">
            <a:extLst>
              <a:ext uri="{FF2B5EF4-FFF2-40B4-BE49-F238E27FC236}">
                <a16:creationId xmlns:a16="http://schemas.microsoft.com/office/drawing/2014/main" id="{615AD39F-AC27-DC14-C94F-0FFCA2B5C527}"/>
              </a:ext>
            </a:extLst>
          </p:cNvPr>
          <p:cNvSpPr/>
          <p:nvPr/>
        </p:nvSpPr>
        <p:spPr bwMode="auto">
          <a:xfrm>
            <a:off x="681236" y="9524375"/>
            <a:ext cx="3272752" cy="735221"/>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en-US" sz="4400" dirty="0">
                <a:solidFill>
                  <a:schemeClr val="bg1"/>
                </a:solidFill>
                <a:latin typeface="Calibri" panose="020F0502020204030204" pitchFamily="34" charset="0"/>
                <a:cs typeface="Calibri" panose="020F0502020204030204" pitchFamily="34" charset="0"/>
              </a:rPr>
              <a:t>Framework</a:t>
            </a:r>
          </a:p>
        </p:txBody>
      </p:sp>
      <p:sp>
        <p:nvSpPr>
          <p:cNvPr id="57" name="TextBox 56">
            <a:extLst>
              <a:ext uri="{FF2B5EF4-FFF2-40B4-BE49-F238E27FC236}">
                <a16:creationId xmlns:a16="http://schemas.microsoft.com/office/drawing/2014/main" id="{42CBBCFF-3EDA-6E01-2A35-9263E2B964D0}"/>
              </a:ext>
            </a:extLst>
          </p:cNvPr>
          <p:cNvSpPr txBox="1"/>
          <p:nvPr/>
        </p:nvSpPr>
        <p:spPr>
          <a:xfrm>
            <a:off x="4320529" y="12881679"/>
            <a:ext cx="1179176" cy="707886"/>
          </a:xfrm>
          <a:prstGeom prst="rect">
            <a:avLst/>
          </a:prstGeom>
          <a:noFill/>
        </p:spPr>
        <p:txBody>
          <a:bodyPr wrap="square" rtlCol="0">
            <a:spAutoFit/>
          </a:bodyPr>
          <a:lstStyle/>
          <a:p>
            <a:r>
              <a:rPr lang="en-US" dirty="0">
                <a:solidFill>
                  <a:srgbClr val="FF0000"/>
                </a:solidFill>
              </a:rPr>
              <a:t>12</a:t>
            </a:r>
          </a:p>
        </p:txBody>
      </p:sp>
      <p:sp>
        <p:nvSpPr>
          <p:cNvPr id="60" name="Can 59">
            <a:extLst>
              <a:ext uri="{FF2B5EF4-FFF2-40B4-BE49-F238E27FC236}">
                <a16:creationId xmlns:a16="http://schemas.microsoft.com/office/drawing/2014/main" id="{4CA18DD0-CB64-2B4F-231A-170B21BA53B2}"/>
              </a:ext>
            </a:extLst>
          </p:cNvPr>
          <p:cNvSpPr/>
          <p:nvPr/>
        </p:nvSpPr>
        <p:spPr bwMode="auto">
          <a:xfrm>
            <a:off x="1335974" y="11473447"/>
            <a:ext cx="1179176" cy="1219200"/>
          </a:xfrm>
          <a:prstGeom prst="can">
            <a:avLst/>
          </a:prstGeom>
          <a:solidFill>
            <a:srgbClr val="000066">
              <a:alpha val="27843"/>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0805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dirty="0">
              <a:ln>
                <a:noFill/>
              </a:ln>
              <a:solidFill>
                <a:srgbClr val="003399"/>
              </a:solidFill>
              <a:effectLst/>
              <a:latin typeface="Arial" pitchFamily="34" charset="0"/>
            </a:endParaRPr>
          </a:p>
        </p:txBody>
      </p:sp>
      <p:sp>
        <p:nvSpPr>
          <p:cNvPr id="62" name="TextBox 61">
            <a:extLst>
              <a:ext uri="{FF2B5EF4-FFF2-40B4-BE49-F238E27FC236}">
                <a16:creationId xmlns:a16="http://schemas.microsoft.com/office/drawing/2014/main" id="{4B1A3C5B-6DB8-E75A-7AF3-A106758DA748}"/>
              </a:ext>
            </a:extLst>
          </p:cNvPr>
          <p:cNvSpPr txBox="1"/>
          <p:nvPr/>
        </p:nvSpPr>
        <p:spPr>
          <a:xfrm>
            <a:off x="4530169" y="10157090"/>
            <a:ext cx="868470" cy="707886"/>
          </a:xfrm>
          <a:prstGeom prst="rect">
            <a:avLst/>
          </a:prstGeom>
          <a:noFill/>
        </p:spPr>
        <p:txBody>
          <a:bodyPr wrap="square" rtlCol="0">
            <a:spAutoFit/>
          </a:bodyPr>
          <a:lstStyle/>
          <a:p>
            <a:r>
              <a:rPr lang="en-US" dirty="0">
                <a:solidFill>
                  <a:srgbClr val="FF0000"/>
                </a:solidFill>
              </a:rPr>
              <a:t>6</a:t>
            </a:r>
          </a:p>
        </p:txBody>
      </p:sp>
      <p:pic>
        <p:nvPicPr>
          <p:cNvPr id="1028" name="Picture 4" descr="Audio Wave PNG &amp; SVG Design For T-Shirts">
            <a:extLst>
              <a:ext uri="{FF2B5EF4-FFF2-40B4-BE49-F238E27FC236}">
                <a16:creationId xmlns:a16="http://schemas.microsoft.com/office/drawing/2014/main" id="{F1494B9F-E4C5-58C2-BC27-77DCF53BFC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9386" y="10942450"/>
            <a:ext cx="2136218" cy="2350008"/>
          </a:xfrm>
          <a:prstGeom prst="rect">
            <a:avLst/>
          </a:prstGeom>
          <a:noFill/>
          <a:extLst>
            <a:ext uri="{909E8E84-426E-40DD-AFC4-6F175D3DCCD1}">
              <a14:hiddenFill xmlns:a14="http://schemas.microsoft.com/office/drawing/2010/main">
                <a:solidFill>
                  <a:srgbClr val="FFFFFF"/>
                </a:solidFill>
              </a14:hiddenFill>
            </a:ext>
          </a:extLst>
        </p:spPr>
      </p:pic>
      <p:sp>
        <p:nvSpPr>
          <p:cNvPr id="15385" name="TextBox 15384">
            <a:extLst>
              <a:ext uri="{FF2B5EF4-FFF2-40B4-BE49-F238E27FC236}">
                <a16:creationId xmlns:a16="http://schemas.microsoft.com/office/drawing/2014/main" id="{786DEF81-8648-2C53-835B-8B251BB15EB7}"/>
              </a:ext>
            </a:extLst>
          </p:cNvPr>
          <p:cNvSpPr txBox="1"/>
          <p:nvPr/>
        </p:nvSpPr>
        <p:spPr>
          <a:xfrm>
            <a:off x="2918004" y="12296480"/>
            <a:ext cx="2805050" cy="553998"/>
          </a:xfrm>
          <a:prstGeom prst="rect">
            <a:avLst/>
          </a:prstGeom>
          <a:noFill/>
        </p:spPr>
        <p:txBody>
          <a:bodyPr wrap="square" rtlCol="0">
            <a:spAutoFit/>
          </a:bodyPr>
          <a:lstStyle/>
          <a:p>
            <a:r>
              <a:rPr lang="en-US" sz="3000" dirty="0" err="1"/>
              <a:t>Audio.wav</a:t>
            </a:r>
            <a:endParaRPr lang="en-US" sz="3000" dirty="0"/>
          </a:p>
        </p:txBody>
      </p:sp>
      <p:sp>
        <p:nvSpPr>
          <p:cNvPr id="15394" name="Rectangle 15393">
            <a:extLst>
              <a:ext uri="{FF2B5EF4-FFF2-40B4-BE49-F238E27FC236}">
                <a16:creationId xmlns:a16="http://schemas.microsoft.com/office/drawing/2014/main" id="{CCE0E5EB-1781-7A6D-EA63-FE3DC8A106E9}"/>
              </a:ext>
            </a:extLst>
          </p:cNvPr>
          <p:cNvSpPr/>
          <p:nvPr/>
        </p:nvSpPr>
        <p:spPr bwMode="auto">
          <a:xfrm>
            <a:off x="5886539" y="11485902"/>
            <a:ext cx="2609433" cy="1131802"/>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en-US" sz="3000" dirty="0">
                <a:solidFill>
                  <a:schemeClr val="bg1"/>
                </a:solidFill>
                <a:latin typeface="Calibri" panose="020F0502020204030204" pitchFamily="34" charset="0"/>
                <a:cs typeface="Calibri" panose="020F0502020204030204" pitchFamily="34" charset="0"/>
              </a:rPr>
              <a:t>       16000  </a:t>
            </a:r>
          </a:p>
          <a:p>
            <a:r>
              <a:rPr lang="en-US" altLang="en-US" sz="3000" dirty="0">
                <a:solidFill>
                  <a:schemeClr val="bg1"/>
                </a:solidFill>
                <a:latin typeface="Calibri" panose="020F0502020204030204" pitchFamily="34" charset="0"/>
                <a:cs typeface="Calibri" panose="020F0502020204030204" pitchFamily="34" charset="0"/>
              </a:rPr>
              <a:t>Sampling Rate</a:t>
            </a:r>
          </a:p>
        </p:txBody>
      </p:sp>
      <p:cxnSp>
        <p:nvCxnSpPr>
          <p:cNvPr id="15396" name="Straight Arrow Connector 15395">
            <a:extLst>
              <a:ext uri="{FF2B5EF4-FFF2-40B4-BE49-F238E27FC236}">
                <a16:creationId xmlns:a16="http://schemas.microsoft.com/office/drawing/2014/main" id="{6DAF1634-246C-DD5E-F689-CAD9E53ED272}"/>
              </a:ext>
            </a:extLst>
          </p:cNvPr>
          <p:cNvCxnSpPr>
            <a:cxnSpLocks/>
          </p:cNvCxnSpPr>
          <p:nvPr/>
        </p:nvCxnSpPr>
        <p:spPr bwMode="auto">
          <a:xfrm>
            <a:off x="8940800" y="12067880"/>
            <a:ext cx="834353" cy="0"/>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sp>
        <p:nvSpPr>
          <p:cNvPr id="15399" name="Rectangle 15398">
            <a:extLst>
              <a:ext uri="{FF2B5EF4-FFF2-40B4-BE49-F238E27FC236}">
                <a16:creationId xmlns:a16="http://schemas.microsoft.com/office/drawing/2014/main" id="{87665F2F-A413-A40B-C346-014B3CA2717D}"/>
              </a:ext>
            </a:extLst>
          </p:cNvPr>
          <p:cNvSpPr/>
          <p:nvPr/>
        </p:nvSpPr>
        <p:spPr bwMode="auto">
          <a:xfrm>
            <a:off x="9889833" y="11451860"/>
            <a:ext cx="5589228" cy="1121619"/>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altLang="en-US" sz="3000" dirty="0">
                <a:solidFill>
                  <a:schemeClr val="bg1"/>
                </a:solidFill>
                <a:latin typeface="Calibri" panose="020F0502020204030204" pitchFamily="34" charset="0"/>
                <a:cs typeface="Calibri" panose="020F0502020204030204" pitchFamily="34" charset="0"/>
              </a:rPr>
              <a:t>Load Wav2Vec2 &amp; </a:t>
            </a:r>
            <a:r>
              <a:rPr lang="en-US" altLang="en-US" sz="3000" dirty="0" err="1">
                <a:solidFill>
                  <a:schemeClr val="bg1"/>
                </a:solidFill>
                <a:latin typeface="Calibri" panose="020F0502020204030204" pitchFamily="34" charset="0"/>
                <a:cs typeface="Calibri" panose="020F0502020204030204" pitchFamily="34" charset="0"/>
              </a:rPr>
              <a:t>HuBERT</a:t>
            </a:r>
            <a:r>
              <a:rPr lang="en-US" altLang="en-US" sz="3000" dirty="0">
                <a:solidFill>
                  <a:schemeClr val="bg1"/>
                </a:solidFill>
                <a:latin typeface="Calibri" panose="020F0502020204030204" pitchFamily="34" charset="0"/>
                <a:cs typeface="Calibri" panose="020F0502020204030204" pitchFamily="34" charset="0"/>
              </a:rPr>
              <a:t> from hugging face library</a:t>
            </a:r>
          </a:p>
        </p:txBody>
      </p:sp>
      <p:pic>
        <p:nvPicPr>
          <p:cNvPr id="1032" name="Picture 8" descr="Hugging Face icon in Emoji Style">
            <a:extLst>
              <a:ext uri="{FF2B5EF4-FFF2-40B4-BE49-F238E27FC236}">
                <a16:creationId xmlns:a16="http://schemas.microsoft.com/office/drawing/2014/main" id="{A62CC0C3-66D2-17FA-CB98-0E95B5C2ED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76867" y="10714783"/>
            <a:ext cx="1096217" cy="1096217"/>
          </a:xfrm>
          <a:prstGeom prst="rect">
            <a:avLst/>
          </a:prstGeom>
          <a:noFill/>
          <a:extLst>
            <a:ext uri="{909E8E84-426E-40DD-AFC4-6F175D3DCCD1}">
              <a14:hiddenFill xmlns:a14="http://schemas.microsoft.com/office/drawing/2010/main">
                <a:solidFill>
                  <a:srgbClr val="FFFFFF"/>
                </a:solidFill>
              </a14:hiddenFill>
            </a:ext>
          </a:extLst>
        </p:spPr>
      </p:pic>
      <p:cxnSp>
        <p:nvCxnSpPr>
          <p:cNvPr id="15400" name="Straight Arrow Connector 15399">
            <a:extLst>
              <a:ext uri="{FF2B5EF4-FFF2-40B4-BE49-F238E27FC236}">
                <a16:creationId xmlns:a16="http://schemas.microsoft.com/office/drawing/2014/main" id="{33C65F81-2A3B-B775-3FFF-E6F56A370FF8}"/>
              </a:ext>
            </a:extLst>
          </p:cNvPr>
          <p:cNvCxnSpPr>
            <a:cxnSpLocks/>
          </p:cNvCxnSpPr>
          <p:nvPr/>
        </p:nvCxnSpPr>
        <p:spPr bwMode="auto">
          <a:xfrm flipV="1">
            <a:off x="15949622" y="11084985"/>
            <a:ext cx="2101639" cy="983849"/>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cxnSp>
        <p:nvCxnSpPr>
          <p:cNvPr id="15402" name="Straight Arrow Connector 15401">
            <a:extLst>
              <a:ext uri="{FF2B5EF4-FFF2-40B4-BE49-F238E27FC236}">
                <a16:creationId xmlns:a16="http://schemas.microsoft.com/office/drawing/2014/main" id="{992DFBFC-8A1C-1D32-73CC-0DAC3AC0E944}"/>
              </a:ext>
            </a:extLst>
          </p:cNvPr>
          <p:cNvCxnSpPr>
            <a:cxnSpLocks/>
          </p:cNvCxnSpPr>
          <p:nvPr/>
        </p:nvCxnSpPr>
        <p:spPr bwMode="auto">
          <a:xfrm>
            <a:off x="15949622" y="12067880"/>
            <a:ext cx="1951845" cy="834006"/>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sp>
        <p:nvSpPr>
          <p:cNvPr id="15408" name="Rectangle 15407">
            <a:extLst>
              <a:ext uri="{FF2B5EF4-FFF2-40B4-BE49-F238E27FC236}">
                <a16:creationId xmlns:a16="http://schemas.microsoft.com/office/drawing/2014/main" id="{0327BDA3-97A9-6428-36DB-9533136A8B35}"/>
              </a:ext>
            </a:extLst>
          </p:cNvPr>
          <p:cNvSpPr/>
          <p:nvPr/>
        </p:nvSpPr>
        <p:spPr bwMode="auto">
          <a:xfrm>
            <a:off x="23633345" y="10413254"/>
            <a:ext cx="5455179" cy="1072648"/>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altLang="en-US" sz="3000" dirty="0">
                <a:solidFill>
                  <a:schemeClr val="bg1"/>
                </a:solidFill>
                <a:latin typeface="Calibri" panose="020F0502020204030204" pitchFamily="34" charset="0"/>
                <a:cs typeface="Calibri" panose="020F0502020204030204" pitchFamily="34" charset="0"/>
              </a:rPr>
              <a:t> Load Sequence Classification layer from hugging face</a:t>
            </a:r>
          </a:p>
        </p:txBody>
      </p:sp>
      <p:cxnSp>
        <p:nvCxnSpPr>
          <p:cNvPr id="15409" name="Straight Arrow Connector 15408">
            <a:extLst>
              <a:ext uri="{FF2B5EF4-FFF2-40B4-BE49-F238E27FC236}">
                <a16:creationId xmlns:a16="http://schemas.microsoft.com/office/drawing/2014/main" id="{C37E0A56-DF03-13F4-00CF-E6981FDCCD26}"/>
              </a:ext>
            </a:extLst>
          </p:cNvPr>
          <p:cNvCxnSpPr>
            <a:cxnSpLocks/>
          </p:cNvCxnSpPr>
          <p:nvPr/>
        </p:nvCxnSpPr>
        <p:spPr bwMode="auto">
          <a:xfrm>
            <a:off x="29428419" y="12776709"/>
            <a:ext cx="834353" cy="0"/>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sp>
        <p:nvSpPr>
          <p:cNvPr id="15410" name="Rectangle 15409">
            <a:extLst>
              <a:ext uri="{FF2B5EF4-FFF2-40B4-BE49-F238E27FC236}">
                <a16:creationId xmlns:a16="http://schemas.microsoft.com/office/drawing/2014/main" id="{66877A44-23B1-4F8D-7B10-100AAE02B575}"/>
              </a:ext>
            </a:extLst>
          </p:cNvPr>
          <p:cNvSpPr/>
          <p:nvPr/>
        </p:nvSpPr>
        <p:spPr bwMode="auto">
          <a:xfrm>
            <a:off x="30471485" y="10245284"/>
            <a:ext cx="4791737" cy="1314220"/>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altLang="en-US" sz="3600" dirty="0">
                <a:solidFill>
                  <a:schemeClr val="bg1"/>
                </a:solidFill>
                <a:latin typeface="Calibri" panose="020F0502020204030204" pitchFamily="34" charset="0"/>
                <a:cs typeface="Calibri" panose="020F0502020204030204" pitchFamily="34" charset="0"/>
              </a:rPr>
              <a:t>Model Training/Evaluation</a:t>
            </a:r>
          </a:p>
        </p:txBody>
      </p:sp>
      <p:sp>
        <p:nvSpPr>
          <p:cNvPr id="15413" name="Rectangle 15412">
            <a:extLst>
              <a:ext uri="{FF2B5EF4-FFF2-40B4-BE49-F238E27FC236}">
                <a16:creationId xmlns:a16="http://schemas.microsoft.com/office/drawing/2014/main" id="{C9612315-5133-1B40-EB4F-A8AAD299A521}"/>
              </a:ext>
            </a:extLst>
          </p:cNvPr>
          <p:cNvSpPr/>
          <p:nvPr/>
        </p:nvSpPr>
        <p:spPr bwMode="auto">
          <a:xfrm>
            <a:off x="18343509" y="10261497"/>
            <a:ext cx="4105805" cy="1646976"/>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br>
              <a:rPr lang="en-US" altLang="en-US" sz="3600" dirty="0">
                <a:solidFill>
                  <a:schemeClr val="bg1"/>
                </a:solidFill>
                <a:latin typeface="Calibri" panose="020F0502020204030204" pitchFamily="34" charset="0"/>
                <a:cs typeface="Calibri" panose="020F0502020204030204" pitchFamily="34" charset="0"/>
              </a:rPr>
            </a:br>
            <a:r>
              <a:rPr lang="en-US" altLang="en-US" sz="3600" dirty="0">
                <a:solidFill>
                  <a:schemeClr val="bg1"/>
                </a:solidFill>
                <a:latin typeface="Calibri" panose="020F0502020204030204" pitchFamily="34" charset="0"/>
                <a:cs typeface="Calibri" panose="020F0502020204030204" pitchFamily="34" charset="0"/>
              </a:rPr>
              <a:t>Train/Test Split</a:t>
            </a:r>
          </a:p>
        </p:txBody>
      </p:sp>
      <p:cxnSp>
        <p:nvCxnSpPr>
          <p:cNvPr id="15414" name="Straight Arrow Connector 15413">
            <a:extLst>
              <a:ext uri="{FF2B5EF4-FFF2-40B4-BE49-F238E27FC236}">
                <a16:creationId xmlns:a16="http://schemas.microsoft.com/office/drawing/2014/main" id="{8FBC7A13-17A2-E96A-2891-2DF1DFEC1F78}"/>
              </a:ext>
            </a:extLst>
          </p:cNvPr>
          <p:cNvCxnSpPr>
            <a:cxnSpLocks/>
          </p:cNvCxnSpPr>
          <p:nvPr/>
        </p:nvCxnSpPr>
        <p:spPr bwMode="auto">
          <a:xfrm>
            <a:off x="22660646" y="12974491"/>
            <a:ext cx="834353" cy="0"/>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sp>
        <p:nvSpPr>
          <p:cNvPr id="1041" name="Rectangle 1040">
            <a:extLst>
              <a:ext uri="{FF2B5EF4-FFF2-40B4-BE49-F238E27FC236}">
                <a16:creationId xmlns:a16="http://schemas.microsoft.com/office/drawing/2014/main" id="{F9A2FC2E-42D7-19AA-9F5C-E759EDB0284A}"/>
              </a:ext>
            </a:extLst>
          </p:cNvPr>
          <p:cNvSpPr/>
          <p:nvPr/>
        </p:nvSpPr>
        <p:spPr bwMode="auto">
          <a:xfrm>
            <a:off x="18346295" y="12194550"/>
            <a:ext cx="4105805" cy="1646976"/>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altLang="en-US" sz="3000" dirty="0">
                <a:solidFill>
                  <a:schemeClr val="bg1"/>
                </a:solidFill>
                <a:latin typeface="Calibri" panose="020F0502020204030204" pitchFamily="34" charset="0"/>
                <a:cs typeface="Calibri" panose="020F0502020204030204" pitchFamily="34" charset="0"/>
              </a:rPr>
              <a:t>Sampling the dataset; Using 100 samples for each class</a:t>
            </a:r>
          </a:p>
        </p:txBody>
      </p:sp>
      <p:cxnSp>
        <p:nvCxnSpPr>
          <p:cNvPr id="1042" name="Straight Arrow Connector 1041">
            <a:extLst>
              <a:ext uri="{FF2B5EF4-FFF2-40B4-BE49-F238E27FC236}">
                <a16:creationId xmlns:a16="http://schemas.microsoft.com/office/drawing/2014/main" id="{6901880A-AD39-9CBA-BC12-F05D1DAB6C23}"/>
              </a:ext>
            </a:extLst>
          </p:cNvPr>
          <p:cNvCxnSpPr>
            <a:cxnSpLocks/>
          </p:cNvCxnSpPr>
          <p:nvPr/>
        </p:nvCxnSpPr>
        <p:spPr bwMode="auto">
          <a:xfrm>
            <a:off x="22660646" y="10864976"/>
            <a:ext cx="834353" cy="0"/>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sp>
        <p:nvSpPr>
          <p:cNvPr id="1043" name="Rectangle 1042">
            <a:extLst>
              <a:ext uri="{FF2B5EF4-FFF2-40B4-BE49-F238E27FC236}">
                <a16:creationId xmlns:a16="http://schemas.microsoft.com/office/drawing/2014/main" id="{33DF4D50-5ACB-2382-603F-71BAC04D76BC}"/>
              </a:ext>
            </a:extLst>
          </p:cNvPr>
          <p:cNvSpPr/>
          <p:nvPr/>
        </p:nvSpPr>
        <p:spPr bwMode="auto">
          <a:xfrm>
            <a:off x="23703545" y="12392294"/>
            <a:ext cx="5455179" cy="1072648"/>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altLang="en-US" sz="3000" dirty="0">
                <a:solidFill>
                  <a:schemeClr val="bg1"/>
                </a:solidFill>
                <a:latin typeface="Calibri" panose="020F0502020204030204" pitchFamily="34" charset="0"/>
                <a:cs typeface="Calibri" panose="020F0502020204030204" pitchFamily="34" charset="0"/>
              </a:rPr>
              <a:t>Pass dataset though model  and extract layer wise hidden states</a:t>
            </a:r>
          </a:p>
        </p:txBody>
      </p:sp>
      <p:sp>
        <p:nvSpPr>
          <p:cNvPr id="1044" name="Rectangle 1043">
            <a:extLst>
              <a:ext uri="{FF2B5EF4-FFF2-40B4-BE49-F238E27FC236}">
                <a16:creationId xmlns:a16="http://schemas.microsoft.com/office/drawing/2014/main" id="{984BFB4F-FB2E-F79A-E9BD-197AAC7E79F4}"/>
              </a:ext>
            </a:extLst>
          </p:cNvPr>
          <p:cNvSpPr/>
          <p:nvPr/>
        </p:nvSpPr>
        <p:spPr bwMode="auto">
          <a:xfrm>
            <a:off x="30532467" y="12191577"/>
            <a:ext cx="4709972" cy="1342157"/>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altLang="en-US" sz="3600" dirty="0">
                <a:solidFill>
                  <a:schemeClr val="bg1"/>
                </a:solidFill>
                <a:latin typeface="Calibri" panose="020F0502020204030204" pitchFamily="34" charset="0"/>
                <a:cs typeface="Calibri" panose="020F0502020204030204" pitchFamily="34" charset="0"/>
              </a:rPr>
              <a:t>Training Classification Models </a:t>
            </a:r>
          </a:p>
        </p:txBody>
      </p:sp>
      <p:cxnSp>
        <p:nvCxnSpPr>
          <p:cNvPr id="1045" name="Straight Arrow Connector 1044">
            <a:extLst>
              <a:ext uri="{FF2B5EF4-FFF2-40B4-BE49-F238E27FC236}">
                <a16:creationId xmlns:a16="http://schemas.microsoft.com/office/drawing/2014/main" id="{677532B8-78A5-4CF4-D9C3-FAB52591FABE}"/>
              </a:ext>
            </a:extLst>
          </p:cNvPr>
          <p:cNvCxnSpPr>
            <a:cxnSpLocks/>
          </p:cNvCxnSpPr>
          <p:nvPr/>
        </p:nvCxnSpPr>
        <p:spPr bwMode="auto">
          <a:xfrm>
            <a:off x="29327415" y="10864976"/>
            <a:ext cx="834353" cy="0"/>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sp>
        <p:nvSpPr>
          <p:cNvPr id="12" name="Rectangle 11">
            <a:extLst>
              <a:ext uri="{FF2B5EF4-FFF2-40B4-BE49-F238E27FC236}">
                <a16:creationId xmlns:a16="http://schemas.microsoft.com/office/drawing/2014/main" id="{C50E4ACA-10CC-882C-E0A3-E72DD30809B7}"/>
              </a:ext>
            </a:extLst>
          </p:cNvPr>
          <p:cNvSpPr/>
          <p:nvPr/>
        </p:nvSpPr>
        <p:spPr bwMode="auto">
          <a:xfrm>
            <a:off x="9662900" y="5591660"/>
            <a:ext cx="16776722" cy="3662774"/>
          </a:xfrm>
          <a:prstGeom prst="rect">
            <a:avLst/>
          </a:prstGeom>
          <a:solidFill>
            <a:srgbClr val="61CBF3">
              <a:alpha val="20000"/>
            </a:srgbClr>
          </a:solidFill>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571500" indent="-571500">
              <a:buFont typeface="Arial" panose="020B0604020202020204" pitchFamily="34" charset="0"/>
              <a:buChar char="•"/>
            </a:pPr>
            <a:r>
              <a:rPr lang="en-US" altLang="en-US" sz="3600" b="0" dirty="0">
                <a:solidFill>
                  <a:schemeClr val="tx1"/>
                </a:solidFill>
                <a:latin typeface="Calibri" panose="020F0502020204030204" pitchFamily="34" charset="0"/>
                <a:cs typeface="Calibri" panose="020F0502020204030204" pitchFamily="34" charset="0"/>
              </a:rPr>
              <a:t>Wav2Vec is a speech encoder that employs semi-supervised training to improve supervised speech recognition. Uses CNN based network to convert the audio signal to a contextualized representation which can be used for down-stream tasks.</a:t>
            </a:r>
            <a:endParaRPr lang="en-US" altLang="en-US" sz="3600" b="0" dirty="0">
              <a:solidFill>
                <a:schemeClr val="bg1"/>
              </a:solidFill>
              <a:latin typeface="Calibri" panose="020F0502020204030204" pitchFamily="34" charset="0"/>
              <a:cs typeface="Calibri" panose="020F0502020204030204" pitchFamily="34" charset="0"/>
            </a:endParaRPr>
          </a:p>
          <a:p>
            <a:pPr marL="571500" indent="-571500">
              <a:buFont typeface="Arial" panose="020B0604020202020204" pitchFamily="34" charset="0"/>
              <a:buChar char="•"/>
            </a:pPr>
            <a:r>
              <a:rPr lang="en-US" altLang="en-US" sz="3600" b="0" dirty="0">
                <a:solidFill>
                  <a:schemeClr val="tx1"/>
                </a:solidFill>
                <a:latin typeface="Calibri" panose="020F0502020204030204" pitchFamily="34" charset="0"/>
                <a:cs typeface="Calibri" panose="020F0502020204030204" pitchFamily="34" charset="0"/>
              </a:rPr>
              <a:t>Hidden-Unit BERT (</a:t>
            </a:r>
            <a:r>
              <a:rPr lang="en-US" altLang="en-US" sz="3600" b="0" dirty="0" err="1">
                <a:solidFill>
                  <a:schemeClr val="tx1"/>
                </a:solidFill>
                <a:latin typeface="Calibri" panose="020F0502020204030204" pitchFamily="34" charset="0"/>
                <a:cs typeface="Calibri" panose="020F0502020204030204" pitchFamily="34" charset="0"/>
              </a:rPr>
              <a:t>HuBERT</a:t>
            </a:r>
            <a:r>
              <a:rPr lang="en-US" altLang="en-US" sz="3600" b="0" dirty="0">
                <a:solidFill>
                  <a:schemeClr val="tx1"/>
                </a:solidFill>
                <a:latin typeface="Calibri" panose="020F0502020204030204" pitchFamily="34" charset="0"/>
                <a:cs typeface="Calibri" panose="020F0502020204030204" pitchFamily="34" charset="0"/>
              </a:rPr>
              <a:t>) approach for self-supervised speech representation learning, which utilizes an offline clustering step to provide aligned target labels for a BERT-like prediction loss.</a:t>
            </a:r>
          </a:p>
          <a:p>
            <a:pPr algn="ctr"/>
            <a:r>
              <a:rPr lang="en-US" sz="3600" b="0" dirty="0">
                <a:solidFill>
                  <a:schemeClr val="tx1"/>
                </a:solidFill>
                <a:latin typeface="Calibri" panose="020F0502020204030204" pitchFamily="34" charset="0"/>
                <a:cs typeface="Calibri" panose="020F0502020204030204" pitchFamily="34" charset="0"/>
              </a:rPr>
              <a:t> </a:t>
            </a:r>
          </a:p>
        </p:txBody>
      </p:sp>
      <p:sp>
        <p:nvSpPr>
          <p:cNvPr id="24" name="Rectangle 23">
            <a:extLst>
              <a:ext uri="{FF2B5EF4-FFF2-40B4-BE49-F238E27FC236}">
                <a16:creationId xmlns:a16="http://schemas.microsoft.com/office/drawing/2014/main" id="{F0D94F21-C648-410D-CE5E-84116D8ECF80}"/>
              </a:ext>
            </a:extLst>
          </p:cNvPr>
          <p:cNvSpPr/>
          <p:nvPr/>
        </p:nvSpPr>
        <p:spPr bwMode="auto">
          <a:xfrm>
            <a:off x="681236" y="5074801"/>
            <a:ext cx="7971185" cy="4239690"/>
          </a:xfrm>
          <a:prstGeom prst="rect">
            <a:avLst/>
          </a:prstGeom>
          <a:solidFill>
            <a:srgbClr val="61CBF3">
              <a:alpha val="20000"/>
            </a:srgbClr>
          </a:solidFill>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en-US" sz="3000" dirty="0">
                <a:solidFill>
                  <a:schemeClr val="tx1"/>
                </a:solidFill>
                <a:latin typeface="Calibri" panose="020F0502020204030204" pitchFamily="34" charset="0"/>
                <a:cs typeface="Calibri" panose="020F0502020204030204" pitchFamily="34" charset="0"/>
              </a:rPr>
              <a:t>Speech Emotion Recognition (SER)</a:t>
            </a:r>
          </a:p>
          <a:p>
            <a:pPr marL="571500" indent="-571500">
              <a:buFont typeface="Arial" panose="020B0604020202020204" pitchFamily="34" charset="0"/>
              <a:buChar char="•"/>
            </a:pPr>
            <a:r>
              <a:rPr lang="en-US" sz="3000" b="0" dirty="0">
                <a:solidFill>
                  <a:schemeClr val="tx1"/>
                </a:solidFill>
                <a:latin typeface="Calibri" panose="020F0502020204030204" pitchFamily="34" charset="0"/>
                <a:cs typeface="Calibri" panose="020F0502020204030204" pitchFamily="34" charset="0"/>
              </a:rPr>
              <a:t>To determine the emotion conveyed by speaker</a:t>
            </a:r>
          </a:p>
          <a:p>
            <a:pPr marL="571500" indent="-571500">
              <a:buFont typeface="Arial" panose="020B0604020202020204" pitchFamily="34" charset="0"/>
              <a:buChar char="•"/>
            </a:pPr>
            <a:r>
              <a:rPr lang="en-US" altLang="en-US" sz="3000" b="0" dirty="0">
                <a:solidFill>
                  <a:schemeClr val="tx1"/>
                </a:solidFill>
                <a:latin typeface="Calibri" panose="020F0502020204030204" pitchFamily="34" charset="0"/>
                <a:cs typeface="Calibri" panose="020F0502020204030204" pitchFamily="34" charset="0"/>
              </a:rPr>
              <a:t>7742 clips including 91 actors </a:t>
            </a:r>
          </a:p>
          <a:p>
            <a:pPr marL="571500" indent="-571500">
              <a:buFont typeface="Arial" panose="020B0604020202020204" pitchFamily="34" charset="0"/>
              <a:buChar char="•"/>
            </a:pPr>
            <a:r>
              <a:rPr lang="en-US" altLang="en-US" sz="3000" b="0" dirty="0">
                <a:solidFill>
                  <a:schemeClr val="tx1"/>
                </a:solidFill>
                <a:latin typeface="Calibri" panose="020F0502020204030204" pitchFamily="34" charset="0"/>
                <a:cs typeface="Calibri" panose="020F0502020204030204" pitchFamily="34" charset="0"/>
              </a:rPr>
              <a:t>Train-Test-Validation = [90-5-5]</a:t>
            </a:r>
            <a:endParaRPr lang="en-US" sz="3000" dirty="0">
              <a:solidFill>
                <a:schemeClr val="tx1"/>
              </a:solidFill>
              <a:latin typeface="Calibri" panose="020F0502020204030204" pitchFamily="34" charset="0"/>
              <a:cs typeface="Calibri" panose="020F0502020204030204" pitchFamily="34" charset="0"/>
            </a:endParaRPr>
          </a:p>
          <a:p>
            <a:r>
              <a:rPr lang="en-US" sz="3000" dirty="0">
                <a:solidFill>
                  <a:schemeClr val="tx1"/>
                </a:solidFill>
                <a:latin typeface="Calibri" panose="020F0502020204030204" pitchFamily="34" charset="0"/>
                <a:cs typeface="Calibri" panose="020F0502020204030204" pitchFamily="34" charset="0"/>
              </a:rPr>
              <a:t>Keyword Spotting (KS)</a:t>
            </a:r>
          </a:p>
          <a:p>
            <a:pPr marL="571500" indent="-571500">
              <a:buFont typeface="Arial" panose="020B0604020202020204" pitchFamily="34" charset="0"/>
              <a:buChar char="•"/>
            </a:pPr>
            <a:r>
              <a:rPr lang="en-US" sz="3000" b="0" dirty="0">
                <a:solidFill>
                  <a:schemeClr val="tx1"/>
                </a:solidFill>
                <a:latin typeface="Calibri" panose="020F0502020204030204" pitchFamily="34" charset="0"/>
                <a:cs typeface="Calibri" panose="020F0502020204030204" pitchFamily="34" charset="0"/>
              </a:rPr>
              <a:t>To detect when the certain keyword is spoken</a:t>
            </a:r>
          </a:p>
          <a:p>
            <a:pPr marL="571500" indent="-571500">
              <a:buFont typeface="Arial" panose="020B0604020202020204" pitchFamily="34" charset="0"/>
              <a:buChar char="•"/>
            </a:pPr>
            <a:r>
              <a:rPr lang="en-US" altLang="en-US" sz="3000" b="0" dirty="0">
                <a:solidFill>
                  <a:schemeClr val="tx1"/>
                </a:solidFill>
                <a:latin typeface="Calibri" panose="020F0502020204030204" pitchFamily="34" charset="0"/>
                <a:cs typeface="Calibri" panose="020F0502020204030204" pitchFamily="34" charset="0"/>
              </a:rPr>
              <a:t>60,793 audio samples, each of 1 second </a:t>
            </a:r>
          </a:p>
          <a:p>
            <a:pPr marL="571500" indent="-571500">
              <a:buFont typeface="Arial" panose="020B0604020202020204" pitchFamily="34" charset="0"/>
              <a:buChar char="•"/>
            </a:pPr>
            <a:r>
              <a:rPr lang="en-US" altLang="en-US" sz="3000" b="0" dirty="0">
                <a:solidFill>
                  <a:schemeClr val="tx1"/>
                </a:solidFill>
                <a:latin typeface="Calibri" panose="020F0502020204030204" pitchFamily="34" charset="0"/>
                <a:cs typeface="Calibri" panose="020F0502020204030204" pitchFamily="34" charset="0"/>
              </a:rPr>
              <a:t>Train-Test-Validation = [ 84-11-5]</a:t>
            </a:r>
          </a:p>
        </p:txBody>
      </p:sp>
      <p:sp>
        <p:nvSpPr>
          <p:cNvPr id="28" name="Can 27">
            <a:extLst>
              <a:ext uri="{FF2B5EF4-FFF2-40B4-BE49-F238E27FC236}">
                <a16:creationId xmlns:a16="http://schemas.microsoft.com/office/drawing/2014/main" id="{22A33C2A-9657-0268-65AD-A4DA194E0887}"/>
              </a:ext>
            </a:extLst>
          </p:cNvPr>
          <p:cNvSpPr/>
          <p:nvPr/>
        </p:nvSpPr>
        <p:spPr bwMode="auto">
          <a:xfrm>
            <a:off x="7766585" y="4873041"/>
            <a:ext cx="1060365" cy="1301239"/>
          </a:xfrm>
          <a:prstGeom prst="can">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0805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dirty="0">
              <a:ln>
                <a:noFill/>
              </a:ln>
              <a:solidFill>
                <a:srgbClr val="003399"/>
              </a:solidFill>
              <a:effectLst/>
              <a:latin typeface="Arial" pitchFamily="34" charset="0"/>
            </a:endParaRPr>
          </a:p>
        </p:txBody>
      </p:sp>
      <p:sp>
        <p:nvSpPr>
          <p:cNvPr id="32" name="Rounded Rectangle 31">
            <a:extLst>
              <a:ext uri="{FF2B5EF4-FFF2-40B4-BE49-F238E27FC236}">
                <a16:creationId xmlns:a16="http://schemas.microsoft.com/office/drawing/2014/main" id="{19994808-0B6A-40C5-E749-2660B60234D1}"/>
              </a:ext>
            </a:extLst>
          </p:cNvPr>
          <p:cNvSpPr/>
          <p:nvPr/>
        </p:nvSpPr>
        <p:spPr bwMode="auto">
          <a:xfrm>
            <a:off x="810018" y="553804"/>
            <a:ext cx="21211781" cy="1328521"/>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08050" rtl="0" eaLnBrk="0" fontAlgn="base" latinLnBrk="0" hangingPunct="0">
              <a:lnSpc>
                <a:spcPct val="100000"/>
              </a:lnSpc>
              <a:spcBef>
                <a:spcPct val="0"/>
              </a:spcBef>
              <a:spcAft>
                <a:spcPct val="0"/>
              </a:spcAft>
              <a:buClrTx/>
              <a:buSzTx/>
              <a:buFontTx/>
              <a:buNone/>
              <a:tabLst/>
            </a:pPr>
            <a:r>
              <a:rPr lang="en-US" altLang="en-US" sz="6000" dirty="0">
                <a:solidFill>
                  <a:schemeClr val="bg1"/>
                </a:solidFill>
                <a:latin typeface="Calibri" panose="020F0502020204030204" pitchFamily="34" charset="0"/>
                <a:cs typeface="Calibri" panose="020F0502020204030204" pitchFamily="34" charset="0"/>
              </a:rPr>
              <a:t> Interpreting Transformer-Based Models for Speech-Related Task</a:t>
            </a:r>
            <a:endParaRPr kumimoji="0" lang="en-US" sz="6000" b="1" i="0" u="none" strike="noStrike" cap="none" normalizeH="0" baseline="0" dirty="0">
              <a:ln>
                <a:noFill/>
              </a:ln>
              <a:solidFill>
                <a:srgbClr val="003399"/>
              </a:solidFill>
              <a:effectLst/>
              <a:latin typeface="Arial" pitchFamily="34" charset="0"/>
            </a:endParaRPr>
          </a:p>
        </p:txBody>
      </p:sp>
      <p:sp>
        <p:nvSpPr>
          <p:cNvPr id="33" name="Rounded Rectangle 32">
            <a:extLst>
              <a:ext uri="{FF2B5EF4-FFF2-40B4-BE49-F238E27FC236}">
                <a16:creationId xmlns:a16="http://schemas.microsoft.com/office/drawing/2014/main" id="{D3A46705-5F79-7C7B-A624-B11F734B42E6}"/>
              </a:ext>
            </a:extLst>
          </p:cNvPr>
          <p:cNvSpPr/>
          <p:nvPr/>
        </p:nvSpPr>
        <p:spPr bwMode="auto">
          <a:xfrm>
            <a:off x="9133760" y="4742868"/>
            <a:ext cx="5733876" cy="856074"/>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en-US" sz="4400" dirty="0">
                <a:solidFill>
                  <a:schemeClr val="bg1"/>
                </a:solidFill>
                <a:latin typeface="Calibri" panose="020F0502020204030204" pitchFamily="34" charset="0"/>
                <a:cs typeface="Calibri" panose="020F0502020204030204" pitchFamily="34" charset="0"/>
              </a:rPr>
              <a:t>Wav2Vec2.0/</a:t>
            </a:r>
            <a:r>
              <a:rPr lang="en-US" altLang="en-US" sz="4400" dirty="0" err="1">
                <a:solidFill>
                  <a:schemeClr val="bg1"/>
                </a:solidFill>
                <a:latin typeface="Calibri" panose="020F0502020204030204" pitchFamily="34" charset="0"/>
                <a:cs typeface="Calibri" panose="020F0502020204030204" pitchFamily="34" charset="0"/>
              </a:rPr>
              <a:t>HuBERT</a:t>
            </a:r>
            <a:endParaRPr lang="en-US" altLang="en-US" sz="4400" dirty="0">
              <a:solidFill>
                <a:schemeClr val="bg1"/>
              </a:solidFill>
              <a:latin typeface="Calibri" panose="020F0502020204030204" pitchFamily="34" charset="0"/>
              <a:cs typeface="Calibri" panose="020F0502020204030204" pitchFamily="34" charset="0"/>
            </a:endParaRPr>
          </a:p>
        </p:txBody>
      </p:sp>
      <p:sp>
        <p:nvSpPr>
          <p:cNvPr id="35" name="Left Brace 34">
            <a:extLst>
              <a:ext uri="{FF2B5EF4-FFF2-40B4-BE49-F238E27FC236}">
                <a16:creationId xmlns:a16="http://schemas.microsoft.com/office/drawing/2014/main" id="{35507545-0533-90D5-1293-20636CD4D6FD}"/>
              </a:ext>
            </a:extLst>
          </p:cNvPr>
          <p:cNvSpPr/>
          <p:nvPr/>
        </p:nvSpPr>
        <p:spPr bwMode="auto">
          <a:xfrm rot="5400000">
            <a:off x="25907745" y="591522"/>
            <a:ext cx="1474142" cy="18690485"/>
          </a:xfrm>
          <a:prstGeom prst="leftBrace">
            <a:avLst/>
          </a:prstGeom>
          <a:ln w="76200">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0805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dirty="0">
              <a:ln>
                <a:noFill/>
              </a:ln>
              <a:solidFill>
                <a:srgbClr val="003399"/>
              </a:solidFill>
              <a:effectLst/>
              <a:latin typeface="Arial" pitchFamily="34" charset="0"/>
            </a:endParaRPr>
          </a:p>
        </p:txBody>
      </p:sp>
      <p:sp>
        <p:nvSpPr>
          <p:cNvPr id="36" name="Left Brace 35">
            <a:extLst>
              <a:ext uri="{FF2B5EF4-FFF2-40B4-BE49-F238E27FC236}">
                <a16:creationId xmlns:a16="http://schemas.microsoft.com/office/drawing/2014/main" id="{4DCB942F-7C2C-3DA3-6956-5B434F05CE3D}"/>
              </a:ext>
            </a:extLst>
          </p:cNvPr>
          <p:cNvSpPr/>
          <p:nvPr/>
        </p:nvSpPr>
        <p:spPr bwMode="auto">
          <a:xfrm rot="16200000">
            <a:off x="25804039" y="4863065"/>
            <a:ext cx="1474142" cy="18690485"/>
          </a:xfrm>
          <a:prstGeom prst="leftBrace">
            <a:avLst/>
          </a:prstGeom>
          <a:ln w="76200">
            <a:solidFill>
              <a:srgbClr val="FFC000"/>
            </a:solidFill>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0805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dirty="0">
              <a:ln>
                <a:noFill/>
              </a:ln>
              <a:solidFill>
                <a:srgbClr val="003399"/>
              </a:solidFill>
              <a:effectLst/>
              <a:latin typeface="Arial" pitchFamily="34" charset="0"/>
            </a:endParaRPr>
          </a:p>
        </p:txBody>
      </p:sp>
      <p:sp>
        <p:nvSpPr>
          <p:cNvPr id="40" name="Rounded Rectangle 39">
            <a:extLst>
              <a:ext uri="{FF2B5EF4-FFF2-40B4-BE49-F238E27FC236}">
                <a16:creationId xmlns:a16="http://schemas.microsoft.com/office/drawing/2014/main" id="{0189E653-7CA1-5B76-85A0-DB9817A69B5E}"/>
              </a:ext>
            </a:extLst>
          </p:cNvPr>
          <p:cNvSpPr/>
          <p:nvPr/>
        </p:nvSpPr>
        <p:spPr bwMode="auto">
          <a:xfrm>
            <a:off x="507107" y="14709096"/>
            <a:ext cx="10618093" cy="9414085"/>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08050" rtl="0" eaLnBrk="0" fontAlgn="base" latinLnBrk="0" hangingPunct="0">
              <a:lnSpc>
                <a:spcPct val="100000"/>
              </a:lnSpc>
              <a:spcBef>
                <a:spcPct val="0"/>
              </a:spcBef>
              <a:spcAft>
                <a:spcPct val="0"/>
              </a:spcAft>
              <a:buClrTx/>
              <a:buSzTx/>
              <a:buFontTx/>
              <a:buNone/>
              <a:tabLst/>
            </a:pPr>
            <a:r>
              <a:rPr lang="en-US" sz="3600" dirty="0">
                <a:solidFill>
                  <a:schemeClr val="bg1"/>
                </a:solidFill>
              </a:rPr>
              <a:t> </a:t>
            </a:r>
          </a:p>
          <a:p>
            <a:pPr marL="571500" marR="0" indent="-571500" defTabSz="90805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3600" i="0" u="none" strike="noStrike" cap="none" normalizeH="0" baseline="0" dirty="0">
                <a:ln>
                  <a:noFill/>
                </a:ln>
                <a:solidFill>
                  <a:schemeClr val="bg1"/>
                </a:solidFill>
                <a:effectLst/>
                <a:latin typeface="Arial" pitchFamily="34" charset="0"/>
              </a:rPr>
              <a:t> For most classes in Keyword Spotting and Speech Emotion Recognition, middle layers are performing better than initial layers. </a:t>
            </a:r>
          </a:p>
          <a:p>
            <a:pPr marL="571500" indent="-571500" defTabSz="908050">
              <a:buFont typeface="Arial" panose="020B0604020202020204" pitchFamily="34" charset="0"/>
              <a:buChar char="•"/>
            </a:pPr>
            <a:r>
              <a:rPr kumimoji="0" lang="en-US" sz="3600" i="0" u="none" strike="noStrike" cap="none" normalizeH="0" baseline="0" dirty="0">
                <a:ln>
                  <a:noFill/>
                </a:ln>
                <a:solidFill>
                  <a:schemeClr val="bg1"/>
                </a:solidFill>
                <a:effectLst/>
                <a:latin typeface="Arial" pitchFamily="34" charset="0"/>
              </a:rPr>
              <a:t>Change in accuracy across layers was substantial for Keyword Spotting in comparison to Speech Emotion Recognition.</a:t>
            </a:r>
          </a:p>
          <a:p>
            <a:pPr marL="571500" marR="0" indent="-571500" defTabSz="90805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3600" i="0" u="none" strike="noStrike" cap="none" normalizeH="0" baseline="0" dirty="0">
                <a:ln>
                  <a:noFill/>
                </a:ln>
                <a:solidFill>
                  <a:schemeClr val="bg1"/>
                </a:solidFill>
                <a:effectLst/>
                <a:latin typeface="Arial" pitchFamily="34" charset="0"/>
              </a:rPr>
              <a:t> “</a:t>
            </a:r>
            <a:r>
              <a:rPr lang="en-US" sz="3600" dirty="0">
                <a:solidFill>
                  <a:schemeClr val="bg1"/>
                </a:solidFill>
              </a:rPr>
              <a:t>S</a:t>
            </a:r>
            <a:r>
              <a:rPr kumimoji="0" lang="en-US" sz="3600" i="0" u="none" strike="noStrike" cap="none" normalizeH="0" baseline="0" dirty="0">
                <a:ln>
                  <a:noFill/>
                </a:ln>
                <a:solidFill>
                  <a:schemeClr val="bg1"/>
                </a:solidFill>
                <a:effectLst/>
                <a:latin typeface="Arial" pitchFamily="34" charset="0"/>
              </a:rPr>
              <a:t>ilence” (_SIL_) keyword and "angry” emotion are accurately classified across all 12 layers</a:t>
            </a:r>
          </a:p>
          <a:p>
            <a:pPr marL="571500" marR="0" indent="-571500" defTabSz="90805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3600" i="0" u="none" strike="noStrike" cap="none" normalizeH="0" baseline="0" dirty="0">
                <a:ln>
                  <a:noFill/>
                </a:ln>
                <a:solidFill>
                  <a:schemeClr val="bg1"/>
                </a:solidFill>
                <a:effectLst/>
                <a:latin typeface="Arial" pitchFamily="34" charset="0"/>
              </a:rPr>
              <a:t> “Fear” &amp; “Neutral” emotions and “Stop” &amp; “Go” keywords are not correctly classified across all layers.  </a:t>
            </a:r>
          </a:p>
        </p:txBody>
      </p:sp>
      <p:grpSp>
        <p:nvGrpSpPr>
          <p:cNvPr id="53" name="Group 52">
            <a:extLst>
              <a:ext uri="{FF2B5EF4-FFF2-40B4-BE49-F238E27FC236}">
                <a16:creationId xmlns:a16="http://schemas.microsoft.com/office/drawing/2014/main" id="{09D5CB5C-DBD0-8DAA-4AA4-F8D4EA5B402D}"/>
              </a:ext>
            </a:extLst>
          </p:cNvPr>
          <p:cNvGrpSpPr/>
          <p:nvPr/>
        </p:nvGrpSpPr>
        <p:grpSpPr>
          <a:xfrm>
            <a:off x="11923181" y="14822875"/>
            <a:ext cx="14477126" cy="8814282"/>
            <a:chOff x="20282018" y="15184741"/>
            <a:chExt cx="14477126" cy="8814282"/>
          </a:xfrm>
        </p:grpSpPr>
        <p:sp>
          <p:nvSpPr>
            <p:cNvPr id="37" name="Rectangle 36">
              <a:extLst>
                <a:ext uri="{FF2B5EF4-FFF2-40B4-BE49-F238E27FC236}">
                  <a16:creationId xmlns:a16="http://schemas.microsoft.com/office/drawing/2014/main" id="{0981C63C-724E-46C1-C27C-CEE1A79B193E}"/>
                </a:ext>
              </a:extLst>
            </p:cNvPr>
            <p:cNvSpPr/>
            <p:nvPr/>
          </p:nvSpPr>
          <p:spPr bwMode="auto">
            <a:xfrm>
              <a:off x="20282018" y="15565797"/>
              <a:ext cx="14477126" cy="8433226"/>
            </a:xfrm>
            <a:prstGeom prst="rect">
              <a:avLst/>
            </a:prstGeom>
            <a:solidFill>
              <a:srgbClr val="D3E6E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0805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dirty="0">
                <a:ln>
                  <a:noFill/>
                </a:ln>
                <a:solidFill>
                  <a:srgbClr val="003399"/>
                </a:solidFill>
                <a:effectLst/>
                <a:latin typeface="Arial" pitchFamily="34" charset="0"/>
              </a:endParaRPr>
            </a:p>
          </p:txBody>
        </p:sp>
        <p:pic>
          <p:nvPicPr>
            <p:cNvPr id="7186" name="Picture 18">
              <a:extLst>
                <a:ext uri="{FF2B5EF4-FFF2-40B4-BE49-F238E27FC236}">
                  <a16:creationId xmlns:a16="http://schemas.microsoft.com/office/drawing/2014/main" id="{C46BB1BB-ED97-CD2B-4EB6-787228FA320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20581" y="16105020"/>
              <a:ext cx="6977474" cy="3476542"/>
            </a:xfrm>
            <a:prstGeom prst="rect">
              <a:avLst/>
            </a:prstGeom>
            <a:noFill/>
            <a:extLst>
              <a:ext uri="{909E8E84-426E-40DD-AFC4-6F175D3DCCD1}">
                <a14:hiddenFill xmlns:a14="http://schemas.microsoft.com/office/drawing/2010/main">
                  <a:solidFill>
                    <a:srgbClr val="FFFFFF"/>
                  </a:solidFill>
                </a14:hiddenFill>
              </a:ext>
            </a:extLst>
          </p:spPr>
        </p:pic>
        <p:pic>
          <p:nvPicPr>
            <p:cNvPr id="7188" name="Picture 20">
              <a:extLst>
                <a:ext uri="{FF2B5EF4-FFF2-40B4-BE49-F238E27FC236}">
                  <a16:creationId xmlns:a16="http://schemas.microsoft.com/office/drawing/2014/main" id="{0FCF727B-1E42-1668-A531-E9BCE6FB0A1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02264" y="19744920"/>
              <a:ext cx="6614549" cy="3476541"/>
            </a:xfrm>
            <a:prstGeom prst="rect">
              <a:avLst/>
            </a:prstGeom>
            <a:noFill/>
            <a:extLst>
              <a:ext uri="{909E8E84-426E-40DD-AFC4-6F175D3DCCD1}">
                <a14:hiddenFill xmlns:a14="http://schemas.microsoft.com/office/drawing/2010/main">
                  <a:solidFill>
                    <a:srgbClr val="FFFFFF"/>
                  </a:solidFill>
                </a14:hiddenFill>
              </a:ext>
            </a:extLst>
          </p:spPr>
        </p:pic>
        <p:pic>
          <p:nvPicPr>
            <p:cNvPr id="7192" name="Picture 24">
              <a:extLst>
                <a:ext uri="{FF2B5EF4-FFF2-40B4-BE49-F238E27FC236}">
                  <a16:creationId xmlns:a16="http://schemas.microsoft.com/office/drawing/2014/main" id="{3ABC50F0-4716-F661-2ADC-851D9FD1997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20581" y="19773398"/>
              <a:ext cx="6977475" cy="3476541"/>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5">
              <a:extLst>
                <a:ext uri="{FF2B5EF4-FFF2-40B4-BE49-F238E27FC236}">
                  <a16:creationId xmlns:a16="http://schemas.microsoft.com/office/drawing/2014/main" id="{EC971581-3D19-33BF-4A19-33351E67DC0D}"/>
                </a:ext>
              </a:extLst>
            </p:cNvPr>
            <p:cNvSpPr/>
            <p:nvPr/>
          </p:nvSpPr>
          <p:spPr bwMode="auto">
            <a:xfrm>
              <a:off x="22048169" y="23555456"/>
              <a:ext cx="879424" cy="162774"/>
            </a:xfrm>
            <a:prstGeom prst="rect">
              <a:avLst/>
            </a:prstGeom>
            <a:solidFill>
              <a:srgbClr val="3E83F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0805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dirty="0">
                <a:ln>
                  <a:noFill/>
                </a:ln>
                <a:solidFill>
                  <a:srgbClr val="003399"/>
                </a:solidFill>
                <a:effectLst/>
                <a:latin typeface="Arial" pitchFamily="34" charset="0"/>
              </a:endParaRPr>
            </a:p>
          </p:txBody>
        </p:sp>
        <p:sp>
          <p:nvSpPr>
            <p:cNvPr id="52" name="TextBox 51">
              <a:extLst>
                <a:ext uri="{FF2B5EF4-FFF2-40B4-BE49-F238E27FC236}">
                  <a16:creationId xmlns:a16="http://schemas.microsoft.com/office/drawing/2014/main" id="{ADC821D4-CE10-229B-96B9-3E30D2C15D96}"/>
                </a:ext>
              </a:extLst>
            </p:cNvPr>
            <p:cNvSpPr txBox="1"/>
            <p:nvPr/>
          </p:nvSpPr>
          <p:spPr>
            <a:xfrm>
              <a:off x="23029621" y="23359844"/>
              <a:ext cx="4378401" cy="553998"/>
            </a:xfrm>
            <a:prstGeom prst="rect">
              <a:avLst/>
            </a:prstGeom>
            <a:noFill/>
          </p:spPr>
          <p:txBody>
            <a:bodyPr wrap="square" rtlCol="0">
              <a:spAutoFit/>
            </a:bodyPr>
            <a:lstStyle/>
            <a:p>
              <a:r>
                <a:rPr lang="en-US" sz="3000" dirty="0">
                  <a:solidFill>
                    <a:schemeClr val="tx1"/>
                  </a:solidFill>
                </a:rPr>
                <a:t>Logistic Regression</a:t>
              </a:r>
            </a:p>
          </p:txBody>
        </p:sp>
        <p:sp>
          <p:nvSpPr>
            <p:cNvPr id="55" name="TextBox 54">
              <a:extLst>
                <a:ext uri="{FF2B5EF4-FFF2-40B4-BE49-F238E27FC236}">
                  <a16:creationId xmlns:a16="http://schemas.microsoft.com/office/drawing/2014/main" id="{E529CB4B-01D5-9727-DEC3-ADDDB76286EA}"/>
                </a:ext>
              </a:extLst>
            </p:cNvPr>
            <p:cNvSpPr txBox="1"/>
            <p:nvPr/>
          </p:nvSpPr>
          <p:spPr>
            <a:xfrm>
              <a:off x="28156929" y="23369032"/>
              <a:ext cx="1720722" cy="553998"/>
            </a:xfrm>
            <a:prstGeom prst="rect">
              <a:avLst/>
            </a:prstGeom>
            <a:noFill/>
          </p:spPr>
          <p:txBody>
            <a:bodyPr wrap="square" rtlCol="0">
              <a:spAutoFit/>
            </a:bodyPr>
            <a:lstStyle/>
            <a:p>
              <a:r>
                <a:rPr lang="en-US" sz="3000" dirty="0">
                  <a:solidFill>
                    <a:schemeClr val="tx1"/>
                  </a:solidFill>
                </a:rPr>
                <a:t>SVC</a:t>
              </a:r>
            </a:p>
          </p:txBody>
        </p:sp>
        <p:sp>
          <p:nvSpPr>
            <p:cNvPr id="58" name="TextBox 57">
              <a:extLst>
                <a:ext uri="{FF2B5EF4-FFF2-40B4-BE49-F238E27FC236}">
                  <a16:creationId xmlns:a16="http://schemas.microsoft.com/office/drawing/2014/main" id="{AA9739EF-0015-275B-9966-651EB4F37008}"/>
                </a:ext>
              </a:extLst>
            </p:cNvPr>
            <p:cNvSpPr txBox="1"/>
            <p:nvPr/>
          </p:nvSpPr>
          <p:spPr>
            <a:xfrm>
              <a:off x="30380636" y="23369032"/>
              <a:ext cx="3731256" cy="553998"/>
            </a:xfrm>
            <a:prstGeom prst="rect">
              <a:avLst/>
            </a:prstGeom>
            <a:noFill/>
          </p:spPr>
          <p:txBody>
            <a:bodyPr wrap="square" rtlCol="0">
              <a:spAutoFit/>
            </a:bodyPr>
            <a:lstStyle/>
            <a:p>
              <a:r>
                <a:rPr lang="en-US" sz="3000" dirty="0">
                  <a:solidFill>
                    <a:schemeClr val="tx1"/>
                  </a:solidFill>
                </a:rPr>
                <a:t>Random Forest</a:t>
              </a:r>
            </a:p>
          </p:txBody>
        </p:sp>
        <p:sp>
          <p:nvSpPr>
            <p:cNvPr id="63" name="Rectangle 62">
              <a:extLst>
                <a:ext uri="{FF2B5EF4-FFF2-40B4-BE49-F238E27FC236}">
                  <a16:creationId xmlns:a16="http://schemas.microsoft.com/office/drawing/2014/main" id="{8EB136C6-221F-D5AE-1430-108B52305EF2}"/>
                </a:ext>
              </a:extLst>
            </p:cNvPr>
            <p:cNvSpPr/>
            <p:nvPr/>
          </p:nvSpPr>
          <p:spPr bwMode="auto">
            <a:xfrm>
              <a:off x="27164972" y="23575024"/>
              <a:ext cx="879424" cy="162774"/>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0805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dirty="0">
                <a:ln>
                  <a:noFill/>
                </a:ln>
                <a:solidFill>
                  <a:srgbClr val="003399"/>
                </a:solidFill>
                <a:effectLst/>
                <a:latin typeface="Arial" pitchFamily="34" charset="0"/>
              </a:endParaRPr>
            </a:p>
          </p:txBody>
        </p:sp>
        <p:sp>
          <p:nvSpPr>
            <p:cNvPr id="7168" name="Rectangle 7167">
              <a:extLst>
                <a:ext uri="{FF2B5EF4-FFF2-40B4-BE49-F238E27FC236}">
                  <a16:creationId xmlns:a16="http://schemas.microsoft.com/office/drawing/2014/main" id="{540A0AD6-9801-F503-29DE-8C9F4FDCBA26}"/>
                </a:ext>
              </a:extLst>
            </p:cNvPr>
            <p:cNvSpPr/>
            <p:nvPr/>
          </p:nvSpPr>
          <p:spPr bwMode="auto">
            <a:xfrm>
              <a:off x="29375888" y="23575024"/>
              <a:ext cx="879424" cy="162774"/>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0805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dirty="0">
                <a:ln>
                  <a:noFill/>
                </a:ln>
                <a:solidFill>
                  <a:srgbClr val="003399"/>
                </a:solidFill>
                <a:effectLst/>
                <a:latin typeface="Arial" pitchFamily="34" charset="0"/>
              </a:endParaRPr>
            </a:p>
          </p:txBody>
        </p:sp>
        <p:pic>
          <p:nvPicPr>
            <p:cNvPr id="38" name="Picture 14">
              <a:extLst>
                <a:ext uri="{FF2B5EF4-FFF2-40B4-BE49-F238E27FC236}">
                  <a16:creationId xmlns:a16="http://schemas.microsoft.com/office/drawing/2014/main" id="{A36381D9-6280-4A23-DA72-11FE559D56E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602265" y="16114443"/>
              <a:ext cx="6614549" cy="3476541"/>
            </a:xfrm>
            <a:prstGeom prst="rect">
              <a:avLst/>
            </a:prstGeom>
            <a:noFill/>
            <a:extLst>
              <a:ext uri="{909E8E84-426E-40DD-AFC4-6F175D3DCCD1}">
                <a14:hiddenFill xmlns:a14="http://schemas.microsoft.com/office/drawing/2010/main">
                  <a:solidFill>
                    <a:srgbClr val="FFFFFF"/>
                  </a:solidFill>
                </a14:hiddenFill>
              </a:ext>
            </a:extLst>
          </p:spPr>
        </p:pic>
        <p:sp>
          <p:nvSpPr>
            <p:cNvPr id="42" name="Rounded Rectangle 41">
              <a:extLst>
                <a:ext uri="{FF2B5EF4-FFF2-40B4-BE49-F238E27FC236}">
                  <a16:creationId xmlns:a16="http://schemas.microsoft.com/office/drawing/2014/main" id="{FDBD7DB5-F916-5F0B-D3C6-941B3810BD68}"/>
                </a:ext>
              </a:extLst>
            </p:cNvPr>
            <p:cNvSpPr/>
            <p:nvPr/>
          </p:nvSpPr>
          <p:spPr bwMode="auto">
            <a:xfrm>
              <a:off x="20727133" y="15184741"/>
              <a:ext cx="11125390" cy="732338"/>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en-US" sz="4400" dirty="0">
                  <a:solidFill>
                    <a:schemeClr val="bg1"/>
                  </a:solidFill>
                  <a:latin typeface="Calibri" panose="020F0502020204030204" pitchFamily="34" charset="0"/>
                  <a:cs typeface="Calibri" panose="020F0502020204030204" pitchFamily="34" charset="0"/>
                </a:rPr>
                <a:t>Result : Layer wise Probing Accuracies</a:t>
              </a:r>
            </a:p>
          </p:txBody>
        </p:sp>
      </p:grpSp>
      <p:sp>
        <p:nvSpPr>
          <p:cNvPr id="47" name="Rounded Rectangle 46">
            <a:extLst>
              <a:ext uri="{FF2B5EF4-FFF2-40B4-BE49-F238E27FC236}">
                <a16:creationId xmlns:a16="http://schemas.microsoft.com/office/drawing/2014/main" id="{13DA6F7B-7969-46F2-FFA9-3A6DDC93441E}"/>
              </a:ext>
            </a:extLst>
          </p:cNvPr>
          <p:cNvSpPr/>
          <p:nvPr/>
        </p:nvSpPr>
        <p:spPr bwMode="auto">
          <a:xfrm>
            <a:off x="1138276" y="14440181"/>
            <a:ext cx="3276968" cy="935074"/>
          </a:xfrm>
          <a:prstGeom prst="roundRect">
            <a:avLst/>
          </a:prstGeom>
          <a:solidFill>
            <a:srgbClr val="D3E6E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en-US" sz="4400" dirty="0">
                <a:solidFill>
                  <a:schemeClr val="tx2"/>
                </a:solidFill>
                <a:latin typeface="Calibri" panose="020F0502020204030204" pitchFamily="34" charset="0"/>
                <a:cs typeface="Calibri" panose="020F0502020204030204" pitchFamily="34" charset="0"/>
              </a:rPr>
              <a:t>Conclusion</a:t>
            </a:r>
          </a:p>
        </p:txBody>
      </p:sp>
      <p:sp>
        <p:nvSpPr>
          <p:cNvPr id="51" name="TextBox 50">
            <a:extLst>
              <a:ext uri="{FF2B5EF4-FFF2-40B4-BE49-F238E27FC236}">
                <a16:creationId xmlns:a16="http://schemas.microsoft.com/office/drawing/2014/main" id="{AC25DECF-8B16-0E25-D490-84AACDD61F75}"/>
              </a:ext>
            </a:extLst>
          </p:cNvPr>
          <p:cNvSpPr txBox="1"/>
          <p:nvPr/>
        </p:nvSpPr>
        <p:spPr>
          <a:xfrm>
            <a:off x="27144691" y="8730605"/>
            <a:ext cx="8258543" cy="1015663"/>
          </a:xfrm>
          <a:prstGeom prst="rect">
            <a:avLst/>
          </a:prstGeom>
          <a:noFill/>
        </p:spPr>
        <p:txBody>
          <a:bodyPr wrap="none" rtlCol="0">
            <a:spAutoFit/>
          </a:bodyPr>
          <a:lstStyle/>
          <a:p>
            <a:pPr algn="ctr"/>
            <a:r>
              <a:rPr lang="en-US" sz="3000" dirty="0"/>
              <a:t>Table 1: Transformer Based Models Training</a:t>
            </a:r>
            <a:br>
              <a:rPr lang="en-US" sz="3000" dirty="0"/>
            </a:br>
            <a:r>
              <a:rPr lang="en-US" sz="3000" dirty="0"/>
              <a:t> Accuracy     </a:t>
            </a:r>
          </a:p>
        </p:txBody>
      </p:sp>
      <p:pic>
        <p:nvPicPr>
          <p:cNvPr id="9249" name="Picture 33">
            <a:extLst>
              <a:ext uri="{FF2B5EF4-FFF2-40B4-BE49-F238E27FC236}">
                <a16:creationId xmlns:a16="http://schemas.microsoft.com/office/drawing/2014/main" id="{7AD3AD62-5195-FACB-56F8-6C8BAA42E6F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950790" y="20084641"/>
            <a:ext cx="8646344" cy="6171769"/>
          </a:xfrm>
          <a:prstGeom prst="rect">
            <a:avLst/>
          </a:prstGeom>
          <a:noFill/>
          <a:extLst>
            <a:ext uri="{909E8E84-426E-40DD-AFC4-6F175D3DCCD1}">
              <a14:hiddenFill xmlns:a14="http://schemas.microsoft.com/office/drawing/2010/main">
                <a:solidFill>
                  <a:srgbClr val="FFFFFF"/>
                </a:solidFill>
              </a14:hiddenFill>
            </a:ext>
          </a:extLst>
        </p:spPr>
      </p:pic>
      <p:pic>
        <p:nvPicPr>
          <p:cNvPr id="9251" name="Picture 35">
            <a:extLst>
              <a:ext uri="{FF2B5EF4-FFF2-40B4-BE49-F238E27FC236}">
                <a16:creationId xmlns:a16="http://schemas.microsoft.com/office/drawing/2014/main" id="{6913B299-ABA9-0A73-E6BB-A42412FEF4B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502996" y="14458844"/>
            <a:ext cx="8094138" cy="5589023"/>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a:extLst>
              <a:ext uri="{FF2B5EF4-FFF2-40B4-BE49-F238E27FC236}">
                <a16:creationId xmlns:a16="http://schemas.microsoft.com/office/drawing/2014/main" id="{9AAC0A6A-F97C-8808-10C5-F81DD0C35600}"/>
              </a:ext>
            </a:extLst>
          </p:cNvPr>
          <p:cNvSpPr txBox="1"/>
          <p:nvPr/>
        </p:nvSpPr>
        <p:spPr>
          <a:xfrm>
            <a:off x="28113953" y="26385753"/>
            <a:ext cx="6586548" cy="492443"/>
          </a:xfrm>
          <a:prstGeom prst="rect">
            <a:avLst/>
          </a:prstGeom>
          <a:noFill/>
        </p:spPr>
        <p:txBody>
          <a:bodyPr wrap="none" rtlCol="0">
            <a:spAutoFit/>
          </a:bodyPr>
          <a:lstStyle/>
          <a:p>
            <a:pPr algn="ctr"/>
            <a:r>
              <a:rPr lang="en-US" sz="2600" dirty="0"/>
              <a:t>Fig 1 : Layer Wise #True Positive/Class </a:t>
            </a:r>
          </a:p>
        </p:txBody>
      </p:sp>
      <p:sp>
        <p:nvSpPr>
          <p:cNvPr id="7170" name="Rectangle 7169">
            <a:extLst>
              <a:ext uri="{FF2B5EF4-FFF2-40B4-BE49-F238E27FC236}">
                <a16:creationId xmlns:a16="http://schemas.microsoft.com/office/drawing/2014/main" id="{ABDDCE65-015A-BE57-9153-E4AFC4DED79A}"/>
              </a:ext>
            </a:extLst>
          </p:cNvPr>
          <p:cNvSpPr/>
          <p:nvPr/>
        </p:nvSpPr>
        <p:spPr bwMode="auto">
          <a:xfrm>
            <a:off x="306984" y="25288119"/>
            <a:ext cx="10818210" cy="1590077"/>
          </a:xfrm>
          <a:prstGeom prst="rect">
            <a:avLst/>
          </a:prstGeom>
          <a:solidFill>
            <a:srgbClr val="61CBF3">
              <a:alpha val="20000"/>
            </a:srgbClr>
          </a:solidFill>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en-US" sz="3000" b="0" i="0" dirty="0">
                <a:solidFill>
                  <a:srgbClr val="000000"/>
                </a:solidFill>
                <a:effectLst/>
                <a:latin typeface="Calibri" panose="020F0502020204030204" pitchFamily="34" charset="0"/>
              </a:rPr>
              <a:t>Sincere thanks to Akshat Gupta, Prof. </a:t>
            </a:r>
            <a:r>
              <a:rPr lang="en-US" sz="3000" b="0" i="0" dirty="0" err="1">
                <a:solidFill>
                  <a:srgbClr val="000000"/>
                </a:solidFill>
                <a:effectLst/>
                <a:latin typeface="Calibri" panose="020F0502020204030204" pitchFamily="34" charset="0"/>
              </a:rPr>
              <a:t>Sining</a:t>
            </a:r>
            <a:r>
              <a:rPr lang="en-US" sz="3000" b="0" i="0" dirty="0">
                <a:solidFill>
                  <a:srgbClr val="000000"/>
                </a:solidFill>
                <a:effectLst/>
                <a:latin typeface="Calibri" panose="020F0502020204030204" pitchFamily="34" charset="0"/>
              </a:rPr>
              <a:t> Chen, and  Dr. Eleni </a:t>
            </a:r>
            <a:r>
              <a:rPr lang="en-US" sz="3000" b="0" i="0" dirty="0" err="1">
                <a:solidFill>
                  <a:srgbClr val="000000"/>
                </a:solidFill>
                <a:effectLst/>
                <a:latin typeface="Calibri" panose="020F0502020204030204" pitchFamily="34" charset="0"/>
              </a:rPr>
              <a:t>Drinea</a:t>
            </a:r>
            <a:r>
              <a:rPr lang="en-US" sz="3000" b="0" i="0" dirty="0">
                <a:solidFill>
                  <a:srgbClr val="000000"/>
                </a:solidFill>
                <a:effectLst/>
                <a:latin typeface="Calibri" panose="020F0502020204030204" pitchFamily="34" charset="0"/>
              </a:rPr>
              <a:t> for their constant support, expert guidance with the project and resources.</a:t>
            </a:r>
            <a:endParaRPr lang="en-US" sz="3000" b="0" dirty="0">
              <a:solidFill>
                <a:schemeClr val="tx1"/>
              </a:solidFill>
              <a:latin typeface="Calibri" panose="020F0502020204030204" pitchFamily="34" charset="0"/>
              <a:cs typeface="Calibri" panose="020F0502020204030204" pitchFamily="34" charset="0"/>
            </a:endParaRPr>
          </a:p>
        </p:txBody>
      </p:sp>
      <p:sp>
        <p:nvSpPr>
          <p:cNvPr id="7172" name="Rounded Rectangle 7171">
            <a:extLst>
              <a:ext uri="{FF2B5EF4-FFF2-40B4-BE49-F238E27FC236}">
                <a16:creationId xmlns:a16="http://schemas.microsoft.com/office/drawing/2014/main" id="{50DB499D-93EA-9EFE-5BC7-FCA215A04E23}"/>
              </a:ext>
            </a:extLst>
          </p:cNvPr>
          <p:cNvSpPr/>
          <p:nvPr/>
        </p:nvSpPr>
        <p:spPr bwMode="auto">
          <a:xfrm>
            <a:off x="565645" y="24604614"/>
            <a:ext cx="5018102" cy="738161"/>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en-US" sz="4400" dirty="0">
                <a:solidFill>
                  <a:schemeClr val="bg1"/>
                </a:solidFill>
                <a:latin typeface="Calibri" panose="020F0502020204030204" pitchFamily="34" charset="0"/>
                <a:cs typeface="Calibri" panose="020F0502020204030204" pitchFamily="34" charset="0"/>
              </a:rPr>
              <a:t>Acknowledgement</a:t>
            </a:r>
          </a:p>
        </p:txBody>
      </p:sp>
      <p:sp>
        <p:nvSpPr>
          <p:cNvPr id="7174" name="Rectangle 7173">
            <a:extLst>
              <a:ext uri="{FF2B5EF4-FFF2-40B4-BE49-F238E27FC236}">
                <a16:creationId xmlns:a16="http://schemas.microsoft.com/office/drawing/2014/main" id="{EBC06650-BB05-4413-5A16-01880F801B8C}"/>
              </a:ext>
            </a:extLst>
          </p:cNvPr>
          <p:cNvSpPr/>
          <p:nvPr/>
        </p:nvSpPr>
        <p:spPr bwMode="auto">
          <a:xfrm>
            <a:off x="11990975" y="24568800"/>
            <a:ext cx="14409327" cy="2526874"/>
          </a:xfrm>
          <a:prstGeom prst="rect">
            <a:avLst/>
          </a:prstGeom>
          <a:solidFill>
            <a:srgbClr val="61CBF3">
              <a:alpha val="20000"/>
            </a:srgbClr>
          </a:solidFill>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457200" indent="-457200">
              <a:buFont typeface="Arial" panose="020B0604020202020204" pitchFamily="34" charset="0"/>
              <a:buChar char="•"/>
            </a:pPr>
            <a:r>
              <a:rPr lang="en-US" sz="3000" b="0" dirty="0" err="1">
                <a:solidFill>
                  <a:schemeClr val="tx1"/>
                </a:solidFill>
                <a:latin typeface="Calibri" panose="020F0502020204030204" pitchFamily="34" charset="0"/>
                <a:cs typeface="Calibri" panose="020F0502020204030204" pitchFamily="34" charset="0"/>
              </a:rPr>
              <a:t>Tenney</a:t>
            </a:r>
            <a:r>
              <a:rPr lang="en-US" sz="3000" b="0" dirty="0">
                <a:solidFill>
                  <a:schemeClr val="tx1"/>
                </a:solidFill>
                <a:latin typeface="Calibri" panose="020F0502020204030204" pitchFamily="34" charset="0"/>
                <a:cs typeface="Calibri" panose="020F0502020204030204" pitchFamily="34" charset="0"/>
              </a:rPr>
              <a:t>, I., Das, D., &amp; Pavlick, E. (2019). BERT rediscovers the classical NLP pipeline. </a:t>
            </a:r>
            <a:r>
              <a:rPr lang="en-US" sz="3000" b="0" dirty="0" err="1">
                <a:solidFill>
                  <a:schemeClr val="tx1"/>
                </a:solidFill>
                <a:latin typeface="Calibri" panose="020F0502020204030204" pitchFamily="34" charset="0"/>
                <a:cs typeface="Calibri" panose="020F0502020204030204" pitchFamily="34" charset="0"/>
              </a:rPr>
              <a:t>arXiv</a:t>
            </a:r>
            <a:r>
              <a:rPr lang="en-US" sz="3000" b="0" dirty="0">
                <a:solidFill>
                  <a:schemeClr val="tx1"/>
                </a:solidFill>
                <a:latin typeface="Calibri" panose="020F0502020204030204" pitchFamily="34" charset="0"/>
                <a:cs typeface="Calibri" panose="020F0502020204030204" pitchFamily="34" charset="0"/>
              </a:rPr>
              <a:t> preprint arXiv:1905.05950.</a:t>
            </a:r>
          </a:p>
          <a:p>
            <a:pPr marL="457200" indent="-457200">
              <a:buFont typeface="Arial" panose="020B0604020202020204" pitchFamily="34" charset="0"/>
              <a:buChar char="•"/>
            </a:pPr>
            <a:r>
              <a:rPr lang="en-US" sz="3000" b="0" dirty="0">
                <a:solidFill>
                  <a:schemeClr val="tx1"/>
                </a:solidFill>
                <a:latin typeface="Calibri" panose="020F0502020204030204" pitchFamily="34" charset="0"/>
                <a:cs typeface="Calibri" panose="020F0502020204030204" pitchFamily="34" charset="0"/>
              </a:rPr>
              <a:t>Wang, Y., </a:t>
            </a:r>
            <a:r>
              <a:rPr lang="en-US" sz="3000" b="0" dirty="0" err="1">
                <a:solidFill>
                  <a:schemeClr val="tx1"/>
                </a:solidFill>
                <a:latin typeface="Calibri" panose="020F0502020204030204" pitchFamily="34" charset="0"/>
                <a:cs typeface="Calibri" panose="020F0502020204030204" pitchFamily="34" charset="0"/>
              </a:rPr>
              <a:t>Boumadane</a:t>
            </a:r>
            <a:r>
              <a:rPr lang="en-US" sz="3000" b="0" dirty="0">
                <a:solidFill>
                  <a:schemeClr val="tx1"/>
                </a:solidFill>
                <a:latin typeface="Calibri" panose="020F0502020204030204" pitchFamily="34" charset="0"/>
                <a:cs typeface="Calibri" panose="020F0502020204030204" pitchFamily="34" charset="0"/>
              </a:rPr>
              <a:t>, A., &amp; Heba, A. (2021). A fine-tuned wav2vec 2.0/</a:t>
            </a:r>
            <a:r>
              <a:rPr lang="en-US" sz="3000" b="0" dirty="0" err="1">
                <a:solidFill>
                  <a:schemeClr val="tx1"/>
                </a:solidFill>
                <a:latin typeface="Calibri" panose="020F0502020204030204" pitchFamily="34" charset="0"/>
                <a:cs typeface="Calibri" panose="020F0502020204030204" pitchFamily="34" charset="0"/>
              </a:rPr>
              <a:t>hubert</a:t>
            </a:r>
            <a:r>
              <a:rPr lang="en-US" sz="3000" b="0" dirty="0">
                <a:solidFill>
                  <a:schemeClr val="tx1"/>
                </a:solidFill>
                <a:latin typeface="Calibri" panose="020F0502020204030204" pitchFamily="34" charset="0"/>
                <a:cs typeface="Calibri" panose="020F0502020204030204" pitchFamily="34" charset="0"/>
              </a:rPr>
              <a:t> benchmark for speech emotion recognition, speaker verification and spoken language understanding. </a:t>
            </a:r>
            <a:r>
              <a:rPr lang="en-US" sz="3000" b="0" dirty="0" err="1">
                <a:solidFill>
                  <a:schemeClr val="tx1"/>
                </a:solidFill>
                <a:latin typeface="Calibri" panose="020F0502020204030204" pitchFamily="34" charset="0"/>
                <a:cs typeface="Calibri" panose="020F0502020204030204" pitchFamily="34" charset="0"/>
              </a:rPr>
              <a:t>arXiv</a:t>
            </a:r>
            <a:r>
              <a:rPr lang="en-US" sz="3000" b="0" dirty="0">
                <a:solidFill>
                  <a:schemeClr val="tx1"/>
                </a:solidFill>
                <a:latin typeface="Calibri" panose="020F0502020204030204" pitchFamily="34" charset="0"/>
                <a:cs typeface="Calibri" panose="020F0502020204030204" pitchFamily="34" charset="0"/>
              </a:rPr>
              <a:t> preprint arXiv:2111.02735.</a:t>
            </a:r>
          </a:p>
          <a:p>
            <a:pPr marL="571500" indent="-571500">
              <a:buFont typeface="Arial" panose="020B0604020202020204" pitchFamily="34" charset="0"/>
              <a:buChar char="•"/>
            </a:pPr>
            <a:endParaRPr lang="en-US" sz="3000" b="0" dirty="0">
              <a:solidFill>
                <a:schemeClr val="tx1"/>
              </a:solidFill>
              <a:latin typeface="Calibri" panose="020F0502020204030204" pitchFamily="34" charset="0"/>
              <a:cs typeface="Calibri" panose="020F0502020204030204" pitchFamily="34" charset="0"/>
            </a:endParaRPr>
          </a:p>
          <a:p>
            <a:pPr marL="571500" indent="-571500">
              <a:buFont typeface="Arial" panose="020B0604020202020204" pitchFamily="34" charset="0"/>
              <a:buChar char="•"/>
            </a:pPr>
            <a:endParaRPr lang="en-US" sz="3000" b="0" dirty="0">
              <a:solidFill>
                <a:schemeClr val="tx1"/>
              </a:solidFill>
              <a:latin typeface="Calibri" panose="020F0502020204030204" pitchFamily="34" charset="0"/>
              <a:cs typeface="Calibri" panose="020F0502020204030204" pitchFamily="34" charset="0"/>
            </a:endParaRPr>
          </a:p>
          <a:p>
            <a:pPr marL="571500" indent="-571500">
              <a:buFont typeface="Arial" panose="020B0604020202020204" pitchFamily="34" charset="0"/>
              <a:buChar char="•"/>
            </a:pPr>
            <a:endParaRPr lang="en-US" sz="3000" b="0" dirty="0">
              <a:solidFill>
                <a:schemeClr val="tx1"/>
              </a:solidFill>
              <a:latin typeface="Calibri" panose="020F0502020204030204" pitchFamily="34" charset="0"/>
              <a:cs typeface="Calibri" panose="020F0502020204030204" pitchFamily="34" charset="0"/>
            </a:endParaRPr>
          </a:p>
        </p:txBody>
      </p:sp>
      <p:sp>
        <p:nvSpPr>
          <p:cNvPr id="7176" name="Rounded Rectangle 7175">
            <a:extLst>
              <a:ext uri="{FF2B5EF4-FFF2-40B4-BE49-F238E27FC236}">
                <a16:creationId xmlns:a16="http://schemas.microsoft.com/office/drawing/2014/main" id="{9F696C2C-4382-F40B-6DAA-34B0200E57F3}"/>
              </a:ext>
            </a:extLst>
          </p:cNvPr>
          <p:cNvSpPr/>
          <p:nvPr/>
        </p:nvSpPr>
        <p:spPr bwMode="auto">
          <a:xfrm>
            <a:off x="12514327" y="23885971"/>
            <a:ext cx="3887628" cy="747899"/>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en-US" sz="4400" dirty="0">
                <a:solidFill>
                  <a:schemeClr val="bg1"/>
                </a:solidFill>
                <a:latin typeface="Calibri" panose="020F0502020204030204" pitchFamily="34" charset="0"/>
                <a:cs typeface="Calibri" panose="020F0502020204030204" pitchFamily="34" charset="0"/>
              </a:rPr>
              <a:t>References</a:t>
            </a:r>
          </a:p>
        </p:txBody>
      </p:sp>
    </p:spTree>
    <p:extLst>
      <p:ext uri="{BB962C8B-B14F-4D97-AF65-F5344CB8AC3E}">
        <p14:creationId xmlns:p14="http://schemas.microsoft.com/office/powerpoint/2010/main" val="960573687"/>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08050" rtl="0" eaLnBrk="0" fontAlgn="base" latinLnBrk="0" hangingPunct="0">
          <a:lnSpc>
            <a:spcPct val="100000"/>
          </a:lnSpc>
          <a:spcBef>
            <a:spcPct val="0"/>
          </a:spcBef>
          <a:spcAft>
            <a:spcPct val="0"/>
          </a:spcAft>
          <a:buClrTx/>
          <a:buSzTx/>
          <a:buFontTx/>
          <a:buNone/>
          <a:tabLst/>
          <a:defRPr kumimoji="0" lang="en-US" sz="4000" b="1" i="0" u="none" strike="noStrike" cap="none" normalizeH="0" baseline="0" smtClean="0">
            <a:ln>
              <a:noFill/>
            </a:ln>
            <a:solidFill>
              <a:srgbClr val="003399"/>
            </a:solidFill>
            <a:effectLst/>
            <a:latin typeface="Arial" pitchFamily="34" charset="0"/>
          </a:defRPr>
        </a:defPPr>
      </a:lstStyle>
    </a:spDef>
    <a:lnDef>
      <a:spPr bwMode="auto">
        <a:xfrm>
          <a:off x="0" y="0"/>
          <a:ext cx="1" cy="1"/>
        </a:xfrm>
        <a:custGeom>
          <a:avLst/>
          <a:gdLst/>
          <a:ahLst/>
          <a:cxnLst/>
          <a:rect l="0" t="0" r="0" b="0"/>
          <a:pathLst/>
        </a:custGeom>
        <a:solidFill>
          <a:srgbClr val="0000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08050" rtl="0" eaLnBrk="0" fontAlgn="base" latinLnBrk="0" hangingPunct="0">
          <a:lnSpc>
            <a:spcPct val="100000"/>
          </a:lnSpc>
          <a:spcBef>
            <a:spcPct val="0"/>
          </a:spcBef>
          <a:spcAft>
            <a:spcPct val="0"/>
          </a:spcAft>
          <a:buClrTx/>
          <a:buSzTx/>
          <a:buFontTx/>
          <a:buNone/>
          <a:tabLst/>
          <a:defRPr kumimoji="0" lang="en-US" sz="4000" b="1" i="0" u="none" strike="noStrike" cap="none" normalizeH="0" baseline="0" smtClean="0">
            <a:ln>
              <a:noFill/>
            </a:ln>
            <a:solidFill>
              <a:srgbClr val="003399"/>
            </a:solidFill>
            <a:effectLst/>
            <a:latin typeface="Arial"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5640</TotalTime>
  <Words>520</Words>
  <Application>Microsoft Macintosh PowerPoint</Application>
  <PresentationFormat>Custom</PresentationFormat>
  <Paragraphs>69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Blank Presentation</vt:lpstr>
      <vt:lpstr>PowerPoint Presentation</vt:lpstr>
    </vt:vector>
  </TitlesOfParts>
  <Company>Mechanical Engineering VT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Michael Alley</dc:creator>
  <cp:lastModifiedBy>an3077</cp:lastModifiedBy>
  <cp:revision>138</cp:revision>
  <cp:lastPrinted>2013-02-21T19:48:44Z</cp:lastPrinted>
  <dcterms:created xsi:type="dcterms:W3CDTF">2003-04-11T15:30:44Z</dcterms:created>
  <dcterms:modified xsi:type="dcterms:W3CDTF">2022-12-01T11:51:26Z</dcterms:modified>
</cp:coreProperties>
</file>