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2018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2019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2020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2018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2019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2020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Sit Dolor Amet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lorem Ipsum 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0985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{9C3E4597-8D84-442D-8A21-E56271BE19DE}tf11429527</Template>
  <TotalTime>0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2020-05-02T01:43:24Z</dcterms:created>
  <dcterms:modified xsi:type="dcterms:W3CDTF">2020-05-02T01:43:41Z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