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19" autoAdjust="0"/>
  </p:normalViewPr>
  <p:slideViewPr>
    <p:cSldViewPr snapToGrid="0">
      <p:cViewPr varScale="1">
        <p:scale>
          <a:sx n="95" d="100"/>
          <a:sy n="95" d="100"/>
        </p:scale>
        <p:origin x="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tefanoleone992/fifa-20-ultimate-team-players-dataset#fut_bin20_players.csv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999" y="4550230"/>
            <a:ext cx="10909073" cy="957902"/>
          </a:xfrm>
        </p:spPr>
        <p:txBody>
          <a:bodyPr>
            <a:normAutofit/>
          </a:bodyPr>
          <a:lstStyle/>
          <a:p>
            <a:r>
              <a:rPr lang="en-US" sz="6000" dirty="0"/>
              <a:t>FUT Stats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99" y="5782457"/>
            <a:ext cx="10925101" cy="46053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Siddharth Musale</a:t>
            </a:r>
          </a:p>
        </p:txBody>
      </p:sp>
      <p:pic>
        <p:nvPicPr>
          <p:cNvPr id="9" name="Picture 8" descr="FIFA 20: Know the rules in EA SPORTS FIFA | FifaUltimateTeam.it - UK">
            <a:extLst>
              <a:ext uri="{FF2B5EF4-FFF2-40B4-BE49-F238E27FC236}">
                <a16:creationId xmlns:a16="http://schemas.microsoft.com/office/drawing/2014/main" id="{72E60D5B-DE99-42F3-B9D6-9C8A4AA4A34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9" y="950915"/>
            <a:ext cx="5299675" cy="2981066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256867" y="950195"/>
            <a:ext cx="5302232" cy="2982503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77758-91A4-42AE-A8EF-26D5C000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0CF9F-F230-4539-9AE7-F7CD38F04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FIFA 20 is a popular soccer video game allowing players to play with their favorite players from across the globe</a:t>
            </a:r>
          </a:p>
          <a:p>
            <a:pPr lvl="1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One of the most popular game modes is FUT (FIFA Ultimate Team) which allows players to create their own team</a:t>
            </a:r>
          </a:p>
          <a:p>
            <a:pPr lvl="1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A large component within FUT is the player market which allows FIFA players to buy/sell players on the market with in-game currency</a:t>
            </a:r>
          </a:p>
          <a:p>
            <a:pPr lvl="1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783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08C1BC-6348-4A22-9CCB-51E5E2264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FUT Player Market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A6509-6473-4910-91F9-B75C4520B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>
            <a:normAutofit/>
          </a:bodyPr>
          <a:lstStyle/>
          <a:p>
            <a:pPr lvl="1">
              <a:lnSpc>
                <a:spcPct val="90000"/>
              </a:lnSpc>
              <a:buClr>
                <a:schemeClr val="accent5">
                  <a:lumMod val="75000"/>
                </a:schemeClr>
              </a:buClr>
              <a:buFont typeface="Calibri" panose="020F0502020204030204" pitchFamily="34" charset="0"/>
              <a:buChar char="§"/>
            </a:pPr>
            <a:r>
              <a:rPr lang="en-US" dirty="0">
                <a:solidFill>
                  <a:schemeClr val="bg1"/>
                </a:solidFill>
              </a:rPr>
              <a:t>Like the stock market player values fluctuate every day  based on many factors (player real world performance, in game promotions,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>
              <a:lnSpc>
                <a:spcPct val="90000"/>
              </a:lnSpc>
              <a:buClr>
                <a:schemeClr val="accent5">
                  <a:lumMod val="75000"/>
                </a:schemeClr>
              </a:buClr>
              <a:buFont typeface="Calibri" panose="020F0502020204030204" pitchFamily="34" charset="0"/>
              <a:buChar char="§"/>
            </a:pPr>
            <a:r>
              <a:rPr lang="en-US" dirty="0">
                <a:solidFill>
                  <a:schemeClr val="bg1"/>
                </a:solidFill>
              </a:rPr>
              <a:t>Like stocks, FIFA players are always searching for the optimal time to buy and sell players to maximize profits</a:t>
            </a:r>
            <a:endParaRPr lang="en-US" sz="1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1ABFEB-921D-4BF4-8EB6-B2474C02075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2017" y="1134647"/>
            <a:ext cx="6798082" cy="458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29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B184-99B8-4F4C-B24D-2EB8A62B7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482D7-2FCA-4CD7-9B83-2E6D8CB3E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There are thousands of players (17,000+) to watch and no easy UI to help track all the players and their values within the game</a:t>
            </a:r>
          </a:p>
          <a:p>
            <a:pPr lvl="1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This shows an urgent need for a system that will let FIFA players look up their favorite players in the database and track smart opportunities to flip players for profit</a:t>
            </a:r>
          </a:p>
          <a:p>
            <a:pPr lvl="1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In comes FUT Stats!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4734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6A0B-8CC2-4CB3-9D93-8D13AEAD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A29B9-BAFE-4E38-8101-060E18762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FUT Stats is a site which will allow FIFA players to watch player value from day to day</a:t>
            </a:r>
          </a:p>
          <a:p>
            <a:pPr lvl="1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Provide simple visualizations to make it easy for players to determine when it is a good time to buy/sell players</a:t>
            </a:r>
          </a:p>
          <a:p>
            <a:pPr lvl="1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Also allow FIFA players to look up players in the database by filtering them by team, nation, position, and other player attributes</a:t>
            </a:r>
          </a:p>
          <a:p>
            <a:pPr lvl="1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By utilizing data scraped from the game we will be able to show players accurate statistics and give them the tools to make informed purchasing decisions!</a:t>
            </a:r>
            <a:endParaRPr lang="en-US" sz="1800" dirty="0"/>
          </a:p>
          <a:p>
            <a:r>
              <a:rPr lang="en-US" sz="2000" dirty="0"/>
              <a:t> </a:t>
            </a:r>
            <a:endParaRPr lang="en-US" sz="1800" dirty="0"/>
          </a:p>
          <a:p>
            <a:pPr lvl="1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70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D4A8-90F4-4AAC-9128-8C883687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B26B9-7AE3-4F2F-A925-F38946B0F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The main goal of this project is to organize multiple Kaggle FUT data sets and provide endpoints for a site that will visualize the data for the FIFA players</a:t>
            </a:r>
          </a:p>
          <a:p>
            <a:pPr lvl="1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The visualizations will include player value from day to day and all the 95 players attributes available</a:t>
            </a:r>
          </a:p>
          <a:p>
            <a:pPr lvl="1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The toughest challenge in this project will be mapping all players into a system and providing filtering capabilities to the users</a:t>
            </a:r>
          </a:p>
        </p:txBody>
      </p:sp>
    </p:spTree>
    <p:extLst>
      <p:ext uri="{BB962C8B-B14F-4D97-AF65-F5344CB8AC3E}">
        <p14:creationId xmlns:p14="http://schemas.microsoft.com/office/powerpoint/2010/main" val="297957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D39F-E740-4093-8B77-D55374829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4826A-1F24-469D-B323-99AA61975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320799"/>
          </a:xfrm>
        </p:spPr>
        <p:txBody>
          <a:bodyPr/>
          <a:lstStyle/>
          <a:p>
            <a:r>
              <a:rPr lang="en-US" u="sng" dirty="0">
                <a:hlinkClick r:id="rId2"/>
              </a:rPr>
              <a:t>https://www.kaggle.com/stefanoleone992/fifa-20-ultimate-team-players-dataset#fut_bin20_players.csv</a:t>
            </a:r>
            <a:endParaRPr lang="en-US" dirty="0"/>
          </a:p>
          <a:p>
            <a:r>
              <a:rPr lang="en-US" dirty="0"/>
              <a:t>Example truncated row: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C7D740-B74C-459F-A7C6-508E467CD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797249"/>
              </p:ext>
            </p:extLst>
          </p:nvPr>
        </p:nvGraphicFramePr>
        <p:xfrm>
          <a:off x="1097279" y="3429001"/>
          <a:ext cx="10058400" cy="7410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56332508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25408157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8979370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74959186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98918580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824449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93760962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79249912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597618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675083812"/>
                    </a:ext>
                  </a:extLst>
                </a:gridCol>
              </a:tblGrid>
              <a:tr h="370533">
                <a:tc>
                  <a:txBody>
                    <a:bodyPr/>
                    <a:lstStyle/>
                    <a:p>
                      <a:r>
                        <a:rPr lang="en-US" sz="1050" dirty="0" err="1"/>
                        <a:t>futbin_id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player_name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club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acceleration,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sprint_speed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dribbling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020052"/>
                  </a:ext>
                </a:extLst>
              </a:tr>
              <a:tr h="370533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Pelé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Gold - Rare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414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236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38E0-7237-4B84-80F1-6CFF9DB3C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236CC-6A36-423F-977F-67870761F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The only limitation is that the data is not the most up to date as it stops in </a:t>
            </a:r>
            <a:r>
              <a:rPr lang="en-US" sz="2000"/>
              <a:t>February 2020</a:t>
            </a:r>
          </a:p>
          <a:p>
            <a:pPr lvl="1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/>
              <a:t>However</a:t>
            </a:r>
            <a:r>
              <a:rPr lang="en-US" sz="2000" dirty="0"/>
              <a:t>, the project architecture will make it very easy to update the website if a more recent dataset is found or if a dynamic data source is used rather than a flat file.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53654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499CE6-06FC-4D3E-8B56-30558CC9D1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6E351D-C19B-467F-A5C7-085C4CECACA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C586965-D4BF-4605-8C1C-5B8CCCAB77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Wingdings</vt:lpstr>
      <vt:lpstr>1_RetrospectVTI</vt:lpstr>
      <vt:lpstr>FUT Stats</vt:lpstr>
      <vt:lpstr>Background</vt:lpstr>
      <vt:lpstr>FUT Player Market</vt:lpstr>
      <vt:lpstr>Opportunity</vt:lpstr>
      <vt:lpstr>Solution</vt:lpstr>
      <vt:lpstr>Goals</vt:lpstr>
      <vt:lpstr>Dataset</vt:lpstr>
      <vt:lpstr>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2020-04-05T20:27:49Z</dcterms:created>
  <dcterms:modified xsi:type="dcterms:W3CDTF">2020-04-05T20:43:54Z</dcterms:modified>
</cp:coreProperties>
</file>