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5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090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01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3E24507-E666-443D-A184-6D52239AF06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E5C3AD2-9F09-4EA2-86C0-52DE0F2699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8C9-FB1E-47BC-B510-C13C9BA3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852" y="4929809"/>
            <a:ext cx="3949148" cy="17209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Group- 3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Sneta Kayastha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Siddhartha Nepal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C5D9B-4FDF-4B2B-824F-00F97D70E8FC}"/>
              </a:ext>
            </a:extLst>
          </p:cNvPr>
          <p:cNvSpPr txBox="1">
            <a:spLocks/>
          </p:cNvSpPr>
          <p:nvPr/>
        </p:nvSpPr>
        <p:spPr>
          <a:xfrm>
            <a:off x="1676400" y="2590800"/>
            <a:ext cx="9144000" cy="1720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Visualization of University Ranking </a:t>
            </a:r>
          </a:p>
        </p:txBody>
      </p:sp>
    </p:spTree>
    <p:extLst>
      <p:ext uri="{BB962C8B-B14F-4D97-AF65-F5344CB8AC3E}">
        <p14:creationId xmlns:p14="http://schemas.microsoft.com/office/powerpoint/2010/main" val="368061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169D-8B4C-479F-8D76-B5A5C815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397A-D29D-4C7E-BF3D-DBAEA504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regarding education where the universities were ranked based on different measures over years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Data from Twitter for some of the Top ranked universities</a:t>
            </a:r>
          </a:p>
        </p:txBody>
      </p:sp>
    </p:spTree>
    <p:extLst>
      <p:ext uri="{BB962C8B-B14F-4D97-AF65-F5344CB8AC3E}">
        <p14:creationId xmlns:p14="http://schemas.microsoft.com/office/powerpoint/2010/main" val="339300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070C-71F0-4744-84DE-5604650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30FE-9967-4F34-A533-2C125B5E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Getting the data for Twitter Sentiment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Getting the clean data for the 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Cleaning the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Modify the dataset due to improper format.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47B4-2ED9-4B95-AF36-E5B8F1F1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Calculated Fields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7D72-2926-4877-9491-4F5CB2EB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Staff Ratio Calculation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Sort By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Rank International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Count University in a Country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Size of a Country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Rank Research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 N 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Ideal Student Staff Ratio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Dimension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8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06122B88-CC8E-42B9-AF75-84DC099E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BC840618-DABF-4DA8-AC4A-213254D2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D39B5-723C-46F8-B94C-2BB6166A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" r="3" b="47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289A92E9-3C43-426A-BECD-CD99EB0B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607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6122B88-CC8E-42B9-AF75-84DC099E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840618-DABF-4DA8-AC4A-213254D2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C61580-8C02-4F50-A369-DDAD64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 r="3" b="494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289A92E9-3C43-426A-BECD-CD99EB0B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44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6122B88-CC8E-42B9-AF75-84DC099E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840618-DABF-4DA8-AC4A-213254D2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67B1E-25CB-4A9C-A7A7-D57A5AE3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r="3" b="54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289A92E9-3C43-426A-BECD-CD99EB0B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48006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640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2EA2-FDE0-42DF-905D-ED4B4484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8D12-1943-4DF5-8B1D-81D73EE0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Research and Teaching has greater impact on the university ranking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Number of students and International students doesn’t correlate with the ranking of the 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ratio of the Top universities in the USA is more than 70% in comparison to all other countries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 Universities has low student faculty ratio which has an impact on the ranking of the 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Tweets of the individual generated from the Twitter sentiment analysis of the Top universities is not a good measure to learn more about the university.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880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Corbel</vt:lpstr>
      <vt:lpstr>Wingdings</vt:lpstr>
      <vt:lpstr>Headlines</vt:lpstr>
      <vt:lpstr>Group- 3 Sneta Kayastha Siddhartha Nepal</vt:lpstr>
      <vt:lpstr>Data Sources</vt:lpstr>
      <vt:lpstr>Challenges you encountered</vt:lpstr>
      <vt:lpstr>Calculated Fields and Parameters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Group- 3 Sneta Kayastha Siddhartha Nepal</dc:title>
  <dc:creator>Sneta Kayastha</dc:creator>
  <cp:lastModifiedBy>Sneta Kayastha</cp:lastModifiedBy>
  <cp:revision>5</cp:revision>
  <dcterms:created xsi:type="dcterms:W3CDTF">2019-04-27T02:12:47Z</dcterms:created>
  <dcterms:modified xsi:type="dcterms:W3CDTF">2019-04-27T03:21:59Z</dcterms:modified>
</cp:coreProperties>
</file>