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861341-912A-4333-973D-789353F638B7}" type="datetimeFigureOut">
              <a:rPr lang="en-AU" smtClean="0"/>
              <a:t>16/02/2014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3EB8AFB-E0D5-408F-A64C-AB027609E1C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Invented by Christopher Latham </a:t>
            </a:r>
            <a:r>
              <a:rPr lang="en-AU" dirty="0" err="1" smtClean="0"/>
              <a:t>Scholes</a:t>
            </a:r>
            <a:r>
              <a:rPr lang="en-AU" dirty="0" smtClean="0"/>
              <a:t> (with Carlos Glidden and Samuel Soule)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Typewriter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609329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Please excuse the obvious anachronisms. Thank you!</a:t>
            </a:r>
            <a:endParaRPr lang="en-AU" dirty="0"/>
          </a:p>
        </p:txBody>
      </p:sp>
      <p:pic>
        <p:nvPicPr>
          <p:cNvPr id="3074" name="Picture 2" descr="C:\Users\Sidney\AppData\Local\Microsoft\Windows\Temporary Internet Files\Content.IE5\I40RFM1G\MC90004490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149080"/>
            <a:ext cx="1751013" cy="177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it?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AU" dirty="0" smtClean="0"/>
              <a:t>The typewriter is revolutionary!</a:t>
            </a:r>
          </a:p>
          <a:p>
            <a:pPr>
              <a:buFont typeface="Wingdings" pitchFamily="2" charset="2"/>
              <a:buChar char="§"/>
            </a:pPr>
            <a:r>
              <a:rPr lang="en-AU" dirty="0" smtClean="0"/>
              <a:t>It prints letters onto paper, so you don’t have to write! </a:t>
            </a:r>
          </a:p>
          <a:p>
            <a:pPr>
              <a:buFont typeface="Wingdings" pitchFamily="2" charset="2"/>
              <a:buChar char="§"/>
            </a:pPr>
            <a:endParaRPr lang="en-AU" dirty="0" smtClean="0"/>
          </a:p>
          <a:p>
            <a:pPr>
              <a:buNone/>
            </a:pPr>
            <a:endParaRPr lang="en-AU" dirty="0" smtClean="0"/>
          </a:p>
          <a:p>
            <a:pPr>
              <a:buNone/>
            </a:pPr>
            <a:endParaRPr lang="en-AU" dirty="0"/>
          </a:p>
        </p:txBody>
      </p:sp>
      <p:pic>
        <p:nvPicPr>
          <p:cNvPr id="5" name="Picture 2" descr="C:\Users\Sidney\AppData\Local\Microsoft\Windows\Temporary Internet Files\Content.IE5\9R9SYG0O\MC9002390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09120"/>
            <a:ext cx="1797050" cy="1474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it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AU" dirty="0" smtClean="0"/>
              <a:t>Keys (1), levers (2), type hammers (3), ribbons (4), paper (5), carriages (6), and carriage return levers (7) are all involved in making the typewriter work. </a:t>
            </a:r>
          </a:p>
          <a:p>
            <a:pPr>
              <a:buFont typeface="Wingdings" pitchFamily="2" charset="2"/>
              <a:buChar char="§"/>
            </a:pPr>
            <a:r>
              <a:rPr lang="en-AU" dirty="0" smtClean="0"/>
              <a:t>But what if you made a mistake?  </a:t>
            </a:r>
            <a:r>
              <a:rPr lang="en-AU" sz="2000" dirty="0" smtClean="0">
                <a:solidFill>
                  <a:schemeClr val="bg1">
                    <a:lumMod val="75000"/>
                  </a:schemeClr>
                </a:solidFill>
              </a:rPr>
              <a:t>(IGNORE THE ANACHRONISM)</a:t>
            </a:r>
            <a:endParaRPr lang="en-AU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C:\Users\Sidney\AppData\Local\Microsoft\Windows\Temporary Internet Files\Content.IE5\I40RFM1G\MC90036069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077072"/>
            <a:ext cx="3096344" cy="2224399"/>
          </a:xfrm>
          <a:prstGeom prst="rect">
            <a:avLst/>
          </a:prstGeom>
          <a:noFill/>
        </p:spPr>
      </p:pic>
      <p:pic>
        <p:nvPicPr>
          <p:cNvPr id="2052" name="Picture 4" descr="Key parts of a mechanical typewriter and how they 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356992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will it make life better?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AU" dirty="0" smtClean="0"/>
              <a:t>You can use it to “type” better letters and books!</a:t>
            </a:r>
          </a:p>
          <a:p>
            <a:pPr>
              <a:buFont typeface="Wingdings" pitchFamily="2" charset="2"/>
              <a:buChar char="§"/>
            </a:pPr>
            <a:r>
              <a:rPr lang="en-AU" dirty="0" smtClean="0"/>
              <a:t>No more writing by hand</a:t>
            </a:r>
            <a:r>
              <a:rPr lang="en-AU" dirty="0" smtClean="0"/>
              <a:t>!</a:t>
            </a:r>
          </a:p>
          <a:p>
            <a:pPr>
              <a:buFont typeface="Wingdings" pitchFamily="2" charset="2"/>
              <a:buChar char="§"/>
            </a:pPr>
            <a:endParaRPr lang="en-AU" dirty="0" smtClean="0"/>
          </a:p>
          <a:p>
            <a:pPr>
              <a:buFont typeface="Wingdings" pitchFamily="2" charset="2"/>
              <a:buChar char="§"/>
            </a:pPr>
            <a:endParaRPr lang="en-AU" dirty="0" smtClean="0"/>
          </a:p>
          <a:p>
            <a:pPr>
              <a:buFont typeface="Wingdings" pitchFamily="2" charset="2"/>
              <a:buChar char="§"/>
            </a:pPr>
            <a:endParaRPr lang="en-AU" dirty="0" smtClean="0"/>
          </a:p>
          <a:p>
            <a:pPr>
              <a:buFont typeface="Wingdings" pitchFamily="2" charset="2"/>
              <a:buChar char="§"/>
            </a:pPr>
            <a:endParaRPr lang="en-AU" dirty="0" smtClean="0"/>
          </a:p>
          <a:p>
            <a:pPr>
              <a:buFont typeface="Wingdings" pitchFamily="2" charset="2"/>
              <a:buChar char="§"/>
            </a:pPr>
            <a:endParaRPr lang="en-AU" dirty="0" smtClean="0"/>
          </a:p>
          <a:p>
            <a:pPr>
              <a:buFont typeface="Wingdings" pitchFamily="2" charset="2"/>
              <a:buChar char="§"/>
            </a:pPr>
            <a:endParaRPr lang="en-AU" dirty="0" smtClean="0"/>
          </a:p>
          <a:p>
            <a:pPr algn="r">
              <a:buFont typeface="Wingdings" pitchFamily="2" charset="2"/>
              <a:buChar char="§"/>
            </a:pPr>
            <a:r>
              <a:rPr lang="en-AU" smtClean="0"/>
              <a:t>By: Sidney Pham</a:t>
            </a:r>
            <a:endParaRPr lang="en-AU" dirty="0" smtClean="0"/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</TotalTime>
  <Words>135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The Typewriter</vt:lpstr>
      <vt:lpstr>What Is it?</vt:lpstr>
      <vt:lpstr>How does it work?</vt:lpstr>
      <vt:lpstr>How will it make life better?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Sidney</dc:creator>
  <cp:lastModifiedBy>Sidney</cp:lastModifiedBy>
  <cp:revision>13</cp:revision>
  <dcterms:created xsi:type="dcterms:W3CDTF">2014-02-16T10:34:25Z</dcterms:created>
  <dcterms:modified xsi:type="dcterms:W3CDTF">2014-02-16T12:30:06Z</dcterms:modified>
</cp:coreProperties>
</file>