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handoutMasterIdLst>
    <p:handoutMasterId r:id="rId12"/>
  </p:handoutMasterIdLst>
  <p:sldIdLst>
    <p:sldId id="361" r:id="rId3"/>
    <p:sldId id="362" r:id="rId4"/>
    <p:sldId id="363" r:id="rId5"/>
    <p:sldId id="364" r:id="rId6"/>
    <p:sldId id="365" r:id="rId7"/>
    <p:sldId id="366" r:id="rId8"/>
    <p:sldId id="368" r:id="rId9"/>
    <p:sldId id="367" r:id="rId10"/>
  </p:sldIdLst>
  <p:sldSz cx="12192000" cy="6858000"/>
  <p:notesSz cx="6858000" cy="9144000"/>
  <p:custDataLst>
    <p:tags r:id="rId1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42" userDrawn="1">
          <p15:clr>
            <a:srgbClr val="A4A3A4"/>
          </p15:clr>
        </p15:guide>
        <p15:guide id="2" pos="3717" userDrawn="1">
          <p15:clr>
            <a:srgbClr val="A4A3A4"/>
          </p15:clr>
        </p15:guide>
        <p15:guide id="3" pos="6714" userDrawn="1">
          <p15:clr>
            <a:srgbClr val="A4A3A4"/>
          </p15:clr>
        </p15:guide>
        <p15:guide id="4" pos="752" userDrawn="1">
          <p15:clr>
            <a:srgbClr val="A4A3A4"/>
          </p15:clr>
        </p15:guide>
        <p15:guide id="5" orient="horz" pos="750" userDrawn="1">
          <p15:clr>
            <a:srgbClr val="A4A3A4"/>
          </p15:clr>
        </p15:guide>
        <p15:guide id="6" orient="horz" pos="0" userDrawn="1">
          <p15:clr>
            <a:srgbClr val="A4A3A4"/>
          </p15:clr>
        </p15:guide>
        <p15:guide id="7" orient="horz" pos="3721" userDrawn="1">
          <p15:clr>
            <a:srgbClr val="A4A3A4"/>
          </p15:clr>
        </p15:guide>
        <p15:guide id="8" orient="horz" pos="3249"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李 华" initials="李" lastIdx="1" clrIdx="0"/>
  <p:cmAuthor id="2" name="后会无期" initials="后会无期" lastIdx="0" clrIdx="1"/>
  <p:cmAuthor id="3" name="delll" initials="d"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C8ECFD"/>
    <a:srgbClr val="EEF8F9"/>
    <a:srgbClr val="FDAE61"/>
    <a:srgbClr val="C9EADC"/>
    <a:srgbClr val="CCCEFE"/>
    <a:srgbClr val="0000DA"/>
    <a:srgbClr val="0B52A2"/>
    <a:srgbClr val="FEE9D6"/>
    <a:srgbClr val="EED3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237" autoAdjust="0"/>
    <p:restoredTop sz="75726" autoAdjust="0"/>
  </p:normalViewPr>
  <p:slideViewPr>
    <p:cSldViewPr snapToGrid="0" showGuides="1">
      <p:cViewPr varScale="1">
        <p:scale>
          <a:sx n="83" d="100"/>
          <a:sy n="83" d="100"/>
        </p:scale>
        <p:origin x="1890" y="84"/>
      </p:cViewPr>
      <p:guideLst>
        <p:guide orient="horz" pos="2042"/>
        <p:guide pos="3717"/>
        <p:guide pos="6714"/>
        <p:guide pos="752"/>
        <p:guide orient="horz" pos="750"/>
        <p:guide orient="horz"/>
        <p:guide orient="horz" pos="3721"/>
        <p:guide orient="horz" pos="3249"/>
      </p:guideLst>
    </p:cSldViewPr>
  </p:slideViewPr>
  <p:outlineViewPr>
    <p:cViewPr>
      <p:scale>
        <a:sx n="33" d="100"/>
        <a:sy n="33" d="100"/>
      </p:scale>
      <p:origin x="0" y="-1615"/>
    </p:cViewPr>
  </p:outlineViewPr>
  <p:notesTextViewPr>
    <p:cViewPr>
      <p:scale>
        <a:sx n="3" d="2"/>
        <a:sy n="3" d="2"/>
      </p:scale>
      <p:origin x="0" y="0"/>
    </p:cViewPr>
  </p:notesTextViewPr>
  <p:sorterViewPr>
    <p:cViewPr>
      <p:scale>
        <a:sx n="125" d="100"/>
        <a:sy n="125" d="100"/>
      </p:scale>
      <p:origin x="0" y="-9669"/>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gs" Target="tags/tag24.xml"/><Relationship Id="rId16" Type="http://schemas.openxmlformats.org/officeDocument/2006/relationships/commentAuthors" Target="commentAuthors.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handoutMaster" Target="handoutMasters/handoutMaster1.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9128"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1049129"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3A9A8B7-62B6-42A3-B1DF-495765CFF9FA}" type="datetimeFigureOut">
              <a:rPr lang="zh-CN" altLang="en-US" smtClean="0"/>
            </a:fld>
            <a:endParaRPr lang="zh-CN" altLang="en-US"/>
          </a:p>
        </p:txBody>
      </p:sp>
      <p:sp>
        <p:nvSpPr>
          <p:cNvPr id="1049130"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1049131"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74169EC-8A95-4CBB-B765-5A3D5E58A0BF}" type="slidenum">
              <a:rPr lang="zh-CN" altLang="en-US" smtClean="0"/>
            </a:fld>
            <a:endParaRPr lang="zh-CN"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912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104912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B8F2AF-B165-49ED-8D49-F91D3C9FFCC7}" type="datetimeFigureOut">
              <a:rPr lang="zh-CN" altLang="en-US" smtClean="0"/>
            </a:fld>
            <a:endParaRPr lang="zh-CN" altLang="en-US"/>
          </a:p>
        </p:txBody>
      </p:sp>
      <p:sp>
        <p:nvSpPr>
          <p:cNvPr id="104912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104912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912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104912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0F3238-B197-4DD0-8393-B222E6E85519}" type="slidenum">
              <a:rPr lang="zh-CN" altLang="en-US" smtClean="0"/>
            </a:fld>
            <a:endParaRPr lang="zh-CN"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4" Type="http://schemas.openxmlformats.org/officeDocument/2006/relationships/image" Target="../media/image9.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097152" name="图片 3"/>
          <p:cNvPicPr>
            <a:picLocks noChangeAspect="1"/>
          </p:cNvPicPr>
          <p:nvPr userDrawn="1"/>
        </p:nvPicPr>
        <p:blipFill>
          <a:blip r:embed="rId2">
            <a:alphaModFix amt="50000"/>
            <a:duotone>
              <a:schemeClr val="bg2">
                <a:shade val="45000"/>
                <a:satMod val="135000"/>
              </a:schemeClr>
              <a:prstClr val="white"/>
            </a:duotone>
          </a:blip>
          <a:stretch>
            <a:fillRect/>
          </a:stretch>
        </p:blipFill>
        <p:spPr>
          <a:xfrm>
            <a:off x="10887" y="1"/>
            <a:ext cx="12192000" cy="6858000"/>
          </a:xfrm>
          <a:prstGeom prst="rect">
            <a:avLst/>
          </a:prstGeom>
        </p:spPr>
      </p:pic>
      <p:sp>
        <p:nvSpPr>
          <p:cNvPr id="1048581" name="副标题 2"/>
          <p:cNvSpPr>
            <a:spLocks noGrp="1"/>
          </p:cNvSpPr>
          <p:nvPr>
            <p:ph type="subTitle" idx="1"/>
          </p:nvPr>
        </p:nvSpPr>
        <p:spPr>
          <a:xfrm>
            <a:off x="673100" y="3870255"/>
            <a:ext cx="10845800" cy="468637"/>
          </a:xfrm>
        </p:spPr>
        <p:txBody>
          <a:bodyPr anchor="ctr" anchorCtr="1">
            <a:normAutofit/>
          </a:bodyPr>
          <a:lstStyle>
            <a:lvl1pPr marL="0" indent="0" algn="ctr">
              <a:buNone/>
              <a:defRPr sz="2400">
                <a:solidFill>
                  <a:srgbClr val="384479"/>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zh-CN" altLang="en-US" dirty="0"/>
          </a:p>
        </p:txBody>
      </p:sp>
      <p:sp>
        <p:nvSpPr>
          <p:cNvPr id="1048582" name="标题 1"/>
          <p:cNvSpPr>
            <a:spLocks noGrp="1"/>
          </p:cNvSpPr>
          <p:nvPr>
            <p:ph type="ctrTitle"/>
          </p:nvPr>
        </p:nvSpPr>
        <p:spPr>
          <a:xfrm>
            <a:off x="673099" y="2920209"/>
            <a:ext cx="10845800" cy="894050"/>
          </a:xfrm>
        </p:spPr>
        <p:txBody>
          <a:bodyPr anchor="ctr" anchorCtr="1">
            <a:normAutofit/>
          </a:bodyPr>
          <a:lstStyle>
            <a:lvl1pPr algn="ctr">
              <a:defRPr sz="4000">
                <a:solidFill>
                  <a:schemeClr val="tx1"/>
                </a:solidFill>
              </a:defRPr>
            </a:lvl1pPr>
          </a:lstStyle>
          <a:p>
            <a:endParaRPr lang="zh-CN" altLang="en-US" dirty="0"/>
          </a:p>
        </p:txBody>
      </p:sp>
      <p:sp>
        <p:nvSpPr>
          <p:cNvPr id="1048583" name="文本占位符 13"/>
          <p:cNvSpPr>
            <a:spLocks noGrp="1"/>
          </p:cNvSpPr>
          <p:nvPr>
            <p:ph type="body" sz="quarter" idx="10" hasCustomPrompt="1"/>
          </p:nvPr>
        </p:nvSpPr>
        <p:spPr>
          <a:xfrm>
            <a:off x="673099" y="4394884"/>
            <a:ext cx="10845800" cy="371475"/>
          </a:xfrm>
        </p:spPr>
        <p:txBody>
          <a:bodyPr anchor="ctr">
            <a:normAutofit/>
          </a:bodyPr>
          <a:lstStyle>
            <a:lvl1pPr marL="0" indent="0" algn="ctr">
              <a:buNone/>
              <a:defRPr sz="1200" b="0">
                <a:solidFill>
                  <a:schemeClr val="tx1">
                    <a:lumMod val="65000"/>
                    <a:lumOff val="35000"/>
                  </a:schemeClr>
                </a:solidFill>
              </a:defRPr>
            </a:lvl1pPr>
            <a:lvl2pPr marL="457200" indent="0">
              <a:buNone/>
            </a:lvl2pPr>
            <a:lvl3pPr marL="914400" indent="0">
              <a:buNone/>
            </a:lvl3pPr>
            <a:lvl4pPr marL="1371600" indent="0">
              <a:buNone/>
            </a:lvl4pPr>
            <a:lvl5pPr marL="1828800" indent="0">
              <a:buNone/>
            </a:lvl5pPr>
          </a:lstStyle>
          <a:p>
            <a:pPr lvl="0"/>
            <a:r>
              <a:rPr lang="zh-CN" altLang="en-US" dirty="0"/>
              <a:t>署名</a:t>
            </a:r>
            <a:endParaRPr lang="zh-CN" altLang="en-US" dirty="0"/>
          </a:p>
        </p:txBody>
      </p:sp>
      <p:sp>
        <p:nvSpPr>
          <p:cNvPr id="1048584" name="文本占位符 13"/>
          <p:cNvSpPr>
            <a:spLocks noGrp="1"/>
          </p:cNvSpPr>
          <p:nvPr>
            <p:ph type="body" sz="quarter" idx="11" hasCustomPrompt="1"/>
          </p:nvPr>
        </p:nvSpPr>
        <p:spPr>
          <a:xfrm>
            <a:off x="673099" y="4766359"/>
            <a:ext cx="10845800" cy="371475"/>
          </a:xfrm>
        </p:spPr>
        <p:txBody>
          <a:bodyPr anchor="ctr">
            <a:normAutofit/>
          </a:bodyPr>
          <a:lstStyle>
            <a:lvl1pPr marL="0" indent="0" algn="ctr">
              <a:buNone/>
              <a:defRPr sz="1200" b="0">
                <a:solidFill>
                  <a:schemeClr val="tx1">
                    <a:lumMod val="65000"/>
                    <a:lumOff val="35000"/>
                  </a:schemeClr>
                </a:solidFill>
              </a:defRPr>
            </a:lvl1pPr>
            <a:lvl2pPr marL="457200" indent="0">
              <a:buNone/>
            </a:lvl2pPr>
            <a:lvl3pPr marL="914400" indent="0">
              <a:buNone/>
            </a:lvl3pPr>
            <a:lvl4pPr marL="1371600" indent="0">
              <a:buNone/>
            </a:lvl4pPr>
            <a:lvl5pPr marL="1828800" indent="0">
              <a:buNone/>
            </a:lvl5pPr>
          </a:lstStyle>
          <a:p>
            <a:pPr lvl="0"/>
            <a:r>
              <a:rPr lang="zh-CN" altLang="en-US" dirty="0"/>
              <a:t>日期</a:t>
            </a:r>
            <a:endParaRPr lang="zh-CN" altLang="en-US" dirty="0"/>
          </a:p>
        </p:txBody>
      </p:sp>
      <p:sp>
        <p:nvSpPr>
          <p:cNvPr id="1048585" name="Rectangle 7"/>
          <p:cNvSpPr/>
          <p:nvPr userDrawn="1"/>
        </p:nvSpPr>
        <p:spPr>
          <a:xfrm>
            <a:off x="0" y="0"/>
            <a:ext cx="381000" cy="3429000"/>
          </a:xfrm>
          <a:prstGeom prst="rect">
            <a:avLst/>
          </a:prstGeom>
          <a:solidFill>
            <a:srgbClr val="C4251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sz="1800"/>
          </a:p>
        </p:txBody>
      </p:sp>
      <p:sp>
        <p:nvSpPr>
          <p:cNvPr id="1048586" name="Rectangle 8"/>
          <p:cNvSpPr/>
          <p:nvPr userDrawn="1"/>
        </p:nvSpPr>
        <p:spPr>
          <a:xfrm>
            <a:off x="0" y="0"/>
            <a:ext cx="381000" cy="381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sz="1800"/>
          </a:p>
        </p:txBody>
      </p:sp>
      <p:grpSp>
        <p:nvGrpSpPr>
          <p:cNvPr id="27" name="Group 1"/>
          <p:cNvGrpSpPr/>
          <p:nvPr userDrawn="1"/>
        </p:nvGrpSpPr>
        <p:grpSpPr>
          <a:xfrm>
            <a:off x="8763001" y="6477000"/>
            <a:ext cx="3429000" cy="381000"/>
            <a:chOff x="8763001" y="6477000"/>
            <a:chExt cx="3429000" cy="381000"/>
          </a:xfrm>
        </p:grpSpPr>
        <p:sp>
          <p:nvSpPr>
            <p:cNvPr id="1048587" name="Rectangle 9"/>
            <p:cNvSpPr/>
            <p:nvPr userDrawn="1"/>
          </p:nvSpPr>
          <p:spPr>
            <a:xfrm rot="5400000">
              <a:off x="10287001" y="4953000"/>
              <a:ext cx="381000" cy="3429000"/>
            </a:xfrm>
            <a:prstGeom prst="rect">
              <a:avLst/>
            </a:prstGeom>
            <a:solidFill>
              <a:srgbClr val="C4251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sz="1800"/>
            </a:p>
          </p:txBody>
        </p:sp>
        <p:sp>
          <p:nvSpPr>
            <p:cNvPr id="1048588" name="Rectangle 13"/>
            <p:cNvSpPr/>
            <p:nvPr userDrawn="1"/>
          </p:nvSpPr>
          <p:spPr>
            <a:xfrm rot="5400000">
              <a:off x="11811001" y="6477000"/>
              <a:ext cx="381000" cy="381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sz="1800"/>
            </a:p>
          </p:txBody>
        </p:sp>
      </p:grpSp>
      <p:pic>
        <p:nvPicPr>
          <p:cNvPr id="2097153" name="Picture 4" descr="http://zsjy.gzhu.edu.cn/images/pic_logo.png"/>
          <p:cNvPicPr>
            <a:picLocks noChangeAspect="1" noChangeArrowheads="1"/>
          </p:cNvPicPr>
          <p:nvPr userDrawn="1"/>
        </p:nvPicPr>
        <p:blipFill rotWithShape="1">
          <a:blip r:embed="rId3"/>
          <a:srcRect t="-1" r="45034" b="-7143"/>
          <a:stretch>
            <a:fillRect/>
          </a:stretch>
        </p:blipFill>
        <p:spPr bwMode="auto">
          <a:xfrm>
            <a:off x="391889" y="-1"/>
            <a:ext cx="3463289" cy="1028700"/>
          </a:xfrm>
          <a:prstGeom prst="rect">
            <a:avLst/>
          </a:prstGeom>
          <a:noFill/>
        </p:spPr>
      </p:pic>
      <p:pic>
        <p:nvPicPr>
          <p:cNvPr id="2097154" name="图片 21"/>
          <p:cNvPicPr>
            <a:picLocks noChangeAspect="1"/>
          </p:cNvPicPr>
          <p:nvPr userDrawn="1"/>
        </p:nvPicPr>
        <p:blipFill>
          <a:blip r:embed="rId4" cstate="print"/>
          <a:stretch>
            <a:fillRect/>
          </a:stretch>
        </p:blipFill>
        <p:spPr>
          <a:xfrm>
            <a:off x="9993087" y="-39914"/>
            <a:ext cx="1113116" cy="1113116"/>
          </a:xfrm>
          <a:prstGeom prst="rect">
            <a:avLst/>
          </a:prstGeom>
        </p:spPr>
      </p:pic>
      <p:pic>
        <p:nvPicPr>
          <p:cNvPr id="2097155" name="图片 22"/>
          <p:cNvPicPr>
            <a:picLocks noChangeAspect="1"/>
          </p:cNvPicPr>
          <p:nvPr userDrawn="1"/>
        </p:nvPicPr>
        <p:blipFill>
          <a:blip r:embed="rId5" cstate="print"/>
          <a:stretch>
            <a:fillRect/>
          </a:stretch>
        </p:blipFill>
        <p:spPr>
          <a:xfrm>
            <a:off x="10895064" y="-19958"/>
            <a:ext cx="1484187" cy="1068614"/>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2097273" name="图片 2"/>
          <p:cNvPicPr>
            <a:picLocks noChangeAspect="1"/>
          </p:cNvPicPr>
          <p:nvPr userDrawn="1"/>
        </p:nvPicPr>
        <p:blipFill>
          <a:blip r:embed="rId2">
            <a:alphaModFix amt="10000"/>
          </a:blip>
          <a:stretch>
            <a:fillRect/>
          </a:stretch>
        </p:blipFill>
        <p:spPr>
          <a:xfrm>
            <a:off x="-1" y="-1"/>
            <a:ext cx="12192000" cy="6858001"/>
          </a:xfrm>
          <a:prstGeom prst="rect">
            <a:avLst/>
          </a:prstGeom>
        </p:spPr>
      </p:pic>
      <p:sp>
        <p:nvSpPr>
          <p:cNvPr id="1049068" name="标题 1"/>
          <p:cNvSpPr>
            <a:spLocks noGrp="1"/>
          </p:cNvSpPr>
          <p:nvPr>
            <p:ph type="ctrTitle" hasCustomPrompt="1"/>
          </p:nvPr>
        </p:nvSpPr>
        <p:spPr>
          <a:xfrm>
            <a:off x="669925" y="3456451"/>
            <a:ext cx="10850563" cy="869854"/>
          </a:xfrm>
        </p:spPr>
        <p:txBody>
          <a:bodyPr anchor="b">
            <a:normAutofit/>
          </a:bodyPr>
          <a:lstStyle>
            <a:lvl1pPr marL="0" indent="0" algn="ctr">
              <a:buFont typeface="Arial" panose="020B0604020202020204" pitchFamily="34" charset="0"/>
              <a:buNone/>
              <a:defRPr sz="3200">
                <a:solidFill>
                  <a:schemeClr val="tx1"/>
                </a:solidFill>
              </a:defRPr>
            </a:lvl1pPr>
          </a:lstStyle>
          <a:p>
            <a:r>
              <a:rPr lang="zh-CN" altLang="en-US" dirty="0"/>
              <a:t>结束语</a:t>
            </a:r>
            <a:endParaRPr lang="zh-CN" altLang="en-US" dirty="0"/>
          </a:p>
        </p:txBody>
      </p:sp>
      <p:sp>
        <p:nvSpPr>
          <p:cNvPr id="1049069" name="文本占位符 62"/>
          <p:cNvSpPr>
            <a:spLocks noGrp="1"/>
          </p:cNvSpPr>
          <p:nvPr>
            <p:ph type="body" sz="quarter" idx="17" hasCustomPrompt="1"/>
          </p:nvPr>
        </p:nvSpPr>
        <p:spPr>
          <a:xfrm>
            <a:off x="669925" y="4406738"/>
            <a:ext cx="10850563" cy="310871"/>
          </a:xfrm>
        </p:spPr>
        <p:txBody>
          <a:bodyPr vert="horz" lIns="91440" tIns="45720" rIns="91440" bIns="45720" rtlCol="0">
            <a:normAutofit/>
          </a:bodyPr>
          <a:lstStyle>
            <a:lvl1pPr marL="0" indent="0" algn="ctr">
              <a:buNone/>
              <a:defRPr lang="zh-CN" altLang="en-US" sz="1200" smtClean="0">
                <a:solidFill>
                  <a:schemeClr val="accent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600" marR="0" lvl="0" indent="-228600" fontAlgn="auto">
              <a:spcAft>
                <a:spcPts val="0"/>
              </a:spcAft>
              <a:buClrTx/>
              <a:buSzTx/>
            </a:pPr>
            <a:r>
              <a:rPr lang="zh-CN" altLang="en-US" dirty="0"/>
              <a:t>署名</a:t>
            </a:r>
            <a:endParaRPr lang="en-US" altLang="zh-CN" dirty="0"/>
          </a:p>
        </p:txBody>
      </p:sp>
      <p:sp>
        <p:nvSpPr>
          <p:cNvPr id="1049070" name="文本占位符 62"/>
          <p:cNvSpPr>
            <a:spLocks noGrp="1"/>
          </p:cNvSpPr>
          <p:nvPr>
            <p:ph type="body" sz="quarter" idx="18" hasCustomPrompt="1"/>
          </p:nvPr>
        </p:nvSpPr>
        <p:spPr>
          <a:xfrm>
            <a:off x="669925" y="4722372"/>
            <a:ext cx="10850563" cy="310871"/>
          </a:xfrm>
        </p:spPr>
        <p:txBody>
          <a:bodyPr vert="horz" lIns="91440" tIns="45720" rIns="91440" bIns="45720" rtlCol="0">
            <a:normAutofit/>
          </a:bodyPr>
          <a:lstStyle>
            <a:lvl1pPr marL="0" indent="0" algn="ctr">
              <a:buNone/>
              <a:defRPr lang="zh-CN" altLang="en-US" sz="12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600" marR="0" lvl="0" indent="-228600" fontAlgn="auto">
              <a:spcAft>
                <a:spcPts val="0"/>
              </a:spcAft>
              <a:buClrTx/>
              <a:buSzTx/>
            </a:pPr>
            <a:r>
              <a:rPr lang="zh-CN" altLang="en-US" dirty="0"/>
              <a:t>时间日期</a:t>
            </a:r>
            <a:endParaRPr lang="en-US" altLang="zh-CN" dirty="0"/>
          </a:p>
        </p:txBody>
      </p:sp>
      <p:grpSp>
        <p:nvGrpSpPr>
          <p:cNvPr id="181" name="Group 5"/>
          <p:cNvGrpSpPr/>
          <p:nvPr userDrawn="1"/>
        </p:nvGrpSpPr>
        <p:grpSpPr>
          <a:xfrm rot="5400000">
            <a:off x="10442716" y="202243"/>
            <a:ext cx="69568" cy="3429000"/>
            <a:chOff x="0" y="0"/>
            <a:chExt cx="381000" cy="3429000"/>
          </a:xfrm>
        </p:grpSpPr>
        <p:sp>
          <p:nvSpPr>
            <p:cNvPr id="1049071" name="Rectangle 6"/>
            <p:cNvSpPr/>
            <p:nvPr userDrawn="1"/>
          </p:nvSpPr>
          <p:spPr>
            <a:xfrm>
              <a:off x="0" y="0"/>
              <a:ext cx="381000" cy="3429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sz="1800"/>
            </a:p>
          </p:txBody>
        </p:sp>
        <p:sp>
          <p:nvSpPr>
            <p:cNvPr id="1049072" name="Rectangle 7"/>
            <p:cNvSpPr/>
            <p:nvPr userDrawn="1"/>
          </p:nvSpPr>
          <p:spPr>
            <a:xfrm>
              <a:off x="0" y="0"/>
              <a:ext cx="381000"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sz="1800"/>
            </a:p>
          </p:txBody>
        </p:sp>
      </p:grpSp>
      <p:grpSp>
        <p:nvGrpSpPr>
          <p:cNvPr id="182" name="Group 11"/>
          <p:cNvGrpSpPr/>
          <p:nvPr userDrawn="1"/>
        </p:nvGrpSpPr>
        <p:grpSpPr>
          <a:xfrm rot="16200000">
            <a:off x="1679716" y="202243"/>
            <a:ext cx="69568" cy="3429000"/>
            <a:chOff x="0" y="0"/>
            <a:chExt cx="381000" cy="3429000"/>
          </a:xfrm>
        </p:grpSpPr>
        <p:sp>
          <p:nvSpPr>
            <p:cNvPr id="1049073" name="Rectangle 15"/>
            <p:cNvSpPr/>
            <p:nvPr userDrawn="1"/>
          </p:nvSpPr>
          <p:spPr>
            <a:xfrm>
              <a:off x="0" y="0"/>
              <a:ext cx="381000" cy="3429000"/>
            </a:xfrm>
            <a:prstGeom prst="rect">
              <a:avLst/>
            </a:prstGeom>
            <a:solidFill>
              <a:srgbClr val="002060"/>
            </a:solidFill>
            <a:ln>
              <a:solidFill>
                <a:srgbClr val="006C3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sz="1800"/>
            </a:p>
          </p:txBody>
        </p:sp>
        <p:sp>
          <p:nvSpPr>
            <p:cNvPr id="1049074" name="Rectangle 16"/>
            <p:cNvSpPr/>
            <p:nvPr userDrawn="1"/>
          </p:nvSpPr>
          <p:spPr>
            <a:xfrm>
              <a:off x="0" y="0"/>
              <a:ext cx="381000"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sz="1800"/>
            </a:p>
          </p:txBody>
        </p:sp>
      </p:grpSp>
      <p:pic>
        <p:nvPicPr>
          <p:cNvPr id="2097274" name="图片 8"/>
          <p:cNvPicPr>
            <a:picLocks noChangeAspect="1"/>
          </p:cNvPicPr>
          <p:nvPr userDrawn="1"/>
        </p:nvPicPr>
        <p:blipFill>
          <a:blip r:embed="rId3" cstate="print"/>
          <a:stretch>
            <a:fillRect/>
          </a:stretch>
        </p:blipFill>
        <p:spPr>
          <a:xfrm>
            <a:off x="3690468" y="1123953"/>
            <a:ext cx="1553273" cy="1553273"/>
          </a:xfrm>
          <a:prstGeom prst="rect">
            <a:avLst/>
          </a:prstGeom>
        </p:spPr>
      </p:pic>
      <p:pic>
        <p:nvPicPr>
          <p:cNvPr id="2097275" name="图片 17"/>
          <p:cNvPicPr>
            <a:picLocks noChangeAspect="1"/>
          </p:cNvPicPr>
          <p:nvPr userDrawn="1"/>
        </p:nvPicPr>
        <p:blipFill>
          <a:blip r:embed="rId4" cstate="print"/>
          <a:stretch>
            <a:fillRect/>
          </a:stretch>
        </p:blipFill>
        <p:spPr>
          <a:xfrm>
            <a:off x="6768593" y="1140108"/>
            <a:ext cx="2157323" cy="1553273"/>
          </a:xfrm>
          <a:prstGeom prst="rect">
            <a:avLst/>
          </a:prstGeom>
        </p:spPr>
      </p:pic>
      <p:pic>
        <p:nvPicPr>
          <p:cNvPr id="2097276" name="图片 19"/>
          <p:cNvPicPr>
            <a:picLocks noChangeAspect="1"/>
          </p:cNvPicPr>
          <p:nvPr userDrawn="1"/>
        </p:nvPicPr>
        <p:blipFill>
          <a:blip r:embed="rId5"/>
          <a:stretch>
            <a:fillRect/>
          </a:stretch>
        </p:blipFill>
        <p:spPr>
          <a:xfrm>
            <a:off x="5340996" y="1077947"/>
            <a:ext cx="1677597" cy="1677597"/>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049091" name="标题 1"/>
          <p:cNvSpPr>
            <a:spLocks noGrp="1"/>
          </p:cNvSpPr>
          <p:nvPr>
            <p:ph type="title"/>
          </p:nvPr>
        </p:nvSpPr>
        <p:spPr/>
        <p:txBody>
          <a:bodyPr/>
          <a:lstStyle/>
          <a:p>
            <a:r>
              <a:rPr lang="zh-CN" altLang="en-US"/>
              <a:t>单击此处编辑母版标题样式</a:t>
            </a:r>
            <a:endParaRPr lang="zh-CN" altLang="en-US"/>
          </a:p>
        </p:txBody>
      </p:sp>
      <p:sp>
        <p:nvSpPr>
          <p:cNvPr id="1049092"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1049093" name="日期占位符 3"/>
          <p:cNvSpPr>
            <a:spLocks noGrp="1"/>
          </p:cNvSpPr>
          <p:nvPr>
            <p:ph type="dt" sz="half" idx="10"/>
          </p:nvPr>
        </p:nvSpPr>
        <p:spPr/>
        <p:txBody>
          <a:bodyPr/>
          <a:lstStyle/>
          <a:p>
            <a:endParaRPr lang="zh-CN" altLang="en-US"/>
          </a:p>
        </p:txBody>
      </p:sp>
      <p:sp>
        <p:nvSpPr>
          <p:cNvPr id="1049094" name="页脚占位符 4"/>
          <p:cNvSpPr>
            <a:spLocks noGrp="1"/>
          </p:cNvSpPr>
          <p:nvPr>
            <p:ph type="ftr" sz="quarter" idx="11"/>
          </p:nvPr>
        </p:nvSpPr>
        <p:spPr/>
        <p:txBody>
          <a:bodyPr/>
          <a:lstStyle/>
          <a:p>
            <a:endParaRPr lang="zh-CN" altLang="en-US"/>
          </a:p>
        </p:txBody>
      </p:sp>
      <p:sp>
        <p:nvSpPr>
          <p:cNvPr id="1049095" name="灯片编号占位符 5"/>
          <p:cNvSpPr>
            <a:spLocks noGrp="1"/>
          </p:cNvSpPr>
          <p:nvPr>
            <p:ph type="sldNum" sz="quarter" idx="12"/>
          </p:nvPr>
        </p:nvSpPr>
        <p:spPr/>
        <p:txBody>
          <a:bodyPr/>
          <a:lstStyle/>
          <a:p>
            <a:fld id="{417F69DF-D574-4037-B6A5-58CCD724C69D}"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1049087" name="标题 1"/>
          <p:cNvSpPr>
            <a:spLocks noGrp="1"/>
          </p:cNvSpPr>
          <p:nvPr>
            <p:ph type="title"/>
          </p:nvPr>
        </p:nvSpPr>
        <p:spPr/>
        <p:txBody>
          <a:bodyPr/>
          <a:lstStyle/>
          <a:p>
            <a:r>
              <a:rPr lang="zh-CN" altLang="en-US"/>
              <a:t>单击此处编辑母版标题样式</a:t>
            </a:r>
            <a:endParaRPr lang="zh-CN" altLang="en-US"/>
          </a:p>
        </p:txBody>
      </p:sp>
      <p:sp>
        <p:nvSpPr>
          <p:cNvPr id="1049088" name="日期占位符 2"/>
          <p:cNvSpPr>
            <a:spLocks noGrp="1"/>
          </p:cNvSpPr>
          <p:nvPr>
            <p:ph type="dt" sz="half" idx="10"/>
          </p:nvPr>
        </p:nvSpPr>
        <p:spPr/>
        <p:txBody>
          <a:bodyPr/>
          <a:lstStyle/>
          <a:p>
            <a:fld id="{AAFD2D46-5FEF-42D4-B5B8-8AEEF17EF3F8}" type="datetimeFigureOut">
              <a:rPr lang="zh-CN" altLang="en-US" smtClean="0"/>
            </a:fld>
            <a:endParaRPr lang="zh-CN" altLang="en-US"/>
          </a:p>
        </p:txBody>
      </p:sp>
      <p:sp>
        <p:nvSpPr>
          <p:cNvPr id="1049089" name="页脚占位符 3"/>
          <p:cNvSpPr>
            <a:spLocks noGrp="1"/>
          </p:cNvSpPr>
          <p:nvPr>
            <p:ph type="ftr" sz="quarter" idx="11"/>
          </p:nvPr>
        </p:nvSpPr>
        <p:spPr/>
        <p:txBody>
          <a:bodyPr/>
          <a:lstStyle/>
          <a:p>
            <a:endParaRPr lang="zh-CN" altLang="en-US"/>
          </a:p>
        </p:txBody>
      </p:sp>
      <p:sp>
        <p:nvSpPr>
          <p:cNvPr id="1049090" name="灯片编号占位符 4"/>
          <p:cNvSpPr>
            <a:spLocks noGrp="1"/>
          </p:cNvSpPr>
          <p:nvPr>
            <p:ph type="sldNum" sz="quarter" idx="12"/>
          </p:nvPr>
        </p:nvSpPr>
        <p:spPr/>
        <p:txBody>
          <a:bodyPr/>
          <a:lstStyle/>
          <a:p>
            <a:fld id="{89AB8D6E-62EA-403A-9AC4-8D36D50294C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1048598" name="Rectangle 6"/>
          <p:cNvSpPr/>
          <p:nvPr userDrawn="1"/>
        </p:nvSpPr>
        <p:spPr>
          <a:xfrm>
            <a:off x="11582401" y="381000"/>
            <a:ext cx="609600" cy="6477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sz="1800"/>
          </a:p>
        </p:txBody>
      </p:sp>
      <p:sp>
        <p:nvSpPr>
          <p:cNvPr id="1048599" name="Rectangle 7"/>
          <p:cNvSpPr/>
          <p:nvPr userDrawn="1"/>
        </p:nvSpPr>
        <p:spPr>
          <a:xfrm>
            <a:off x="11582400" y="0"/>
            <a:ext cx="612648" cy="6126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sz="1800" dirty="0"/>
          </a:p>
        </p:txBody>
      </p:sp>
      <p:sp>
        <p:nvSpPr>
          <p:cNvPr id="1048600" name="Picture Placeholder 28"/>
          <p:cNvSpPr>
            <a:spLocks noGrp="1"/>
          </p:cNvSpPr>
          <p:nvPr>
            <p:ph type="pic" sz="quarter" idx="10"/>
          </p:nvPr>
        </p:nvSpPr>
        <p:spPr>
          <a:xfrm>
            <a:off x="0" y="0"/>
            <a:ext cx="3352800" cy="6858000"/>
          </a:xfrm>
        </p:spPr>
        <p:txBody>
          <a:bodyPr/>
          <a:lstStyle/>
          <a:p>
            <a:endParaRPr lang="en-MY"/>
          </a:p>
        </p:txBody>
      </p:sp>
      <p:sp>
        <p:nvSpPr>
          <p:cNvPr id="1048601" name="标题 1"/>
          <p:cNvSpPr>
            <a:spLocks noGrp="1"/>
          </p:cNvSpPr>
          <p:nvPr>
            <p:ph type="ctrTitle"/>
          </p:nvPr>
        </p:nvSpPr>
        <p:spPr>
          <a:xfrm>
            <a:off x="3944682" y="0"/>
            <a:ext cx="7575809" cy="1028700"/>
          </a:xfrm>
        </p:spPr>
        <p:txBody>
          <a:bodyPr lIns="0" anchor="b" anchorCtr="0">
            <a:normAutofit/>
          </a:bodyPr>
          <a:lstStyle>
            <a:lvl1pPr algn="l">
              <a:defRPr sz="4000">
                <a:solidFill>
                  <a:schemeClr val="tx1"/>
                </a:solidFill>
              </a:defRPr>
            </a:lvl1pPr>
          </a:lstStyle>
          <a:p>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2097278" name="图片 9"/>
          <p:cNvPicPr>
            <a:picLocks noChangeAspect="1"/>
          </p:cNvPicPr>
          <p:nvPr userDrawn="1"/>
        </p:nvPicPr>
        <p:blipFill>
          <a:blip r:embed="rId2">
            <a:alphaModFix amt="80000"/>
            <a:duotone>
              <a:schemeClr val="bg2">
                <a:shade val="45000"/>
                <a:satMod val="135000"/>
              </a:schemeClr>
              <a:prstClr val="white"/>
            </a:duotone>
          </a:blip>
          <a:stretch>
            <a:fillRect/>
          </a:stretch>
        </p:blipFill>
        <p:spPr>
          <a:xfrm>
            <a:off x="0" y="-21266"/>
            <a:ext cx="12192000" cy="6879266"/>
          </a:xfrm>
          <a:prstGeom prst="rect">
            <a:avLst/>
          </a:prstGeom>
        </p:spPr>
      </p:pic>
      <p:sp>
        <p:nvSpPr>
          <p:cNvPr id="1049096" name="Rectangle 4"/>
          <p:cNvSpPr/>
          <p:nvPr userDrawn="1"/>
        </p:nvSpPr>
        <p:spPr>
          <a:xfrm>
            <a:off x="11582401" y="381000"/>
            <a:ext cx="609600" cy="6477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sz="1800"/>
          </a:p>
        </p:txBody>
      </p:sp>
      <p:sp>
        <p:nvSpPr>
          <p:cNvPr id="1049097" name="Rectangle 5"/>
          <p:cNvSpPr/>
          <p:nvPr userDrawn="1"/>
        </p:nvSpPr>
        <p:spPr>
          <a:xfrm>
            <a:off x="11582401" y="0"/>
            <a:ext cx="609600" cy="6126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sz="1800"/>
          </a:p>
        </p:txBody>
      </p:sp>
      <p:grpSp>
        <p:nvGrpSpPr>
          <p:cNvPr id="192" name="组合 1"/>
          <p:cNvGrpSpPr/>
          <p:nvPr userDrawn="1"/>
        </p:nvGrpSpPr>
        <p:grpSpPr>
          <a:xfrm>
            <a:off x="4541221" y="1516136"/>
            <a:ext cx="3109567" cy="911046"/>
            <a:chOff x="4541217" y="1516136"/>
            <a:chExt cx="3109566" cy="911046"/>
          </a:xfrm>
        </p:grpSpPr>
        <p:sp>
          <p:nvSpPr>
            <p:cNvPr id="1049098" name="Rectangle 7"/>
            <p:cNvSpPr/>
            <p:nvPr/>
          </p:nvSpPr>
          <p:spPr>
            <a:xfrm>
              <a:off x="4541217" y="1516136"/>
              <a:ext cx="3109566" cy="651569"/>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2800" b="1" dirty="0">
                <a:solidFill>
                  <a:schemeClr val="accent1"/>
                </a:solidFill>
                <a:latin typeface="+mj-lt"/>
              </a:endParaRPr>
            </a:p>
          </p:txBody>
        </p:sp>
        <p:sp>
          <p:nvSpPr>
            <p:cNvPr id="1049099" name="Right Triangle 8"/>
            <p:cNvSpPr/>
            <p:nvPr/>
          </p:nvSpPr>
          <p:spPr>
            <a:xfrm rot="18900000">
              <a:off x="5913103" y="2056199"/>
              <a:ext cx="365794" cy="370983"/>
            </a:xfrm>
            <a:prstGeom prst="rtTriangle">
              <a:avLst/>
            </a:prstGeom>
            <a:solidFill>
              <a:schemeClr val="accent2"/>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dirty="0"/>
            </a:p>
          </p:txBody>
        </p:sp>
      </p:grpSp>
      <p:sp>
        <p:nvSpPr>
          <p:cNvPr id="1049100" name="标题 1"/>
          <p:cNvSpPr>
            <a:spLocks noGrp="1"/>
          </p:cNvSpPr>
          <p:nvPr userDrawn="1">
            <p:ph type="title" hasCustomPrompt="1"/>
          </p:nvPr>
        </p:nvSpPr>
        <p:spPr>
          <a:xfrm>
            <a:off x="3078335" y="2721941"/>
            <a:ext cx="6039972" cy="1435395"/>
          </a:xfrm>
        </p:spPr>
        <p:txBody>
          <a:bodyPr anchor="ctr" anchorCtr="1">
            <a:normAutofit/>
          </a:bodyPr>
          <a:lstStyle>
            <a:lvl1pPr>
              <a:defRPr sz="2800" b="1">
                <a:solidFill>
                  <a:schemeClr val="tx1"/>
                </a:solidFill>
              </a:defRPr>
            </a:lvl1pPr>
          </a:lstStyle>
          <a:p>
            <a:r>
              <a:rPr lang="zh-CN" altLang="en-US" dirty="0"/>
              <a:t>单击此处添加幻灯片章节标题</a:t>
            </a:r>
            <a:endParaRPr lang="zh-CN" altLang="en-US" dirty="0"/>
          </a:p>
        </p:txBody>
      </p:sp>
      <p:sp>
        <p:nvSpPr>
          <p:cNvPr id="1049101" name="文本占位符 2"/>
          <p:cNvSpPr>
            <a:spLocks noGrp="1"/>
          </p:cNvSpPr>
          <p:nvPr userDrawn="1">
            <p:ph type="body" idx="1"/>
          </p:nvPr>
        </p:nvSpPr>
        <p:spPr>
          <a:xfrm>
            <a:off x="3078335" y="4327292"/>
            <a:ext cx="6039972" cy="443643"/>
          </a:xfrm>
          <a:solidFill>
            <a:srgbClr val="002060"/>
          </a:solidFill>
          <a:ln>
            <a:solidFill>
              <a:srgbClr val="002060"/>
            </a:solidFill>
          </a:ln>
        </p:spPr>
        <p:txBody>
          <a:bodyPr anchor="ctr" anchorCtr="1">
            <a:normAutofit/>
          </a:bodyPr>
          <a:lstStyle>
            <a:lvl1pPr marL="0" indent="0" algn="ctr">
              <a:buNone/>
              <a:defRPr sz="20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节标题">
    <p:spTree>
      <p:nvGrpSpPr>
        <p:cNvPr id="1" name=""/>
        <p:cNvGrpSpPr/>
        <p:nvPr/>
      </p:nvGrpSpPr>
      <p:grpSpPr>
        <a:xfrm>
          <a:off x="0" y="0"/>
          <a:ext cx="0" cy="0"/>
          <a:chOff x="0" y="0"/>
          <a:chExt cx="0" cy="0"/>
        </a:xfrm>
      </p:grpSpPr>
      <p:pic>
        <p:nvPicPr>
          <p:cNvPr id="2097279" name="图片 9"/>
          <p:cNvPicPr>
            <a:picLocks noChangeAspect="1"/>
          </p:cNvPicPr>
          <p:nvPr userDrawn="1"/>
        </p:nvPicPr>
        <p:blipFill>
          <a:blip r:embed="rId2">
            <a:alphaModFix amt="80000"/>
            <a:duotone>
              <a:schemeClr val="bg2">
                <a:shade val="45000"/>
                <a:satMod val="135000"/>
              </a:schemeClr>
              <a:prstClr val="white"/>
            </a:duotone>
          </a:blip>
          <a:stretch>
            <a:fillRect/>
          </a:stretch>
        </p:blipFill>
        <p:spPr>
          <a:xfrm>
            <a:off x="5" y="-21266"/>
            <a:ext cx="11649807" cy="6879266"/>
          </a:xfrm>
          <a:prstGeom prst="rect">
            <a:avLst/>
          </a:prstGeom>
        </p:spPr>
      </p:pic>
      <p:sp>
        <p:nvSpPr>
          <p:cNvPr id="1049102" name="Rectangle 4"/>
          <p:cNvSpPr/>
          <p:nvPr userDrawn="1"/>
        </p:nvSpPr>
        <p:spPr>
          <a:xfrm>
            <a:off x="11582401" y="381000"/>
            <a:ext cx="609600" cy="6477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sz="1800"/>
          </a:p>
        </p:txBody>
      </p:sp>
      <p:sp>
        <p:nvSpPr>
          <p:cNvPr id="1049103" name="Rectangle 5"/>
          <p:cNvSpPr/>
          <p:nvPr userDrawn="1"/>
        </p:nvSpPr>
        <p:spPr>
          <a:xfrm>
            <a:off x="11582401" y="0"/>
            <a:ext cx="609600" cy="6126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sz="1800"/>
          </a:p>
        </p:txBody>
      </p:sp>
      <p:grpSp>
        <p:nvGrpSpPr>
          <p:cNvPr id="194" name="组合 1"/>
          <p:cNvGrpSpPr/>
          <p:nvPr userDrawn="1"/>
        </p:nvGrpSpPr>
        <p:grpSpPr>
          <a:xfrm>
            <a:off x="4541221" y="1516136"/>
            <a:ext cx="3109567" cy="911046"/>
            <a:chOff x="4541217" y="1516136"/>
            <a:chExt cx="3109566" cy="911046"/>
          </a:xfrm>
        </p:grpSpPr>
        <p:sp>
          <p:nvSpPr>
            <p:cNvPr id="1049104" name="Rectangle 7"/>
            <p:cNvSpPr/>
            <p:nvPr/>
          </p:nvSpPr>
          <p:spPr>
            <a:xfrm>
              <a:off x="4541217" y="1516136"/>
              <a:ext cx="3109566" cy="651569"/>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2800" b="1" dirty="0">
                <a:solidFill>
                  <a:schemeClr val="accent1"/>
                </a:solidFill>
                <a:latin typeface="+mj-lt"/>
              </a:endParaRPr>
            </a:p>
          </p:txBody>
        </p:sp>
        <p:sp>
          <p:nvSpPr>
            <p:cNvPr id="1049105" name="Right Triangle 8"/>
            <p:cNvSpPr/>
            <p:nvPr/>
          </p:nvSpPr>
          <p:spPr>
            <a:xfrm rot="18900000">
              <a:off x="5913103" y="2056199"/>
              <a:ext cx="365794" cy="370983"/>
            </a:xfrm>
            <a:prstGeom prst="rtTriangle">
              <a:avLst/>
            </a:prstGeom>
            <a:solidFill>
              <a:schemeClr val="accent2"/>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dirty="0"/>
            </a:p>
          </p:txBody>
        </p:sp>
      </p:grpSp>
      <p:sp>
        <p:nvSpPr>
          <p:cNvPr id="1049106" name="标题 1"/>
          <p:cNvSpPr>
            <a:spLocks noGrp="1"/>
          </p:cNvSpPr>
          <p:nvPr userDrawn="1">
            <p:ph type="title" hasCustomPrompt="1"/>
          </p:nvPr>
        </p:nvSpPr>
        <p:spPr>
          <a:xfrm>
            <a:off x="3078335" y="2721941"/>
            <a:ext cx="6039972" cy="1435395"/>
          </a:xfrm>
        </p:spPr>
        <p:txBody>
          <a:bodyPr anchor="ctr" anchorCtr="1">
            <a:normAutofit/>
          </a:bodyPr>
          <a:lstStyle>
            <a:lvl1pPr>
              <a:defRPr sz="2800" b="1">
                <a:solidFill>
                  <a:schemeClr val="tx1"/>
                </a:solidFill>
              </a:defRPr>
            </a:lvl1pPr>
          </a:lstStyle>
          <a:p>
            <a:r>
              <a:rPr lang="zh-CN" altLang="en-US" dirty="0"/>
              <a:t>单击此处添加幻灯片章节标题</a:t>
            </a:r>
            <a:endParaRPr lang="zh-CN" altLang="en-US" dirty="0"/>
          </a:p>
        </p:txBody>
      </p:sp>
      <p:sp>
        <p:nvSpPr>
          <p:cNvPr id="1049107" name="文本占位符 2"/>
          <p:cNvSpPr>
            <a:spLocks noGrp="1"/>
          </p:cNvSpPr>
          <p:nvPr userDrawn="1">
            <p:ph type="body" idx="1"/>
          </p:nvPr>
        </p:nvSpPr>
        <p:spPr>
          <a:xfrm>
            <a:off x="3078335" y="4327292"/>
            <a:ext cx="6039972" cy="443643"/>
          </a:xfrm>
          <a:solidFill>
            <a:srgbClr val="002060"/>
          </a:solidFill>
          <a:ln>
            <a:solidFill>
              <a:srgbClr val="002060"/>
            </a:solidFill>
          </a:ln>
        </p:spPr>
        <p:txBody>
          <a:bodyPr anchor="ctr" anchorCtr="1">
            <a:normAutofit/>
          </a:bodyPr>
          <a:lstStyle>
            <a:lvl1pPr marL="0" indent="0" algn="ctr">
              <a:buNone/>
              <a:defRPr sz="20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节标题">
    <p:spTree>
      <p:nvGrpSpPr>
        <p:cNvPr id="1" name=""/>
        <p:cNvGrpSpPr/>
        <p:nvPr/>
      </p:nvGrpSpPr>
      <p:grpSpPr>
        <a:xfrm>
          <a:off x="0" y="0"/>
          <a:ext cx="0" cy="0"/>
          <a:chOff x="0" y="0"/>
          <a:chExt cx="0" cy="0"/>
        </a:xfrm>
      </p:grpSpPr>
      <p:pic>
        <p:nvPicPr>
          <p:cNvPr id="2097280" name="图片 3"/>
          <p:cNvPicPr>
            <a:picLocks noChangeAspect="1"/>
          </p:cNvPicPr>
          <p:nvPr userDrawn="1"/>
        </p:nvPicPr>
        <p:blipFill>
          <a:blip r:embed="rId2">
            <a:alphaModFix amt="80000"/>
            <a:duotone>
              <a:schemeClr val="bg2">
                <a:shade val="45000"/>
                <a:satMod val="135000"/>
              </a:schemeClr>
              <a:prstClr val="white"/>
            </a:duotone>
          </a:blip>
          <a:stretch>
            <a:fillRect/>
          </a:stretch>
        </p:blipFill>
        <p:spPr>
          <a:xfrm>
            <a:off x="3" y="0"/>
            <a:ext cx="11609756" cy="6858000"/>
          </a:xfrm>
          <a:prstGeom prst="rect">
            <a:avLst/>
          </a:prstGeom>
        </p:spPr>
      </p:pic>
      <p:sp>
        <p:nvSpPr>
          <p:cNvPr id="1049108" name="Rectangle 4"/>
          <p:cNvSpPr/>
          <p:nvPr userDrawn="1"/>
        </p:nvSpPr>
        <p:spPr>
          <a:xfrm>
            <a:off x="11582401" y="381000"/>
            <a:ext cx="609600" cy="6477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sz="1800"/>
          </a:p>
        </p:txBody>
      </p:sp>
      <p:sp>
        <p:nvSpPr>
          <p:cNvPr id="1049109" name="Rectangle 5"/>
          <p:cNvSpPr/>
          <p:nvPr userDrawn="1"/>
        </p:nvSpPr>
        <p:spPr>
          <a:xfrm>
            <a:off x="11582401" y="0"/>
            <a:ext cx="609600" cy="6126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sz="1800"/>
          </a:p>
        </p:txBody>
      </p:sp>
      <p:grpSp>
        <p:nvGrpSpPr>
          <p:cNvPr id="196" name="组合 1"/>
          <p:cNvGrpSpPr/>
          <p:nvPr userDrawn="1"/>
        </p:nvGrpSpPr>
        <p:grpSpPr>
          <a:xfrm>
            <a:off x="4541221" y="1516136"/>
            <a:ext cx="3109567" cy="911046"/>
            <a:chOff x="4541217" y="1516136"/>
            <a:chExt cx="3109566" cy="911046"/>
          </a:xfrm>
        </p:grpSpPr>
        <p:sp>
          <p:nvSpPr>
            <p:cNvPr id="1049110" name="Rectangle 7"/>
            <p:cNvSpPr/>
            <p:nvPr/>
          </p:nvSpPr>
          <p:spPr>
            <a:xfrm>
              <a:off x="4541217" y="1516136"/>
              <a:ext cx="3109566" cy="651569"/>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2800" b="1" dirty="0">
                <a:solidFill>
                  <a:schemeClr val="accent1"/>
                </a:solidFill>
                <a:latin typeface="+mj-lt"/>
              </a:endParaRPr>
            </a:p>
          </p:txBody>
        </p:sp>
        <p:sp>
          <p:nvSpPr>
            <p:cNvPr id="1049111" name="Right Triangle 8"/>
            <p:cNvSpPr/>
            <p:nvPr/>
          </p:nvSpPr>
          <p:spPr>
            <a:xfrm rot="18900000">
              <a:off x="5913103" y="2056199"/>
              <a:ext cx="365794" cy="370983"/>
            </a:xfrm>
            <a:prstGeom prst="rtTriangle">
              <a:avLst/>
            </a:prstGeom>
            <a:solidFill>
              <a:schemeClr val="accent2"/>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dirty="0"/>
            </a:p>
          </p:txBody>
        </p:sp>
      </p:grpSp>
      <p:sp>
        <p:nvSpPr>
          <p:cNvPr id="1049112" name="标题 1"/>
          <p:cNvSpPr>
            <a:spLocks noGrp="1"/>
          </p:cNvSpPr>
          <p:nvPr userDrawn="1">
            <p:ph type="title" hasCustomPrompt="1"/>
          </p:nvPr>
        </p:nvSpPr>
        <p:spPr>
          <a:xfrm>
            <a:off x="3078335" y="2721941"/>
            <a:ext cx="6039972" cy="1435395"/>
          </a:xfrm>
        </p:spPr>
        <p:txBody>
          <a:bodyPr anchor="ctr" anchorCtr="1">
            <a:normAutofit/>
          </a:bodyPr>
          <a:lstStyle>
            <a:lvl1pPr>
              <a:defRPr sz="2800" b="1">
                <a:solidFill>
                  <a:schemeClr val="tx1"/>
                </a:solidFill>
              </a:defRPr>
            </a:lvl1pPr>
          </a:lstStyle>
          <a:p>
            <a:r>
              <a:rPr lang="zh-CN" altLang="en-US" dirty="0"/>
              <a:t>单击此处添加幻灯片章节标题</a:t>
            </a:r>
            <a:endParaRPr lang="zh-CN" altLang="en-US" dirty="0"/>
          </a:p>
        </p:txBody>
      </p:sp>
      <p:sp>
        <p:nvSpPr>
          <p:cNvPr id="1049113" name="文本占位符 2"/>
          <p:cNvSpPr>
            <a:spLocks noGrp="1"/>
          </p:cNvSpPr>
          <p:nvPr userDrawn="1">
            <p:ph type="body" idx="1"/>
          </p:nvPr>
        </p:nvSpPr>
        <p:spPr>
          <a:xfrm>
            <a:off x="3078335" y="4327292"/>
            <a:ext cx="6039972" cy="443643"/>
          </a:xfrm>
          <a:solidFill>
            <a:srgbClr val="002060"/>
          </a:solidFill>
        </p:spPr>
        <p:txBody>
          <a:bodyPr anchor="ctr" anchorCtr="1">
            <a:normAutofit/>
          </a:bodyPr>
          <a:lstStyle>
            <a:lvl1pPr marL="0" indent="0" algn="ctr">
              <a:buNone/>
              <a:defRPr sz="20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节标题">
    <p:spTree>
      <p:nvGrpSpPr>
        <p:cNvPr id="1" name=""/>
        <p:cNvGrpSpPr/>
        <p:nvPr/>
      </p:nvGrpSpPr>
      <p:grpSpPr>
        <a:xfrm>
          <a:off x="0" y="0"/>
          <a:ext cx="0" cy="0"/>
          <a:chOff x="0" y="0"/>
          <a:chExt cx="0" cy="0"/>
        </a:xfrm>
      </p:grpSpPr>
      <p:pic>
        <p:nvPicPr>
          <p:cNvPr id="2097277" name="图片 6"/>
          <p:cNvPicPr>
            <a:picLocks noChangeAspect="1"/>
          </p:cNvPicPr>
          <p:nvPr userDrawn="1"/>
        </p:nvPicPr>
        <p:blipFill>
          <a:blip r:embed="rId2">
            <a:alphaModFix amt="80000"/>
            <a:duotone>
              <a:schemeClr val="bg2">
                <a:shade val="45000"/>
                <a:satMod val="135000"/>
              </a:schemeClr>
              <a:prstClr val="white"/>
            </a:duotone>
          </a:blip>
          <a:stretch>
            <a:fillRect/>
          </a:stretch>
        </p:blipFill>
        <p:spPr>
          <a:xfrm>
            <a:off x="4" y="0"/>
            <a:ext cx="11582401" cy="6858000"/>
          </a:xfrm>
          <a:prstGeom prst="rect">
            <a:avLst/>
          </a:prstGeom>
        </p:spPr>
      </p:pic>
      <p:sp>
        <p:nvSpPr>
          <p:cNvPr id="1049081" name="Rectangle 4"/>
          <p:cNvSpPr/>
          <p:nvPr userDrawn="1"/>
        </p:nvSpPr>
        <p:spPr>
          <a:xfrm>
            <a:off x="11582401" y="381000"/>
            <a:ext cx="609600" cy="6477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sz="1800"/>
          </a:p>
        </p:txBody>
      </p:sp>
      <p:sp>
        <p:nvSpPr>
          <p:cNvPr id="1049082" name="Rectangle 5"/>
          <p:cNvSpPr/>
          <p:nvPr userDrawn="1"/>
        </p:nvSpPr>
        <p:spPr>
          <a:xfrm>
            <a:off x="11582401" y="0"/>
            <a:ext cx="609600" cy="6126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sz="1800"/>
          </a:p>
        </p:txBody>
      </p:sp>
      <p:grpSp>
        <p:nvGrpSpPr>
          <p:cNvPr id="187" name="组合 1"/>
          <p:cNvGrpSpPr/>
          <p:nvPr userDrawn="1"/>
        </p:nvGrpSpPr>
        <p:grpSpPr>
          <a:xfrm>
            <a:off x="4541221" y="1516136"/>
            <a:ext cx="3109567" cy="911046"/>
            <a:chOff x="4541217" y="1516136"/>
            <a:chExt cx="3109566" cy="911046"/>
          </a:xfrm>
          <a:noFill/>
        </p:grpSpPr>
        <p:sp>
          <p:nvSpPr>
            <p:cNvPr id="1049083" name="Rectangle 7"/>
            <p:cNvSpPr/>
            <p:nvPr/>
          </p:nvSpPr>
          <p:spPr>
            <a:xfrm>
              <a:off x="4541217" y="1516136"/>
              <a:ext cx="3109566" cy="651569"/>
            </a:xfrm>
            <a:prstGeom prst="rect">
              <a:avLst/>
            </a:prstGeom>
            <a:grp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2800" b="1" dirty="0">
                <a:solidFill>
                  <a:schemeClr val="accent1"/>
                </a:solidFill>
                <a:latin typeface="+mj-lt"/>
              </a:endParaRPr>
            </a:p>
          </p:txBody>
        </p:sp>
        <p:sp>
          <p:nvSpPr>
            <p:cNvPr id="1049084" name="Right Triangle 8"/>
            <p:cNvSpPr/>
            <p:nvPr/>
          </p:nvSpPr>
          <p:spPr>
            <a:xfrm rot="18900000">
              <a:off x="5913103" y="2056199"/>
              <a:ext cx="365794" cy="370983"/>
            </a:xfrm>
            <a:prstGeom prst="rtTriangle">
              <a:avLst/>
            </a:prstGeom>
            <a:grp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dirty="0"/>
            </a:p>
          </p:txBody>
        </p:sp>
      </p:grpSp>
      <p:sp>
        <p:nvSpPr>
          <p:cNvPr id="1049085" name="标题 1"/>
          <p:cNvSpPr>
            <a:spLocks noGrp="1"/>
          </p:cNvSpPr>
          <p:nvPr userDrawn="1">
            <p:ph type="title" hasCustomPrompt="1"/>
          </p:nvPr>
        </p:nvSpPr>
        <p:spPr>
          <a:xfrm>
            <a:off x="3078335" y="2721941"/>
            <a:ext cx="6039972" cy="1435395"/>
          </a:xfrm>
        </p:spPr>
        <p:txBody>
          <a:bodyPr anchor="ctr" anchorCtr="1">
            <a:normAutofit/>
          </a:bodyPr>
          <a:lstStyle>
            <a:lvl1pPr>
              <a:defRPr sz="2800" b="1">
                <a:solidFill>
                  <a:schemeClr val="tx1"/>
                </a:solidFill>
              </a:defRPr>
            </a:lvl1pPr>
          </a:lstStyle>
          <a:p>
            <a:r>
              <a:rPr lang="zh-CN" altLang="en-US" dirty="0"/>
              <a:t>单击此处添加幻灯片章节标题</a:t>
            </a:r>
            <a:endParaRPr lang="zh-CN" altLang="en-US" dirty="0"/>
          </a:p>
        </p:txBody>
      </p:sp>
      <p:sp>
        <p:nvSpPr>
          <p:cNvPr id="1049086" name="文本占位符 2"/>
          <p:cNvSpPr>
            <a:spLocks noGrp="1"/>
          </p:cNvSpPr>
          <p:nvPr userDrawn="1">
            <p:ph type="body" idx="1"/>
          </p:nvPr>
        </p:nvSpPr>
        <p:spPr>
          <a:xfrm>
            <a:off x="3078335" y="4327292"/>
            <a:ext cx="6039972" cy="443643"/>
          </a:xfrm>
          <a:solidFill>
            <a:srgbClr val="002060"/>
          </a:solidFill>
        </p:spPr>
        <p:txBody>
          <a:bodyPr anchor="ctr" anchorCtr="1">
            <a:normAutofit/>
          </a:bodyPr>
          <a:lstStyle>
            <a:lvl1pPr marL="0" indent="0" algn="ctr">
              <a:buNone/>
              <a:defRPr sz="20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grpSp>
        <p:nvGrpSpPr>
          <p:cNvPr id="198" name="Group 8"/>
          <p:cNvGrpSpPr/>
          <p:nvPr userDrawn="1"/>
        </p:nvGrpSpPr>
        <p:grpSpPr>
          <a:xfrm>
            <a:off x="0" y="6248400"/>
            <a:ext cx="12192000" cy="609600"/>
            <a:chOff x="0" y="6248400"/>
            <a:chExt cx="12192000" cy="609600"/>
          </a:xfrm>
          <a:solidFill>
            <a:srgbClr val="002060"/>
          </a:solidFill>
        </p:grpSpPr>
        <p:sp>
          <p:nvSpPr>
            <p:cNvPr id="1049114" name="Rectangle 9"/>
            <p:cNvSpPr/>
            <p:nvPr/>
          </p:nvSpPr>
          <p:spPr>
            <a:xfrm>
              <a:off x="0" y="6248400"/>
              <a:ext cx="12192000" cy="609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sz="1800" dirty="0"/>
            </a:p>
          </p:txBody>
        </p:sp>
        <p:sp>
          <p:nvSpPr>
            <p:cNvPr id="1049115" name="Rectangle 12"/>
            <p:cNvSpPr/>
            <p:nvPr userDrawn="1"/>
          </p:nvSpPr>
          <p:spPr>
            <a:xfrm>
              <a:off x="0" y="6248400"/>
              <a:ext cx="152400" cy="609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sz="1800"/>
            </a:p>
          </p:txBody>
        </p:sp>
      </p:grpSp>
      <p:sp>
        <p:nvSpPr>
          <p:cNvPr id="1049116" name="标题 1"/>
          <p:cNvSpPr>
            <a:spLocks noGrp="1"/>
          </p:cNvSpPr>
          <p:nvPr>
            <p:ph type="title"/>
          </p:nvPr>
        </p:nvSpPr>
        <p:spPr>
          <a:xfrm>
            <a:off x="669925" y="0"/>
            <a:ext cx="10850563" cy="1028700"/>
          </a:xfrm>
        </p:spPr>
        <p:txBody>
          <a:bodyPr anchor="b" anchorCtr="0">
            <a:normAutofit/>
          </a:bodyPr>
          <a:lstStyle>
            <a:lvl1pPr>
              <a:defRPr sz="4000">
                <a:solidFill>
                  <a:srgbClr val="394479"/>
                </a:solidFill>
              </a:defRPr>
            </a:lvl1pPr>
          </a:lstStyle>
          <a:p>
            <a:r>
              <a:rPr lang="zh-CN" altLang="en-US" dirty="0"/>
              <a:t>单击此处编辑母版标题样式</a:t>
            </a:r>
            <a:endParaRPr lang="zh-CN" altLang="en-US" dirty="0"/>
          </a:p>
        </p:txBody>
      </p:sp>
      <p:sp>
        <p:nvSpPr>
          <p:cNvPr id="1049117" name="日期占位符 5"/>
          <p:cNvSpPr>
            <a:spLocks noGrp="1"/>
          </p:cNvSpPr>
          <p:nvPr>
            <p:ph type="dt" sz="half" idx="10"/>
          </p:nvPr>
        </p:nvSpPr>
        <p:spPr/>
        <p:txBody>
          <a:bodyPr/>
          <a:lstStyle/>
          <a:p>
            <a:endParaRPr lang="zh-CN" altLang="en-US"/>
          </a:p>
        </p:txBody>
      </p:sp>
      <p:sp>
        <p:nvSpPr>
          <p:cNvPr id="1049118" name="灯片编号占位符 7"/>
          <p:cNvSpPr>
            <a:spLocks noGrp="1"/>
          </p:cNvSpPr>
          <p:nvPr>
            <p:ph type="sldNum" sz="quarter" idx="12"/>
          </p:nvPr>
        </p:nvSpPr>
        <p:spPr/>
        <p:txBody>
          <a:bodyPr/>
          <a:lstStyle/>
          <a:p>
            <a:fld id="{5DD3DB80-B894-403A-B48E-6FDC1A72010E}" type="slidenum">
              <a:rPr lang="zh-CN" altLang="en-US" smtClean="0"/>
            </a:fld>
            <a:endParaRPr lang="zh-CN" altLang="en-US"/>
          </a:p>
        </p:txBody>
      </p:sp>
      <p:grpSp>
        <p:nvGrpSpPr>
          <p:cNvPr id="199" name="Group 13"/>
          <p:cNvGrpSpPr/>
          <p:nvPr userDrawn="1"/>
        </p:nvGrpSpPr>
        <p:grpSpPr>
          <a:xfrm>
            <a:off x="669925" y="1028706"/>
            <a:ext cx="10850563" cy="45719"/>
            <a:chOff x="0" y="990600"/>
            <a:chExt cx="12192001" cy="45719"/>
          </a:xfrm>
          <a:solidFill>
            <a:srgbClr val="C4251F"/>
          </a:solidFill>
        </p:grpSpPr>
        <p:sp>
          <p:nvSpPr>
            <p:cNvPr id="1049119" name="Rectangle 14"/>
            <p:cNvSpPr/>
            <p:nvPr/>
          </p:nvSpPr>
          <p:spPr>
            <a:xfrm>
              <a:off x="0" y="990600"/>
              <a:ext cx="1181100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sz="1800"/>
            </a:p>
          </p:txBody>
        </p:sp>
        <p:sp>
          <p:nvSpPr>
            <p:cNvPr id="1049120" name="Rectangle 15"/>
            <p:cNvSpPr/>
            <p:nvPr/>
          </p:nvSpPr>
          <p:spPr>
            <a:xfrm>
              <a:off x="11623040" y="990600"/>
              <a:ext cx="568961"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sz="1800"/>
            </a:p>
          </p:txBody>
        </p:sp>
      </p:grpSp>
      <p:pic>
        <p:nvPicPr>
          <p:cNvPr id="2097281" name="图片 3"/>
          <p:cNvPicPr>
            <a:picLocks noChangeAspect="1"/>
          </p:cNvPicPr>
          <p:nvPr userDrawn="1"/>
        </p:nvPicPr>
        <p:blipFill>
          <a:blip r:embed="rId2" cstate="print"/>
          <a:stretch>
            <a:fillRect/>
          </a:stretch>
        </p:blipFill>
        <p:spPr>
          <a:xfrm>
            <a:off x="11374483" y="6206337"/>
            <a:ext cx="963524" cy="693737"/>
          </a:xfrm>
          <a:prstGeom prst="rect">
            <a:avLst/>
          </a:prstGeom>
        </p:spPr>
      </p:pic>
      <p:pic>
        <p:nvPicPr>
          <p:cNvPr id="2097282" name="图片 6"/>
          <p:cNvPicPr>
            <a:picLocks noChangeAspect="1"/>
          </p:cNvPicPr>
          <p:nvPr userDrawn="1"/>
        </p:nvPicPr>
        <p:blipFill>
          <a:blip r:embed="rId3" cstate="print"/>
          <a:stretch>
            <a:fillRect/>
          </a:stretch>
        </p:blipFill>
        <p:spPr>
          <a:xfrm>
            <a:off x="10799427" y="6235700"/>
            <a:ext cx="622300" cy="622300"/>
          </a:xfrm>
          <a:prstGeom prst="rect">
            <a:avLst/>
          </a:prstGeom>
        </p:spPr>
      </p:pic>
      <p:pic>
        <p:nvPicPr>
          <p:cNvPr id="2097283" name="图片 17"/>
          <p:cNvPicPr>
            <a:picLocks noChangeAspect="1"/>
          </p:cNvPicPr>
          <p:nvPr userDrawn="1"/>
        </p:nvPicPr>
        <p:blipFill>
          <a:blip r:embed="rId4"/>
          <a:stretch>
            <a:fillRect/>
          </a:stretch>
        </p:blipFill>
        <p:spPr>
          <a:xfrm>
            <a:off x="8402572" y="6176968"/>
            <a:ext cx="2438400" cy="752475"/>
          </a:xfrm>
          <a:prstGeom prst="rect">
            <a:avLst/>
          </a:prstGeom>
        </p:spPr>
      </p:pic>
      <p:sp>
        <p:nvSpPr>
          <p:cNvPr id="1049121" name="内容占位符 2"/>
          <p:cNvSpPr>
            <a:spLocks noGrp="1"/>
          </p:cNvSpPr>
          <p:nvPr>
            <p:ph idx="1"/>
          </p:nvPr>
        </p:nvSpPr>
        <p:spPr>
          <a:xfrm>
            <a:off x="669925" y="1123953"/>
            <a:ext cx="10850563" cy="5019675"/>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grpSp>
        <p:nvGrpSpPr>
          <p:cNvPr id="67" name="Group 8"/>
          <p:cNvGrpSpPr/>
          <p:nvPr userDrawn="1"/>
        </p:nvGrpSpPr>
        <p:grpSpPr>
          <a:xfrm>
            <a:off x="0" y="6248400"/>
            <a:ext cx="12192000" cy="609600"/>
            <a:chOff x="0" y="6248400"/>
            <a:chExt cx="12192000" cy="609600"/>
          </a:xfrm>
          <a:solidFill>
            <a:srgbClr val="002060"/>
          </a:solidFill>
        </p:grpSpPr>
        <p:sp>
          <p:nvSpPr>
            <p:cNvPr id="1048619" name="Rectangle 9"/>
            <p:cNvSpPr/>
            <p:nvPr/>
          </p:nvSpPr>
          <p:spPr>
            <a:xfrm>
              <a:off x="0" y="6248400"/>
              <a:ext cx="12192000" cy="609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sz="1800" dirty="0"/>
            </a:p>
          </p:txBody>
        </p:sp>
        <p:sp>
          <p:nvSpPr>
            <p:cNvPr id="1048620" name="Rectangle 12"/>
            <p:cNvSpPr/>
            <p:nvPr userDrawn="1"/>
          </p:nvSpPr>
          <p:spPr>
            <a:xfrm>
              <a:off x="0" y="6248400"/>
              <a:ext cx="152400" cy="609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sz="1800"/>
            </a:p>
          </p:txBody>
        </p:sp>
      </p:grpSp>
      <p:pic>
        <p:nvPicPr>
          <p:cNvPr id="2097162" name="图片 6"/>
          <p:cNvPicPr>
            <a:picLocks noChangeAspect="1"/>
          </p:cNvPicPr>
          <p:nvPr userDrawn="1"/>
        </p:nvPicPr>
        <p:blipFill>
          <a:blip r:embed="rId2" cstate="print"/>
          <a:stretch>
            <a:fillRect/>
          </a:stretch>
        </p:blipFill>
        <p:spPr>
          <a:xfrm>
            <a:off x="10799427" y="6235700"/>
            <a:ext cx="622300" cy="622300"/>
          </a:xfrm>
          <a:prstGeom prst="rect">
            <a:avLst/>
          </a:prstGeom>
        </p:spPr>
      </p:pic>
      <p:pic>
        <p:nvPicPr>
          <p:cNvPr id="2097163" name="图片 17"/>
          <p:cNvPicPr>
            <a:picLocks noChangeAspect="1"/>
          </p:cNvPicPr>
          <p:nvPr userDrawn="1"/>
        </p:nvPicPr>
        <p:blipFill>
          <a:blip r:embed="rId3"/>
          <a:stretch>
            <a:fillRect/>
          </a:stretch>
        </p:blipFill>
        <p:spPr>
          <a:xfrm>
            <a:off x="8402572" y="6176966"/>
            <a:ext cx="2438400" cy="752475"/>
          </a:xfrm>
          <a:prstGeom prst="rect">
            <a:avLst/>
          </a:prstGeom>
        </p:spPr>
      </p:pic>
      <p:pic>
        <p:nvPicPr>
          <p:cNvPr id="2097164" name="图片 3"/>
          <p:cNvPicPr>
            <a:picLocks noChangeAspect="1"/>
          </p:cNvPicPr>
          <p:nvPr userDrawn="1"/>
        </p:nvPicPr>
        <p:blipFill>
          <a:blip r:embed="rId4" cstate="print"/>
          <a:stretch>
            <a:fillRect/>
          </a:stretch>
        </p:blipFill>
        <p:spPr>
          <a:xfrm>
            <a:off x="11374483" y="6206335"/>
            <a:ext cx="963524" cy="693737"/>
          </a:xfrm>
          <a:prstGeom prst="rect">
            <a:avLst/>
          </a:prstGeom>
        </p:spPr>
      </p:pic>
      <p:sp>
        <p:nvSpPr>
          <p:cNvPr id="1048621" name="标题 1"/>
          <p:cNvSpPr>
            <a:spLocks noGrp="1"/>
          </p:cNvSpPr>
          <p:nvPr>
            <p:ph type="title"/>
          </p:nvPr>
        </p:nvSpPr>
        <p:spPr>
          <a:xfrm>
            <a:off x="669925" y="0"/>
            <a:ext cx="10850563" cy="1028700"/>
          </a:xfrm>
        </p:spPr>
        <p:txBody>
          <a:bodyPr anchor="b" anchorCtr="0">
            <a:normAutofit/>
          </a:bodyPr>
          <a:lstStyle>
            <a:lvl1pPr>
              <a:defRPr sz="4000">
                <a:solidFill>
                  <a:srgbClr val="394479"/>
                </a:solidFill>
              </a:defRPr>
            </a:lvl1pPr>
          </a:lstStyle>
          <a:p>
            <a:r>
              <a:rPr lang="zh-CN" altLang="en-US" dirty="0"/>
              <a:t>单击此处编辑母版标题样式</a:t>
            </a:r>
            <a:endParaRPr lang="zh-CN" altLang="en-US" dirty="0"/>
          </a:p>
        </p:txBody>
      </p:sp>
      <p:sp>
        <p:nvSpPr>
          <p:cNvPr id="1048622" name="日期占位符 5"/>
          <p:cNvSpPr>
            <a:spLocks noGrp="1"/>
          </p:cNvSpPr>
          <p:nvPr>
            <p:ph type="dt" sz="half" idx="10"/>
          </p:nvPr>
        </p:nvSpPr>
        <p:spPr/>
        <p:txBody>
          <a:bodyPr/>
          <a:lstStyle/>
          <a:p>
            <a:endParaRPr lang="zh-CN" altLang="en-US"/>
          </a:p>
        </p:txBody>
      </p:sp>
      <p:sp>
        <p:nvSpPr>
          <p:cNvPr id="1048623" name="灯片编号占位符 7"/>
          <p:cNvSpPr>
            <a:spLocks noGrp="1"/>
          </p:cNvSpPr>
          <p:nvPr>
            <p:ph type="sldNum" sz="quarter" idx="12"/>
          </p:nvPr>
        </p:nvSpPr>
        <p:spPr>
          <a:xfrm>
            <a:off x="9202867" y="5964235"/>
            <a:ext cx="2909888" cy="206381"/>
          </a:xfrm>
        </p:spPr>
        <p:txBody>
          <a:bodyPr/>
          <a:lstStyle>
            <a:lvl1pPr>
              <a:defRPr sz="1600">
                <a:solidFill>
                  <a:schemeClr val="tx1"/>
                </a:solidFill>
              </a:defRPr>
            </a:lvl1pPr>
          </a:lstStyle>
          <a:p>
            <a:fld id="{5DD3DB80-B894-403A-B48E-6FDC1A72010E}" type="slidenum">
              <a:rPr lang="zh-CN" altLang="en-US" smtClean="0"/>
            </a:fld>
            <a:endParaRPr lang="zh-CN" altLang="en-US" dirty="0"/>
          </a:p>
        </p:txBody>
      </p:sp>
      <p:grpSp>
        <p:nvGrpSpPr>
          <p:cNvPr id="68" name="Group 13"/>
          <p:cNvGrpSpPr/>
          <p:nvPr userDrawn="1"/>
        </p:nvGrpSpPr>
        <p:grpSpPr>
          <a:xfrm>
            <a:off x="669925" y="1028704"/>
            <a:ext cx="10850563" cy="45719"/>
            <a:chOff x="0" y="990600"/>
            <a:chExt cx="12192001" cy="45719"/>
          </a:xfrm>
          <a:solidFill>
            <a:srgbClr val="C4251F"/>
          </a:solidFill>
        </p:grpSpPr>
        <p:sp>
          <p:nvSpPr>
            <p:cNvPr id="1048624" name="Rectangle 14"/>
            <p:cNvSpPr/>
            <p:nvPr/>
          </p:nvSpPr>
          <p:spPr>
            <a:xfrm>
              <a:off x="0" y="990600"/>
              <a:ext cx="1181100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sz="1800"/>
            </a:p>
          </p:txBody>
        </p:sp>
        <p:sp>
          <p:nvSpPr>
            <p:cNvPr id="1048625" name="Rectangle 15"/>
            <p:cNvSpPr/>
            <p:nvPr/>
          </p:nvSpPr>
          <p:spPr>
            <a:xfrm>
              <a:off x="11623040" y="990600"/>
              <a:ext cx="568961"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sz="1800"/>
            </a:p>
          </p:txBody>
        </p:sp>
      </p:gr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标题占位符 1"/>
          <p:cNvSpPr>
            <a:spLocks noGrp="1"/>
          </p:cNvSpPr>
          <p:nvPr>
            <p:ph type="title"/>
          </p:nvPr>
        </p:nvSpPr>
        <p:spPr>
          <a:xfrm>
            <a:off x="669925" y="4"/>
            <a:ext cx="10850563" cy="1028699"/>
          </a:xfrm>
          <a:prstGeom prst="rect">
            <a:avLst/>
          </a:prstGeom>
        </p:spPr>
        <p:txBody>
          <a:bodyPr vert="horz" lIns="91440" tIns="45720" rIns="91440" bIns="45720" rtlCol="0" anchor="b">
            <a:normAutofit/>
          </a:bodyPr>
          <a:lstStyle/>
          <a:p>
            <a:r>
              <a:rPr lang="zh-CN" altLang="en-US" dirty="0"/>
              <a:t>单击此处编辑母版标题样式</a:t>
            </a:r>
            <a:endParaRPr lang="zh-CN" altLang="en-US" dirty="0"/>
          </a:p>
        </p:txBody>
      </p:sp>
      <p:sp>
        <p:nvSpPr>
          <p:cNvPr id="1048577" name="文本占位符 2"/>
          <p:cNvSpPr>
            <a:spLocks noGrp="1"/>
          </p:cNvSpPr>
          <p:nvPr>
            <p:ph type="body" idx="1"/>
          </p:nvPr>
        </p:nvSpPr>
        <p:spPr>
          <a:xfrm>
            <a:off x="669925" y="1123953"/>
            <a:ext cx="10850563" cy="5019675"/>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48578" name="日期占位符 3"/>
          <p:cNvSpPr>
            <a:spLocks noGrp="1"/>
          </p:cNvSpPr>
          <p:nvPr>
            <p:ph type="dt" sz="half" idx="2"/>
          </p:nvPr>
        </p:nvSpPr>
        <p:spPr>
          <a:xfrm>
            <a:off x="5401732" y="6235704"/>
            <a:ext cx="1388536" cy="206381"/>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zh-CN" altLang="en-US"/>
          </a:p>
        </p:txBody>
      </p:sp>
      <p:sp>
        <p:nvSpPr>
          <p:cNvPr id="1048579" name="页脚占位符 4"/>
          <p:cNvSpPr>
            <a:spLocks noGrp="1"/>
          </p:cNvSpPr>
          <p:nvPr>
            <p:ph type="ftr" sz="quarter" idx="3"/>
          </p:nvPr>
        </p:nvSpPr>
        <p:spPr>
          <a:xfrm>
            <a:off x="669926" y="6235704"/>
            <a:ext cx="4140201" cy="20638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zh-CN" altLang="en-US" dirty="0"/>
          </a:p>
        </p:txBody>
      </p:sp>
      <p:sp>
        <p:nvSpPr>
          <p:cNvPr id="1048580" name="灯片编号占位符 5"/>
          <p:cNvSpPr>
            <a:spLocks noGrp="1"/>
          </p:cNvSpPr>
          <p:nvPr>
            <p:ph type="sldNum" sz="quarter" idx="4"/>
          </p:nvPr>
        </p:nvSpPr>
        <p:spPr>
          <a:xfrm>
            <a:off x="8610599" y="6235704"/>
            <a:ext cx="2909888" cy="206381"/>
          </a:xfrm>
          <a:prstGeom prst="rect">
            <a:avLst/>
          </a:prstGeom>
        </p:spPr>
        <p:txBody>
          <a:bodyPr vert="horz" lIns="91440" tIns="45720" rIns="91440" bIns="45720" rtlCol="0" anchor="ctr"/>
          <a:lstStyle>
            <a:lvl1pPr algn="r">
              <a:defRPr sz="1000">
                <a:solidFill>
                  <a:schemeClr val="tx1">
                    <a:tint val="75000"/>
                  </a:schemeClr>
                </a:solidFill>
              </a:defRPr>
            </a:lvl1pPr>
          </a:lstStyle>
          <a:p>
            <a:fld id="{5DD3DB80-B894-403A-B48E-6FDC1A72010E}" type="slidenum">
              <a:rPr lang="zh-CN" altLang="en-US" smtClean="0"/>
            </a:fld>
            <a:endParaRPr lang="zh-CN" altLang="en-US"/>
          </a:p>
        </p:txBody>
      </p:sp>
      <p:cxnSp>
        <p:nvCxnSpPr>
          <p:cNvPr id="3145728" name="直接连接符 6"/>
          <p:cNvCxnSpPr/>
          <p:nvPr userDrawn="1"/>
        </p:nvCxnSpPr>
        <p:spPr>
          <a:xfrm>
            <a:off x="669925"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tags" Target="../tags/tag2.xml"/><Relationship Id="rId2" Type="http://schemas.openxmlformats.org/officeDocument/2006/relationships/image" Target="../media/image16.png"/><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image" Target="../media/image17.png"/><Relationship Id="rId2" Type="http://schemas.openxmlformats.org/officeDocument/2006/relationships/tags" Target="../tags/tag4.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5.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image" Target="../media/image18.png"/><Relationship Id="rId2" Type="http://schemas.openxmlformats.org/officeDocument/2006/relationships/tags" Target="../tags/tag7.xml"/><Relationship Id="rId1" Type="http://schemas.openxmlformats.org/officeDocument/2006/relationships/tags" Target="../tags/tag6.xml"/></Relationships>
</file>

<file path=ppt/slides/_rels/slide5.xml.rels><?xml version="1.0" encoding="UTF-8" standalone="yes"?>
<Relationships xmlns="http://schemas.openxmlformats.org/package/2006/relationships"><Relationship Id="rId7" Type="http://schemas.openxmlformats.org/officeDocument/2006/relationships/slideLayout" Target="../slideLayouts/slideLayout8.xml"/><Relationship Id="rId6" Type="http://schemas.openxmlformats.org/officeDocument/2006/relationships/image" Target="../media/image20.png"/><Relationship Id="rId5" Type="http://schemas.openxmlformats.org/officeDocument/2006/relationships/tags" Target="../tags/tag11.xml"/><Relationship Id="rId4" Type="http://schemas.openxmlformats.org/officeDocument/2006/relationships/tags" Target="../tags/tag10.xml"/><Relationship Id="rId3" Type="http://schemas.openxmlformats.org/officeDocument/2006/relationships/image" Target="../media/image19.png"/><Relationship Id="rId2" Type="http://schemas.openxmlformats.org/officeDocument/2006/relationships/tags" Target="../tags/tag9.xml"/><Relationship Id="rId1" Type="http://schemas.openxmlformats.org/officeDocument/2006/relationships/tags" Target="../tags/tag8.xml"/></Relationships>
</file>

<file path=ppt/slides/_rels/slide6.xml.rels><?xml version="1.0" encoding="UTF-8" standalone="yes"?>
<Relationships xmlns="http://schemas.openxmlformats.org/package/2006/relationships"><Relationship Id="rId7" Type="http://schemas.openxmlformats.org/officeDocument/2006/relationships/slideLayout" Target="../slideLayouts/slideLayout8.xml"/><Relationship Id="rId6" Type="http://schemas.openxmlformats.org/officeDocument/2006/relationships/image" Target="../media/image22.png"/><Relationship Id="rId5" Type="http://schemas.openxmlformats.org/officeDocument/2006/relationships/tags" Target="../tags/tag15.xml"/><Relationship Id="rId4" Type="http://schemas.openxmlformats.org/officeDocument/2006/relationships/image" Target="../media/image21.png"/><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s>
</file>

<file path=ppt/slides/_rels/slide7.xml.rels><?xml version="1.0" encoding="UTF-8" standalone="yes"?>
<Relationships xmlns="http://schemas.openxmlformats.org/package/2006/relationships"><Relationship Id="rId7" Type="http://schemas.openxmlformats.org/officeDocument/2006/relationships/slideLayout" Target="../slideLayouts/slideLayout8.xml"/><Relationship Id="rId6" Type="http://schemas.openxmlformats.org/officeDocument/2006/relationships/image" Target="../media/image24.png"/><Relationship Id="rId5" Type="http://schemas.openxmlformats.org/officeDocument/2006/relationships/tags" Target="../tags/tag19.xml"/><Relationship Id="rId4" Type="http://schemas.openxmlformats.org/officeDocument/2006/relationships/image" Target="../media/image23.png"/><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s>
</file>

<file path=ppt/slides/_rels/slide8.xml.rels><?xml version="1.0" encoding="UTF-8" standalone="yes"?>
<Relationships xmlns="http://schemas.openxmlformats.org/package/2006/relationships"><Relationship Id="rId7" Type="http://schemas.openxmlformats.org/officeDocument/2006/relationships/slideLayout" Target="../slideLayouts/slideLayout8.xml"/><Relationship Id="rId6" Type="http://schemas.openxmlformats.org/officeDocument/2006/relationships/image" Target="../media/image26.png"/><Relationship Id="rId5" Type="http://schemas.openxmlformats.org/officeDocument/2006/relationships/tags" Target="../tags/tag23.xml"/><Relationship Id="rId4" Type="http://schemas.openxmlformats.org/officeDocument/2006/relationships/image" Target="../media/image25.png"/><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ags" Target="../tags/tag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a:xfrm>
            <a:off x="669925" y="652780"/>
            <a:ext cx="10850880" cy="375920"/>
          </a:xfrm>
        </p:spPr>
        <p:txBody>
          <a:bodyPr>
            <a:normAutofit fontScale="90000"/>
          </a:bodyPr>
          <a:p>
            <a:r>
              <a:rPr lang="zh-CN" altLang="en-US" sz="2000"/>
              <a:t>Phishing URL Detection:A Network-based Approach Robust to Evasion</a:t>
            </a:r>
            <a:endParaRPr lang="zh-CN" altLang="en-US" sz="2000"/>
          </a:p>
        </p:txBody>
      </p:sp>
      <p:sp>
        <p:nvSpPr>
          <p:cNvPr id="2" name="灯片编号占位符 1"/>
          <p:cNvSpPr>
            <a:spLocks noGrp="1"/>
          </p:cNvSpPr>
          <p:nvPr>
            <p:ph type="sldNum" sz="quarter" idx="12"/>
          </p:nvPr>
        </p:nvSpPr>
        <p:spPr/>
        <p:txBody>
          <a:bodyPr/>
          <a:p>
            <a:fld id="{5DD3DB80-B894-403A-B48E-6FDC1A72010E}" type="slidenum">
              <a:rPr lang="zh-CN" altLang="en-US" smtClean="0"/>
            </a:fld>
            <a:endParaRPr lang="zh-CN" altLang="en-US"/>
          </a:p>
        </p:txBody>
      </p:sp>
      <p:pic>
        <p:nvPicPr>
          <p:cNvPr id="6" name="图片 5"/>
          <p:cNvPicPr>
            <a:picLocks noChangeAspect="1"/>
          </p:cNvPicPr>
          <p:nvPr>
            <p:custDataLst>
              <p:tags r:id="rId1"/>
            </p:custDataLst>
          </p:nvPr>
        </p:nvPicPr>
        <p:blipFill>
          <a:blip r:embed="rId2"/>
          <a:stretch>
            <a:fillRect/>
          </a:stretch>
        </p:blipFill>
        <p:spPr>
          <a:xfrm>
            <a:off x="6633845" y="1305560"/>
            <a:ext cx="4969510" cy="3366135"/>
          </a:xfrm>
          <a:prstGeom prst="rect">
            <a:avLst/>
          </a:prstGeom>
        </p:spPr>
      </p:pic>
      <p:sp>
        <p:nvSpPr>
          <p:cNvPr id="7" name="文本框 6"/>
          <p:cNvSpPr txBox="1"/>
          <p:nvPr/>
        </p:nvSpPr>
        <p:spPr>
          <a:xfrm>
            <a:off x="897255" y="1305560"/>
            <a:ext cx="5045075" cy="829945"/>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sz="1600" b="1"/>
              <a:t>总结</a:t>
            </a:r>
            <a:r>
              <a:rPr lang="zh-CN" altLang="en-US" sz="1600"/>
              <a:t>：一种基于网络的推理方法，可以准确检测伪装成合法模式的网络钓鱼 URL。</a:t>
            </a:r>
            <a:endParaRPr lang="zh-CN" altLang="en-US" sz="1600"/>
          </a:p>
        </p:txBody>
      </p:sp>
      <p:sp>
        <p:nvSpPr>
          <p:cNvPr id="8" name="文本框 7"/>
          <p:cNvSpPr txBox="1"/>
          <p:nvPr/>
        </p:nvSpPr>
        <p:spPr>
          <a:xfrm>
            <a:off x="897255" y="2320290"/>
            <a:ext cx="4064000" cy="829945"/>
          </a:xfrm>
          <a:prstGeom prst="rect">
            <a:avLst/>
          </a:prstGeom>
          <a:noFill/>
        </p:spPr>
        <p:txBody>
          <a:bodyPr wrap="square" rtlCol="0">
            <a:spAutoFit/>
          </a:bodyPr>
          <a:p>
            <a:pPr marL="285750" lvl="0" indent="-285750" algn="l">
              <a:lnSpc>
                <a:spcPct val="150000"/>
              </a:lnSpc>
              <a:buClrTx/>
              <a:buSzTx/>
              <a:buFont typeface="Wingdings" panose="05000000000000000000" charset="0"/>
              <a:buChar char="p"/>
            </a:pPr>
            <a:r>
              <a:rPr lang="zh-CN" altLang="en-US" sz="1600" b="1">
                <a:sym typeface="+mn-ea"/>
              </a:rPr>
              <a:t>思考</a:t>
            </a:r>
            <a:r>
              <a:rPr lang="zh-CN" altLang="en-US" sz="1600">
                <a:sym typeface="+mn-ea"/>
              </a:rPr>
              <a:t>：将</a:t>
            </a:r>
            <a:r>
              <a:rPr lang="zh-CN" altLang="en-US" sz="1600">
                <a:sym typeface="+mn-ea"/>
              </a:rPr>
              <a:t>lbp</a:t>
            </a:r>
            <a:r>
              <a:rPr lang="zh-CN" altLang="en-US" sz="1600">
                <a:sym typeface="+mn-ea"/>
              </a:rPr>
              <a:t>（消息传递算法）在图上的应用结合到拓扑探测（本质也是</a:t>
            </a:r>
            <a:r>
              <a:rPr lang="zh-CN" altLang="en-US" sz="1600">
                <a:sym typeface="+mn-ea"/>
              </a:rPr>
              <a:t>图）</a:t>
            </a:r>
            <a:r>
              <a:rPr lang="zh-CN" altLang="en-US" sz="1600">
                <a:sym typeface="+mn-ea"/>
              </a:rPr>
              <a:t>上。</a:t>
            </a:r>
            <a:endParaRPr lang="zh-CN" altLang="en-US" sz="1600">
              <a:sym typeface="+mn-ea"/>
            </a:endParaRPr>
          </a:p>
        </p:txBody>
      </p:sp>
      <p:sp>
        <p:nvSpPr>
          <p:cNvPr id="4" name="标题 2"/>
          <p:cNvSpPr>
            <a:spLocks noGrp="1"/>
          </p:cNvSpPr>
          <p:nvPr>
            <p:custDataLst>
              <p:tags r:id="rId3"/>
            </p:custDataLst>
          </p:nvPr>
        </p:nvSpPr>
        <p:spPr>
          <a:xfrm>
            <a:off x="669925" y="254000"/>
            <a:ext cx="10850880" cy="375920"/>
          </a:xfrm>
          <a:prstGeom prst="rect">
            <a:avLst/>
          </a:prstGeom>
        </p:spPr>
        <p:txBody>
          <a:bodyPr vert="horz" lIns="91440" tIns="45720" rIns="91440" bIns="45720" rtlCol="0" anchor="b" anchorCtr="0">
            <a:normAutofit fontScale="90000" lnSpcReduction="10000"/>
          </a:bodyPr>
          <a:lstStyle>
            <a:lvl1pPr algn="l" defTabSz="914400" rtl="0" eaLnBrk="1" latinLnBrk="0" hangingPunct="1">
              <a:lnSpc>
                <a:spcPct val="90000"/>
              </a:lnSpc>
              <a:spcBef>
                <a:spcPct val="0"/>
              </a:spcBef>
              <a:buNone/>
              <a:defRPr sz="4000" b="1" kern="1200">
                <a:solidFill>
                  <a:srgbClr val="394479"/>
                </a:solidFill>
                <a:latin typeface="+mj-lt"/>
                <a:ea typeface="+mj-ea"/>
                <a:cs typeface="+mj-cs"/>
              </a:defRPr>
            </a:lvl1pPr>
          </a:lstStyle>
          <a:p>
            <a:r>
              <a:rPr lang="zh-CN" altLang="en-US" sz="2000"/>
              <a:t>研讨厅</a:t>
            </a:r>
            <a:r>
              <a:rPr lang="en-US" altLang="zh-CN" sz="2000"/>
              <a:t>1</a:t>
            </a:r>
            <a:r>
              <a:rPr lang="zh-CN" altLang="en-US" sz="2000"/>
              <a:t>：</a:t>
            </a:r>
            <a:endParaRPr lang="zh-CN" altLang="en-US"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a:xfrm>
            <a:off x="669925" y="652780"/>
            <a:ext cx="10850880" cy="375920"/>
          </a:xfrm>
        </p:spPr>
        <p:txBody>
          <a:bodyPr>
            <a:normAutofit fontScale="90000"/>
          </a:bodyPr>
          <a:p>
            <a:r>
              <a:rPr lang="zh-CN" altLang="en-US" sz="2000"/>
              <a:t>Towards Privacy-Preserving Spatial Distribution</a:t>
            </a:r>
            <a:r>
              <a:rPr lang="en-US" altLang="zh-CN" sz="2000"/>
              <a:t> </a:t>
            </a:r>
            <a:r>
              <a:rPr lang="zh-CN" altLang="en-US" sz="2000"/>
              <a:t>Crowdsensing: A Game Theoretic Approach</a:t>
            </a:r>
            <a:endParaRPr lang="zh-CN" altLang="en-US" sz="2000"/>
          </a:p>
        </p:txBody>
      </p:sp>
      <p:sp>
        <p:nvSpPr>
          <p:cNvPr id="2" name="灯片编号占位符 1"/>
          <p:cNvSpPr>
            <a:spLocks noGrp="1"/>
          </p:cNvSpPr>
          <p:nvPr>
            <p:ph type="sldNum" sz="quarter" idx="12"/>
          </p:nvPr>
        </p:nvSpPr>
        <p:spPr/>
        <p:txBody>
          <a:bodyPr/>
          <a:p>
            <a:fld id="{5DD3DB80-B894-403A-B48E-6FDC1A72010E}" type="slidenum">
              <a:rPr lang="zh-CN" altLang="en-US" smtClean="0"/>
            </a:fld>
            <a:endParaRPr lang="zh-CN" altLang="en-US"/>
          </a:p>
        </p:txBody>
      </p:sp>
      <p:sp>
        <p:nvSpPr>
          <p:cNvPr id="7" name="文本框 6"/>
          <p:cNvSpPr txBox="1"/>
          <p:nvPr/>
        </p:nvSpPr>
        <p:spPr>
          <a:xfrm>
            <a:off x="897255" y="1190625"/>
            <a:ext cx="5357495" cy="156845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sz="1600" b="1"/>
              <a:t>总结</a:t>
            </a:r>
            <a:r>
              <a:rPr lang="zh-CN" altLang="en-US" sz="1600"/>
              <a:t>：为了使理性用户在彼此不了解的情况下获得满意的隐私保护空间分布，我们首先将服务建模为满意度形式的博弈，并定义该服务的均衡（</a:t>
            </a:r>
            <a:r>
              <a:rPr lang="zh-CN" altLang="en-US" sz="1600"/>
              <a:t>满意均衡），并设计了两种学习算法来求解</a:t>
            </a:r>
            <a:r>
              <a:rPr lang="zh-CN" altLang="en-US" sz="1600"/>
              <a:t>均衡。</a:t>
            </a:r>
            <a:endParaRPr lang="zh-CN" altLang="en-US" sz="1600"/>
          </a:p>
        </p:txBody>
      </p:sp>
      <p:sp>
        <p:nvSpPr>
          <p:cNvPr id="8" name="文本框 7"/>
          <p:cNvSpPr txBox="1"/>
          <p:nvPr/>
        </p:nvSpPr>
        <p:spPr>
          <a:xfrm>
            <a:off x="829945" y="4859020"/>
            <a:ext cx="9765665" cy="1198880"/>
          </a:xfrm>
          <a:prstGeom prst="rect">
            <a:avLst/>
          </a:prstGeom>
          <a:noFill/>
        </p:spPr>
        <p:txBody>
          <a:bodyPr wrap="square" rtlCol="0">
            <a:spAutoFit/>
          </a:bodyPr>
          <a:p>
            <a:pPr marL="285750" lvl="0" indent="-285750" algn="l">
              <a:lnSpc>
                <a:spcPct val="150000"/>
              </a:lnSpc>
              <a:buClrTx/>
              <a:buSzTx/>
              <a:buFont typeface="Wingdings" panose="05000000000000000000" charset="0"/>
              <a:buChar char="p"/>
            </a:pPr>
            <a:r>
              <a:rPr lang="zh-CN" altLang="en-US" sz="1600" b="1">
                <a:sym typeface="+mn-ea"/>
              </a:rPr>
              <a:t>思考</a:t>
            </a:r>
            <a:r>
              <a:rPr lang="zh-CN" altLang="en-US" sz="1600">
                <a:sym typeface="+mn-ea"/>
              </a:rPr>
              <a:t>：虽然攻防一般定义为两方，但是否可以把防御的目标细化出来，每个目标都是一个参与者，策略是某种防御措施（如果对防御者而言</a:t>
            </a:r>
            <a:r>
              <a:rPr lang="zh-CN" altLang="en-US" sz="1600">
                <a:sym typeface="+mn-ea"/>
              </a:rPr>
              <a:t>可能是资源分配），而每个目标的满意均衡则是其采取某种策略而达到预期的</a:t>
            </a:r>
            <a:r>
              <a:rPr lang="zh-CN" altLang="en-US" sz="1600">
                <a:sym typeface="+mn-ea"/>
              </a:rPr>
              <a:t>防御效果。</a:t>
            </a:r>
            <a:endParaRPr lang="zh-CN" altLang="en-US" sz="1600">
              <a:sym typeface="+mn-ea"/>
            </a:endParaRPr>
          </a:p>
        </p:txBody>
      </p:sp>
      <p:sp>
        <p:nvSpPr>
          <p:cNvPr id="4" name="标题 2"/>
          <p:cNvSpPr>
            <a:spLocks noGrp="1"/>
          </p:cNvSpPr>
          <p:nvPr>
            <p:custDataLst>
              <p:tags r:id="rId1"/>
            </p:custDataLst>
          </p:nvPr>
        </p:nvSpPr>
        <p:spPr>
          <a:xfrm>
            <a:off x="669925" y="254000"/>
            <a:ext cx="10850880" cy="375920"/>
          </a:xfrm>
          <a:prstGeom prst="rect">
            <a:avLst/>
          </a:prstGeom>
        </p:spPr>
        <p:txBody>
          <a:bodyPr vert="horz" lIns="91440" tIns="45720" rIns="91440" bIns="45720" rtlCol="0" anchor="b" anchorCtr="0">
            <a:normAutofit fontScale="90000" lnSpcReduction="10000"/>
          </a:bodyPr>
          <a:lstStyle>
            <a:lvl1pPr algn="l" defTabSz="914400" rtl="0" eaLnBrk="1" latinLnBrk="0" hangingPunct="1">
              <a:lnSpc>
                <a:spcPct val="90000"/>
              </a:lnSpc>
              <a:spcBef>
                <a:spcPct val="0"/>
              </a:spcBef>
              <a:buNone/>
              <a:defRPr sz="4000" b="1" kern="1200">
                <a:solidFill>
                  <a:srgbClr val="394479"/>
                </a:solidFill>
                <a:latin typeface="+mj-lt"/>
                <a:ea typeface="+mj-ea"/>
                <a:cs typeface="+mj-cs"/>
              </a:defRPr>
            </a:lvl1pPr>
          </a:lstStyle>
          <a:p>
            <a:r>
              <a:rPr lang="zh-CN" altLang="en-US" sz="2000"/>
              <a:t>研讨厅</a:t>
            </a:r>
            <a:r>
              <a:rPr lang="en-US" altLang="zh-CN" sz="2000"/>
              <a:t>2</a:t>
            </a:r>
            <a:r>
              <a:rPr lang="zh-CN" altLang="en-US" sz="2000"/>
              <a:t>：</a:t>
            </a:r>
            <a:endParaRPr lang="zh-CN" altLang="en-US" sz="2000"/>
          </a:p>
        </p:txBody>
      </p:sp>
      <p:pic>
        <p:nvPicPr>
          <p:cNvPr id="5" name="图片 4"/>
          <p:cNvPicPr>
            <a:picLocks noChangeAspect="1"/>
          </p:cNvPicPr>
          <p:nvPr>
            <p:custDataLst>
              <p:tags r:id="rId2"/>
            </p:custDataLst>
          </p:nvPr>
        </p:nvPicPr>
        <p:blipFill>
          <a:blip r:embed="rId3"/>
          <a:stretch>
            <a:fillRect/>
          </a:stretch>
        </p:blipFill>
        <p:spPr>
          <a:xfrm>
            <a:off x="6948170" y="1518920"/>
            <a:ext cx="4410075" cy="2524125"/>
          </a:xfrm>
          <a:prstGeom prst="rect">
            <a:avLst/>
          </a:prstGeom>
        </p:spPr>
      </p:pic>
      <p:sp>
        <p:nvSpPr>
          <p:cNvPr id="9" name="文本框 8"/>
          <p:cNvSpPr txBox="1"/>
          <p:nvPr/>
        </p:nvSpPr>
        <p:spPr>
          <a:xfrm>
            <a:off x="897255" y="2921000"/>
            <a:ext cx="5003800" cy="1938020"/>
          </a:xfrm>
          <a:prstGeom prst="rect">
            <a:avLst/>
          </a:prstGeom>
          <a:noFill/>
        </p:spPr>
        <p:txBody>
          <a:bodyPr wrap="square" rtlCol="0">
            <a:spAutoFit/>
          </a:bodyPr>
          <a:p>
            <a:pPr marL="285750" lvl="0" indent="-285750" algn="l">
              <a:lnSpc>
                <a:spcPct val="150000"/>
              </a:lnSpc>
              <a:buClrTx/>
              <a:buSzTx/>
              <a:buFont typeface="Wingdings" panose="05000000000000000000" charset="0"/>
              <a:buChar char="p"/>
            </a:pPr>
            <a:r>
              <a:rPr lang="zh-CN" altLang="en-US" sz="1600" b="1">
                <a:sym typeface="+mn-ea"/>
              </a:rPr>
              <a:t>亮点</a:t>
            </a:r>
            <a:r>
              <a:rPr lang="zh-CN" altLang="en-US" sz="1600">
                <a:sym typeface="+mn-ea"/>
              </a:rPr>
              <a:t>：</a:t>
            </a:r>
            <a:r>
              <a:rPr lang="zh-CN" altLang="en-US" sz="1600" i="1">
                <a:sym typeface="+mn-ea"/>
              </a:rPr>
              <a:t>满意均衡</a:t>
            </a:r>
            <a:r>
              <a:rPr lang="zh-CN" altLang="en-US" sz="1600">
                <a:sym typeface="+mn-ea"/>
              </a:rPr>
              <a:t>通过追求满意度而不是最优性来实现</a:t>
            </a:r>
            <a:r>
              <a:rPr lang="en-US" altLang="zh-CN" sz="1600">
                <a:sym typeface="+mn-ea"/>
              </a:rPr>
              <a:t>     </a:t>
            </a:r>
            <a:r>
              <a:rPr lang="zh-CN" altLang="en-US" sz="1600">
                <a:sym typeface="+mn-ea"/>
              </a:rPr>
              <a:t>用户策略的稳定性。由于每个参与者都不了解其他参与者，因此他/她需要通过策略交互来达到均衡</a:t>
            </a:r>
            <a:r>
              <a:rPr lang="zh-CN" altLang="en-US" sz="1600">
                <a:sym typeface="+mn-ea"/>
              </a:rPr>
              <a:t>（</a:t>
            </a:r>
            <a:r>
              <a:rPr lang="zh-CN" altLang="en-US" sz="1600">
                <a:sym typeface="+mn-ea"/>
              </a:rPr>
              <a:t>不完全信息）</a:t>
            </a:r>
            <a:r>
              <a:rPr lang="zh-CN" altLang="en-US" sz="1600">
                <a:sym typeface="+mn-ea"/>
              </a:rPr>
              <a:t>。</a:t>
            </a:r>
            <a:endParaRPr lang="zh-CN" altLang="en-US" sz="1600">
              <a:sym typeface="+mn-ea"/>
            </a:endParaRPr>
          </a:p>
          <a:p>
            <a:pPr lvl="0" algn="l">
              <a:lnSpc>
                <a:spcPct val="150000"/>
              </a:lnSpc>
              <a:buClrTx/>
              <a:buSzTx/>
              <a:buFontTx/>
            </a:pPr>
            <a:endParaRPr lang="zh-CN" altLang="en-US" sz="1600">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a:xfrm>
            <a:off x="669925" y="652780"/>
            <a:ext cx="10850880" cy="375920"/>
          </a:xfrm>
        </p:spPr>
        <p:txBody>
          <a:bodyPr>
            <a:normAutofit fontScale="90000"/>
          </a:bodyPr>
          <a:p>
            <a:r>
              <a:rPr sz="2000"/>
              <a:t>Casino Rationale: Countering Attacker Deception in Zero-Sum Stackelberg Security Games of Bounded Rationality</a:t>
            </a:r>
            <a:endParaRPr sz="2000"/>
          </a:p>
        </p:txBody>
      </p:sp>
      <p:sp>
        <p:nvSpPr>
          <p:cNvPr id="2" name="灯片编号占位符 1"/>
          <p:cNvSpPr>
            <a:spLocks noGrp="1"/>
          </p:cNvSpPr>
          <p:nvPr>
            <p:ph type="sldNum" sz="quarter" idx="12"/>
          </p:nvPr>
        </p:nvSpPr>
        <p:spPr/>
        <p:txBody>
          <a:bodyPr/>
          <a:p>
            <a:fld id="{5DD3DB80-B894-403A-B48E-6FDC1A72010E}" type="slidenum">
              <a:rPr lang="zh-CN" altLang="en-US" smtClean="0"/>
            </a:fld>
            <a:endParaRPr lang="zh-CN" altLang="en-US"/>
          </a:p>
        </p:txBody>
      </p:sp>
      <p:sp>
        <p:nvSpPr>
          <p:cNvPr id="7" name="文本框 6"/>
          <p:cNvSpPr txBox="1"/>
          <p:nvPr/>
        </p:nvSpPr>
        <p:spPr>
          <a:xfrm>
            <a:off x="669925" y="1190625"/>
            <a:ext cx="10714990" cy="1568450"/>
          </a:xfrm>
          <a:prstGeom prst="rect">
            <a:avLst/>
          </a:prstGeom>
          <a:noFill/>
        </p:spPr>
        <p:txBody>
          <a:bodyPr wrap="square" rtlCol="0">
            <a:spAutoFit/>
          </a:bodyPr>
          <a:p>
            <a:pPr indent="0" algn="l">
              <a:lnSpc>
                <a:spcPct val="150000"/>
              </a:lnSpc>
              <a:buFont typeface="Wingdings" panose="05000000000000000000" pitchFamily="2" charset="2"/>
              <a:buChar char="p"/>
            </a:pPr>
            <a:r>
              <a:rPr lang="en-US" altLang="zh-CN" sz="1600" b="1" dirty="0">
                <a:latin typeface="Söhne"/>
                <a:sym typeface="+mn-ea"/>
              </a:rPr>
              <a:t> </a:t>
            </a:r>
            <a:r>
              <a:rPr lang="zh-CN" altLang="en-US" sz="1600" b="1" dirty="0">
                <a:latin typeface="Söhne"/>
                <a:sym typeface="+mn-ea"/>
              </a:rPr>
              <a:t>总结</a:t>
            </a:r>
            <a:r>
              <a:rPr lang="zh-CN" altLang="en-US" sz="1600" dirty="0">
                <a:latin typeface="Söhne"/>
                <a:sym typeface="+mn-ea"/>
              </a:rPr>
              <a:t>：本文</a:t>
            </a:r>
            <a:r>
              <a:rPr lang="zh-CN" altLang="en-US" sz="1600" dirty="0">
                <a:effectLst/>
                <a:latin typeface="Söhne"/>
                <a:sym typeface="+mn-ea"/>
              </a:rPr>
              <a:t>探讨了网络防御中攻击者使用欺骗的情况。作者建立了一个零和博弈模型，并进行了模拟实验来研究攻击者欺骗行为对防御者的影响。当攻击者调整其理性程度时，攻击者能够逐渐降低防御者的预期回报。攻击者通过</a:t>
            </a:r>
            <a:r>
              <a:rPr lang="zh-CN" altLang="en-US" sz="1600" b="1" dirty="0">
                <a:effectLst/>
                <a:latin typeface="Söhne"/>
                <a:sym typeface="+mn-ea"/>
              </a:rPr>
              <a:t>选择与实际系统价值不相符的非最优策略</a:t>
            </a:r>
            <a:r>
              <a:rPr lang="zh-CN" altLang="en-US" sz="1600" dirty="0">
                <a:effectLst/>
                <a:latin typeface="Söhne"/>
                <a:sym typeface="+mn-ea"/>
              </a:rPr>
              <a:t>，反复交互学习最优理性程度，实现对防御者的欺骗。防御者可以通过调整网络中存在的系统数量和价值来减少潜在的风险，并在目标之间存在较大差异时迫使攻击者采取特定的策略。</a:t>
            </a:r>
            <a:endParaRPr lang="zh-CN" altLang="en-US" sz="1600"/>
          </a:p>
        </p:txBody>
      </p:sp>
      <p:sp>
        <p:nvSpPr>
          <p:cNvPr id="8" name="文本框 7"/>
          <p:cNvSpPr txBox="1"/>
          <p:nvPr/>
        </p:nvSpPr>
        <p:spPr>
          <a:xfrm>
            <a:off x="669925" y="3198495"/>
            <a:ext cx="9765665" cy="829945"/>
          </a:xfrm>
          <a:prstGeom prst="rect">
            <a:avLst/>
          </a:prstGeom>
          <a:noFill/>
        </p:spPr>
        <p:txBody>
          <a:bodyPr wrap="square" rtlCol="0">
            <a:spAutoFit/>
          </a:bodyPr>
          <a:p>
            <a:pPr marL="285750" lvl="0" indent="-285750" algn="l">
              <a:lnSpc>
                <a:spcPct val="150000"/>
              </a:lnSpc>
              <a:buClrTx/>
              <a:buSzTx/>
              <a:buFont typeface="Wingdings" panose="05000000000000000000" charset="0"/>
              <a:buChar char="p"/>
            </a:pPr>
            <a:r>
              <a:rPr lang="zh-CN" altLang="en-US" sz="1600" b="1">
                <a:sym typeface="+mn-ea"/>
              </a:rPr>
              <a:t>思考</a:t>
            </a:r>
            <a:r>
              <a:rPr lang="zh-CN" altLang="en-US" sz="1600">
                <a:sym typeface="+mn-ea"/>
              </a:rPr>
              <a:t>：总体理论性较强，用了大量公式和定理，参考意义不大，攻击者的欺骗策略可以作为一个学习的</a:t>
            </a:r>
            <a:r>
              <a:rPr lang="zh-CN" altLang="en-US" sz="1600">
                <a:sym typeface="+mn-ea"/>
              </a:rPr>
              <a:t>点。</a:t>
            </a:r>
            <a:endParaRPr lang="zh-CN" altLang="en-US" sz="1600">
              <a:sym typeface="+mn-ea"/>
            </a:endParaRPr>
          </a:p>
        </p:txBody>
      </p:sp>
      <p:sp>
        <p:nvSpPr>
          <p:cNvPr id="4" name="标题 2"/>
          <p:cNvSpPr>
            <a:spLocks noGrp="1"/>
          </p:cNvSpPr>
          <p:nvPr>
            <p:custDataLst>
              <p:tags r:id="rId1"/>
            </p:custDataLst>
          </p:nvPr>
        </p:nvSpPr>
        <p:spPr>
          <a:xfrm>
            <a:off x="669925" y="114935"/>
            <a:ext cx="10850880" cy="375920"/>
          </a:xfrm>
          <a:prstGeom prst="rect">
            <a:avLst/>
          </a:prstGeom>
        </p:spPr>
        <p:txBody>
          <a:bodyPr vert="horz" lIns="91440" tIns="45720" rIns="91440" bIns="45720" rtlCol="0" anchor="b" anchorCtr="0">
            <a:normAutofit fontScale="90000" lnSpcReduction="10000"/>
          </a:bodyPr>
          <a:lstStyle>
            <a:lvl1pPr algn="l" defTabSz="914400" rtl="0" eaLnBrk="1" latinLnBrk="0" hangingPunct="1">
              <a:lnSpc>
                <a:spcPct val="90000"/>
              </a:lnSpc>
              <a:spcBef>
                <a:spcPct val="0"/>
              </a:spcBef>
              <a:buNone/>
              <a:defRPr sz="4000" b="1" kern="1200">
                <a:solidFill>
                  <a:srgbClr val="394479"/>
                </a:solidFill>
                <a:latin typeface="+mj-lt"/>
                <a:ea typeface="+mj-ea"/>
                <a:cs typeface="+mj-cs"/>
              </a:defRPr>
            </a:lvl1pPr>
          </a:lstStyle>
          <a:p>
            <a:r>
              <a:rPr lang="zh-CN" altLang="en-US" sz="2000"/>
              <a:t>研讨厅</a:t>
            </a:r>
            <a:r>
              <a:rPr lang="en-US" altLang="zh-CN" sz="2000"/>
              <a:t>3</a:t>
            </a:r>
            <a:r>
              <a:rPr lang="zh-CN" altLang="en-US" sz="2000"/>
              <a:t>：</a:t>
            </a:r>
            <a:endParaRPr lang="zh-CN" altLang="en-US"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a:xfrm>
            <a:off x="759460" y="1304290"/>
            <a:ext cx="10850880" cy="375920"/>
          </a:xfrm>
        </p:spPr>
        <p:txBody>
          <a:bodyPr>
            <a:normAutofit fontScale="90000"/>
          </a:bodyPr>
          <a:p>
            <a:r>
              <a:rPr sz="2000"/>
              <a:t>Attack-Defense game analysis of critical infrastructure network based on</a:t>
            </a:r>
            <a:r>
              <a:rPr lang="en-US" sz="2000"/>
              <a:t> </a:t>
            </a:r>
            <a:r>
              <a:rPr sz="2000"/>
              <a:t>Cournot model with fixed operating nodes</a:t>
            </a:r>
            <a:endParaRPr sz="2000"/>
          </a:p>
        </p:txBody>
      </p:sp>
      <p:sp>
        <p:nvSpPr>
          <p:cNvPr id="2" name="灯片编号占位符 1"/>
          <p:cNvSpPr>
            <a:spLocks noGrp="1"/>
          </p:cNvSpPr>
          <p:nvPr>
            <p:ph type="sldNum" sz="quarter" idx="12"/>
          </p:nvPr>
        </p:nvSpPr>
        <p:spPr/>
        <p:txBody>
          <a:bodyPr/>
          <a:p>
            <a:fld id="{5DD3DB80-B894-403A-B48E-6FDC1A72010E}" type="slidenum">
              <a:rPr lang="zh-CN" altLang="en-US" smtClean="0"/>
            </a:fld>
            <a:endParaRPr lang="zh-CN" altLang="en-US"/>
          </a:p>
        </p:txBody>
      </p:sp>
      <p:sp>
        <p:nvSpPr>
          <p:cNvPr id="7" name="文本框 6"/>
          <p:cNvSpPr txBox="1"/>
          <p:nvPr/>
        </p:nvSpPr>
        <p:spPr>
          <a:xfrm>
            <a:off x="759460" y="1860550"/>
            <a:ext cx="5472430" cy="156845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sz="1600" b="1"/>
              <a:t>总结</a:t>
            </a:r>
            <a:r>
              <a:rPr lang="zh-CN" altLang="en-US" sz="1600"/>
              <a:t>：</a:t>
            </a:r>
            <a:r>
              <a:rPr lang="zh-CN" altLang="en-US" sz="1600"/>
              <a:t>当前很少有模型考虑资源的定点使用。在本文中，我们提出了一种基于古诺模型的非零和同时博弈模型。同时，我们提出了一种基于理想解相似顺序偏好技术（TOPSIS）的关键节点中心性识别新方法。</a:t>
            </a:r>
            <a:endParaRPr lang="zh-CN" altLang="en-US" sz="1600"/>
          </a:p>
        </p:txBody>
      </p:sp>
      <p:sp>
        <p:nvSpPr>
          <p:cNvPr id="8" name="文本框 7"/>
          <p:cNvSpPr txBox="1"/>
          <p:nvPr/>
        </p:nvSpPr>
        <p:spPr>
          <a:xfrm>
            <a:off x="759460" y="3609340"/>
            <a:ext cx="5682615" cy="829945"/>
          </a:xfrm>
          <a:prstGeom prst="rect">
            <a:avLst/>
          </a:prstGeom>
          <a:noFill/>
        </p:spPr>
        <p:txBody>
          <a:bodyPr wrap="square" rtlCol="0">
            <a:spAutoFit/>
          </a:bodyPr>
          <a:p>
            <a:pPr marL="285750" lvl="0" indent="-285750" algn="l">
              <a:lnSpc>
                <a:spcPct val="150000"/>
              </a:lnSpc>
              <a:buClrTx/>
              <a:buSzTx/>
              <a:buFont typeface="Wingdings" panose="05000000000000000000" charset="0"/>
              <a:buChar char="p"/>
            </a:pPr>
            <a:r>
              <a:rPr lang="zh-CN" altLang="en-US" sz="1600" b="1">
                <a:sym typeface="+mn-ea"/>
              </a:rPr>
              <a:t>思考</a:t>
            </a:r>
            <a:r>
              <a:rPr lang="zh-CN" altLang="en-US" sz="1600">
                <a:sym typeface="+mn-ea"/>
              </a:rPr>
              <a:t>：</a:t>
            </a:r>
            <a:r>
              <a:rPr lang="en-US" altLang="zh-CN" sz="1600">
                <a:sym typeface="+mn-ea"/>
              </a:rPr>
              <a:t>idea</a:t>
            </a:r>
            <a:r>
              <a:rPr lang="zh-CN" altLang="en-US" sz="1600">
                <a:sym typeface="+mn-ea"/>
              </a:rPr>
              <a:t>和当前课题有点相似，建模和收益的制定有值得参考的</a:t>
            </a:r>
            <a:r>
              <a:rPr lang="zh-CN" altLang="en-US" sz="1600">
                <a:sym typeface="+mn-ea"/>
              </a:rPr>
              <a:t>地方。</a:t>
            </a:r>
            <a:endParaRPr lang="zh-CN" altLang="en-US" sz="1600">
              <a:sym typeface="+mn-ea"/>
            </a:endParaRPr>
          </a:p>
        </p:txBody>
      </p:sp>
      <p:sp>
        <p:nvSpPr>
          <p:cNvPr id="4" name="标题 2"/>
          <p:cNvSpPr>
            <a:spLocks noGrp="1"/>
          </p:cNvSpPr>
          <p:nvPr>
            <p:custDataLst>
              <p:tags r:id="rId1"/>
            </p:custDataLst>
          </p:nvPr>
        </p:nvSpPr>
        <p:spPr>
          <a:xfrm>
            <a:off x="669925" y="254000"/>
            <a:ext cx="10850880" cy="375920"/>
          </a:xfrm>
          <a:prstGeom prst="rect">
            <a:avLst/>
          </a:prstGeom>
        </p:spPr>
        <p:txBody>
          <a:bodyPr vert="horz" lIns="91440" tIns="45720" rIns="91440" bIns="45720" rtlCol="0" anchor="b" anchorCtr="0">
            <a:normAutofit fontScale="90000"/>
          </a:bodyPr>
          <a:lstStyle>
            <a:lvl1pPr algn="l" defTabSz="914400" rtl="0" eaLnBrk="1" latinLnBrk="0" hangingPunct="1">
              <a:lnSpc>
                <a:spcPct val="90000"/>
              </a:lnSpc>
              <a:spcBef>
                <a:spcPct val="0"/>
              </a:spcBef>
              <a:buNone/>
              <a:defRPr sz="4000" b="1" kern="1200">
                <a:solidFill>
                  <a:srgbClr val="394479"/>
                </a:solidFill>
                <a:latin typeface="+mj-lt"/>
                <a:ea typeface="+mj-ea"/>
                <a:cs typeface="+mj-cs"/>
              </a:defRPr>
            </a:lvl1pPr>
          </a:lstStyle>
          <a:p>
            <a:endParaRPr lang="zh-CN" altLang="en-US" sz="2000"/>
          </a:p>
        </p:txBody>
      </p:sp>
      <p:pic>
        <p:nvPicPr>
          <p:cNvPr id="10" name="图片 9"/>
          <p:cNvPicPr>
            <a:picLocks noChangeAspect="1"/>
          </p:cNvPicPr>
          <p:nvPr>
            <p:custDataLst>
              <p:tags r:id="rId2"/>
            </p:custDataLst>
          </p:nvPr>
        </p:nvPicPr>
        <p:blipFill>
          <a:blip r:embed="rId3"/>
          <a:stretch>
            <a:fillRect/>
          </a:stretch>
        </p:blipFill>
        <p:spPr>
          <a:xfrm>
            <a:off x="6687185" y="1619250"/>
            <a:ext cx="5105400" cy="1809750"/>
          </a:xfrm>
          <a:prstGeom prst="rect">
            <a:avLst/>
          </a:prstGeom>
        </p:spPr>
      </p:pic>
      <p:sp>
        <p:nvSpPr>
          <p:cNvPr id="11" name="矩形 10"/>
          <p:cNvSpPr/>
          <p:nvPr/>
        </p:nvSpPr>
        <p:spPr>
          <a:xfrm>
            <a:off x="759460" y="629920"/>
            <a:ext cx="4064000" cy="368300"/>
          </a:xfrm>
          <a:prstGeom prst="rect">
            <a:avLst/>
          </a:prstGeom>
        </p:spPr>
        <p:txBody>
          <a:bodyPr vert="horz" wrap="square" lIns="91440" tIns="45720" rIns="91440" bIns="45720" rtlCol="0" anchor="b" anchorCtr="0">
            <a:normAutofit fontScale="80000"/>
          </a:bodyPr>
          <a:p>
            <a:pPr lvl="0" algn="l">
              <a:lnSpc>
                <a:spcPct val="90000"/>
              </a:lnSpc>
              <a:buClrTx/>
              <a:buSzTx/>
              <a:buFontTx/>
            </a:pPr>
            <a:r>
              <a:rPr sz="2000" b="1">
                <a:solidFill>
                  <a:srgbClr val="394479"/>
                </a:solidFill>
                <a:latin typeface="+mj-lt"/>
                <a:ea typeface="+mj-ea"/>
                <a:cs typeface="+mj-cs"/>
                <a:sym typeface="+mn-ea"/>
              </a:rPr>
              <a:t>其他</a:t>
            </a:r>
            <a:endParaRPr sz="2000" b="1">
              <a:solidFill>
                <a:srgbClr val="394479"/>
              </a:solidFill>
              <a:latin typeface="+mj-lt"/>
              <a:ea typeface="+mj-ea"/>
              <a:cs typeface="+mj-cs"/>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a:xfrm>
            <a:off x="759460" y="1304290"/>
            <a:ext cx="10850880" cy="375920"/>
          </a:xfrm>
        </p:spPr>
        <p:txBody>
          <a:bodyPr>
            <a:normAutofit fontScale="90000"/>
          </a:bodyPr>
          <a:p>
            <a:r>
              <a:rPr sz="2000"/>
              <a:t>A generic scheme for cyber security in resource constraint network</a:t>
            </a:r>
            <a:r>
              <a:rPr lang="en-US" sz="2000"/>
              <a:t> </a:t>
            </a:r>
            <a:r>
              <a:rPr sz="2000"/>
              <a:t>using incomplete information game</a:t>
            </a:r>
            <a:endParaRPr sz="2000"/>
          </a:p>
        </p:txBody>
      </p:sp>
      <p:sp>
        <p:nvSpPr>
          <p:cNvPr id="2" name="灯片编号占位符 1"/>
          <p:cNvSpPr>
            <a:spLocks noGrp="1"/>
          </p:cNvSpPr>
          <p:nvPr>
            <p:ph type="sldNum" sz="quarter" idx="12"/>
          </p:nvPr>
        </p:nvSpPr>
        <p:spPr/>
        <p:txBody>
          <a:bodyPr/>
          <a:p>
            <a:fld id="{5DD3DB80-B894-403A-B48E-6FDC1A72010E}" type="slidenum">
              <a:rPr lang="zh-CN" altLang="en-US" smtClean="0"/>
            </a:fld>
            <a:endParaRPr lang="zh-CN" altLang="en-US"/>
          </a:p>
        </p:txBody>
      </p:sp>
      <p:sp>
        <p:nvSpPr>
          <p:cNvPr id="7" name="文本框 6"/>
          <p:cNvSpPr txBox="1"/>
          <p:nvPr/>
        </p:nvSpPr>
        <p:spPr>
          <a:xfrm>
            <a:off x="759460" y="1741805"/>
            <a:ext cx="7666990" cy="119888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sz="1600" b="1"/>
              <a:t>总结</a:t>
            </a:r>
            <a:r>
              <a:rPr lang="zh-CN" altLang="en-US" sz="1600"/>
              <a:t>：本文将攻防</a:t>
            </a:r>
            <a:r>
              <a:rPr lang="zh-CN" altLang="en-US" sz="1600"/>
              <a:t>双方的交互建模为有限理性的随机博弈，解决了一个信息不完全、攻击者代理与防御者代理之间具有有限理性的网络安全博弈，通过开发面向状态的随机马尔可夫博弈，构建许多模型来解决它们之间的相互作用。</a:t>
            </a:r>
            <a:endParaRPr lang="zh-CN" altLang="en-US" sz="1600"/>
          </a:p>
        </p:txBody>
      </p:sp>
      <p:sp>
        <p:nvSpPr>
          <p:cNvPr id="4" name="标题 2"/>
          <p:cNvSpPr>
            <a:spLocks noGrp="1"/>
          </p:cNvSpPr>
          <p:nvPr>
            <p:custDataLst>
              <p:tags r:id="rId1"/>
            </p:custDataLst>
          </p:nvPr>
        </p:nvSpPr>
        <p:spPr>
          <a:xfrm>
            <a:off x="669925" y="254000"/>
            <a:ext cx="10850880" cy="375920"/>
          </a:xfrm>
          <a:prstGeom prst="rect">
            <a:avLst/>
          </a:prstGeom>
        </p:spPr>
        <p:txBody>
          <a:bodyPr vert="horz" lIns="91440" tIns="45720" rIns="91440" bIns="45720" rtlCol="0" anchor="b" anchorCtr="0">
            <a:normAutofit fontScale="90000"/>
          </a:bodyPr>
          <a:lstStyle>
            <a:lvl1pPr algn="l" defTabSz="914400" rtl="0" eaLnBrk="1" latinLnBrk="0" hangingPunct="1">
              <a:lnSpc>
                <a:spcPct val="90000"/>
              </a:lnSpc>
              <a:spcBef>
                <a:spcPct val="0"/>
              </a:spcBef>
              <a:buNone/>
              <a:defRPr sz="4000" b="1" kern="1200">
                <a:solidFill>
                  <a:srgbClr val="394479"/>
                </a:solidFill>
                <a:latin typeface="+mj-lt"/>
                <a:ea typeface="+mj-ea"/>
                <a:cs typeface="+mj-cs"/>
              </a:defRPr>
            </a:lvl1pPr>
          </a:lstStyle>
          <a:p>
            <a:endParaRPr lang="zh-CN" altLang="en-US" sz="2000"/>
          </a:p>
        </p:txBody>
      </p:sp>
      <p:sp>
        <p:nvSpPr>
          <p:cNvPr id="11" name="矩形 10"/>
          <p:cNvSpPr/>
          <p:nvPr/>
        </p:nvSpPr>
        <p:spPr>
          <a:xfrm>
            <a:off x="759460" y="629920"/>
            <a:ext cx="4064000" cy="368300"/>
          </a:xfrm>
          <a:prstGeom prst="rect">
            <a:avLst/>
          </a:prstGeom>
        </p:spPr>
        <p:txBody>
          <a:bodyPr vert="horz" wrap="square" lIns="91440" tIns="45720" rIns="91440" bIns="45720" rtlCol="0" anchor="b" anchorCtr="0">
            <a:normAutofit fontScale="80000"/>
          </a:bodyPr>
          <a:p>
            <a:pPr lvl="0" algn="l">
              <a:lnSpc>
                <a:spcPct val="90000"/>
              </a:lnSpc>
              <a:buClrTx/>
              <a:buSzTx/>
              <a:buFontTx/>
            </a:pPr>
            <a:r>
              <a:rPr sz="2000" b="1">
                <a:solidFill>
                  <a:srgbClr val="394479"/>
                </a:solidFill>
                <a:latin typeface="+mj-lt"/>
                <a:ea typeface="+mj-ea"/>
                <a:cs typeface="+mj-cs"/>
                <a:sym typeface="+mn-ea"/>
              </a:rPr>
              <a:t>其他</a:t>
            </a:r>
            <a:endParaRPr sz="2000" b="1">
              <a:solidFill>
                <a:srgbClr val="394479"/>
              </a:solidFill>
              <a:latin typeface="+mj-lt"/>
              <a:ea typeface="+mj-ea"/>
              <a:cs typeface="+mj-cs"/>
              <a:sym typeface="+mn-ea"/>
            </a:endParaRPr>
          </a:p>
        </p:txBody>
      </p:sp>
      <p:pic>
        <p:nvPicPr>
          <p:cNvPr id="5" name="图片 4"/>
          <p:cNvPicPr>
            <a:picLocks noChangeAspect="1"/>
          </p:cNvPicPr>
          <p:nvPr>
            <p:custDataLst>
              <p:tags r:id="rId2"/>
            </p:custDataLst>
          </p:nvPr>
        </p:nvPicPr>
        <p:blipFill>
          <a:blip r:embed="rId3"/>
          <a:stretch>
            <a:fillRect/>
          </a:stretch>
        </p:blipFill>
        <p:spPr>
          <a:xfrm>
            <a:off x="8683625" y="1626870"/>
            <a:ext cx="2423795" cy="1802130"/>
          </a:xfrm>
          <a:prstGeom prst="rect">
            <a:avLst/>
          </a:prstGeom>
        </p:spPr>
      </p:pic>
      <p:sp>
        <p:nvSpPr>
          <p:cNvPr id="6" name="矩形 5"/>
          <p:cNvSpPr/>
          <p:nvPr/>
        </p:nvSpPr>
        <p:spPr>
          <a:xfrm>
            <a:off x="759460" y="3429000"/>
            <a:ext cx="8607425" cy="922020"/>
          </a:xfrm>
          <a:prstGeom prst="rect">
            <a:avLst/>
          </a:prstGeom>
        </p:spPr>
        <p:txBody>
          <a:bodyPr vert="horz" wrap="square" lIns="91440" tIns="45720" rIns="91440" bIns="45720" rtlCol="0" anchor="b" anchorCtr="0">
            <a:normAutofit/>
          </a:bodyPr>
          <a:p>
            <a:pPr lvl="0" algn="l">
              <a:lnSpc>
                <a:spcPct val="90000"/>
              </a:lnSpc>
              <a:buClrTx/>
              <a:buSzTx/>
              <a:buFontTx/>
            </a:pPr>
            <a:r>
              <a:rPr sz="2000" b="1">
                <a:solidFill>
                  <a:srgbClr val="394479"/>
                </a:solidFill>
                <a:latin typeface="+mj-lt"/>
                <a:ea typeface="+mj-ea"/>
                <a:cs typeface="+mj-cs"/>
                <a:sym typeface="+mn-ea"/>
              </a:rPr>
              <a:t>Nash mixed detection strategy ofmulti-type network attack based on</a:t>
            </a:r>
            <a:r>
              <a:rPr lang="en-US" sz="2000" b="1">
                <a:solidFill>
                  <a:srgbClr val="394479"/>
                </a:solidFill>
                <a:latin typeface="+mj-lt"/>
                <a:ea typeface="+mj-ea"/>
                <a:cs typeface="+mj-cs"/>
                <a:sym typeface="+mn-ea"/>
              </a:rPr>
              <a:t> </a:t>
            </a:r>
            <a:r>
              <a:rPr sz="2000" b="1">
                <a:solidFill>
                  <a:srgbClr val="394479"/>
                </a:solidFill>
                <a:latin typeface="+mj-lt"/>
                <a:ea typeface="+mj-ea"/>
                <a:cs typeface="+mj-cs"/>
                <a:sym typeface="+mn-ea"/>
              </a:rPr>
              <a:t>zero-sum stochastic game</a:t>
            </a:r>
            <a:endParaRPr sz="2000" b="1">
              <a:solidFill>
                <a:srgbClr val="394479"/>
              </a:solidFill>
              <a:latin typeface="+mj-lt"/>
              <a:ea typeface="+mj-ea"/>
              <a:cs typeface="+mj-cs"/>
              <a:sym typeface="+mn-ea"/>
            </a:endParaRPr>
          </a:p>
        </p:txBody>
      </p:sp>
      <p:sp>
        <p:nvSpPr>
          <p:cNvPr id="9" name="文本框 8"/>
          <p:cNvSpPr txBox="1"/>
          <p:nvPr>
            <p:custDataLst>
              <p:tags r:id="rId4"/>
            </p:custDataLst>
          </p:nvPr>
        </p:nvSpPr>
        <p:spPr>
          <a:xfrm>
            <a:off x="886460" y="4629785"/>
            <a:ext cx="7666990" cy="119888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sz="1600" b="1"/>
              <a:t>总结</a:t>
            </a:r>
            <a:r>
              <a:rPr lang="zh-CN" altLang="en-US" sz="1600"/>
              <a:t>：关注物联网安全防御问题，基于</a:t>
            </a:r>
            <a:r>
              <a:rPr lang="zh-CN" altLang="en-US" sz="1600" b="1"/>
              <a:t>零和随机博弈</a:t>
            </a:r>
            <a:r>
              <a:rPr lang="zh-CN" altLang="en-US" sz="1600"/>
              <a:t>框架构建了能够检测多种类型网络攻击的多探测器检测</a:t>
            </a:r>
            <a:r>
              <a:rPr lang="zh-CN" altLang="en-US" sz="1600" b="1"/>
              <a:t>系统</a:t>
            </a:r>
            <a:r>
              <a:rPr lang="zh-CN" altLang="en-US" sz="1600"/>
              <a:t>。系统可以根据同时考虑检测成本和检测效果的</a:t>
            </a:r>
            <a:r>
              <a:rPr lang="zh-CN" altLang="en-US" sz="1600" b="1"/>
              <a:t>混合纳什均衡策略</a:t>
            </a:r>
            <a:r>
              <a:rPr lang="zh-CN" altLang="en-US" sz="1600"/>
              <a:t>在多个检测器之间进行选择。</a:t>
            </a:r>
            <a:endParaRPr lang="zh-CN" altLang="en-US" sz="1600"/>
          </a:p>
        </p:txBody>
      </p:sp>
      <p:pic>
        <p:nvPicPr>
          <p:cNvPr id="12" name="图片 11"/>
          <p:cNvPicPr>
            <a:picLocks noChangeAspect="1"/>
          </p:cNvPicPr>
          <p:nvPr>
            <p:custDataLst>
              <p:tags r:id="rId5"/>
            </p:custDataLst>
          </p:nvPr>
        </p:nvPicPr>
        <p:blipFill>
          <a:blip r:embed="rId6"/>
          <a:stretch>
            <a:fillRect/>
          </a:stretch>
        </p:blipFill>
        <p:spPr>
          <a:xfrm>
            <a:off x="8553450" y="4197985"/>
            <a:ext cx="2702560" cy="189992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a:xfrm>
            <a:off x="759460" y="1304290"/>
            <a:ext cx="10850880" cy="375920"/>
          </a:xfrm>
        </p:spPr>
        <p:txBody>
          <a:bodyPr>
            <a:normAutofit fontScale="90000"/>
          </a:bodyPr>
          <a:p>
            <a:r>
              <a:rPr sz="2000"/>
              <a:t>A method for analyzing Stackelberg attack–defense game model in 5G by</a:t>
            </a:r>
            <a:r>
              <a:rPr lang="en-US" sz="2000"/>
              <a:t> </a:t>
            </a:r>
            <a:r>
              <a:rPr sz="2000"/>
              <a:t>tCPSO</a:t>
            </a:r>
            <a:endParaRPr sz="2000"/>
          </a:p>
        </p:txBody>
      </p:sp>
      <p:sp>
        <p:nvSpPr>
          <p:cNvPr id="2" name="灯片编号占位符 1"/>
          <p:cNvSpPr>
            <a:spLocks noGrp="1"/>
          </p:cNvSpPr>
          <p:nvPr>
            <p:ph type="sldNum" sz="quarter" idx="12"/>
          </p:nvPr>
        </p:nvSpPr>
        <p:spPr/>
        <p:txBody>
          <a:bodyPr/>
          <a:p>
            <a:fld id="{5DD3DB80-B894-403A-B48E-6FDC1A72010E}" type="slidenum">
              <a:rPr lang="zh-CN" altLang="en-US" smtClean="0"/>
            </a:fld>
            <a:endParaRPr lang="zh-CN" altLang="en-US"/>
          </a:p>
        </p:txBody>
      </p:sp>
      <p:sp>
        <p:nvSpPr>
          <p:cNvPr id="7" name="文本框 6"/>
          <p:cNvSpPr txBox="1"/>
          <p:nvPr/>
        </p:nvSpPr>
        <p:spPr>
          <a:xfrm>
            <a:off x="759460" y="1741805"/>
            <a:ext cx="7666990" cy="119888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sz="1600" b="1"/>
              <a:t>总结</a:t>
            </a:r>
            <a:r>
              <a:rPr lang="zh-CN" altLang="en-US" sz="1600"/>
              <a:t>：</a:t>
            </a:r>
            <a:r>
              <a:rPr lang="zh-CN" altLang="en-US" sz="1600" b="1"/>
              <a:t>图的网络安全</a:t>
            </a:r>
            <a:r>
              <a:rPr lang="zh-CN" altLang="en-US" sz="1600"/>
              <a:t>是当前网络环境中的一个重要研究问题。本文建立了基于5G网络图的Stackelberg博弈模型来分析攻防对抗。为了解决</a:t>
            </a:r>
            <a:r>
              <a:rPr lang="zh-CN" altLang="en-US" sz="1600" b="1"/>
              <a:t>纳什均衡</a:t>
            </a:r>
            <a:r>
              <a:rPr lang="zh-CN" altLang="en-US" sz="1600"/>
              <a:t>，提出了一种基于t-位置-尺度分布（tCPSO）的紧凑</a:t>
            </a:r>
            <a:r>
              <a:rPr lang="zh-CN" altLang="en-US" sz="1600" b="1"/>
              <a:t>粒子群优化方法</a:t>
            </a:r>
            <a:r>
              <a:rPr lang="zh-CN" altLang="en-US" sz="1600"/>
              <a:t>。</a:t>
            </a:r>
            <a:endParaRPr lang="zh-CN" altLang="en-US" sz="1600"/>
          </a:p>
        </p:txBody>
      </p:sp>
      <p:sp>
        <p:nvSpPr>
          <p:cNvPr id="4" name="标题 2"/>
          <p:cNvSpPr>
            <a:spLocks noGrp="1"/>
          </p:cNvSpPr>
          <p:nvPr>
            <p:custDataLst>
              <p:tags r:id="rId1"/>
            </p:custDataLst>
          </p:nvPr>
        </p:nvSpPr>
        <p:spPr>
          <a:xfrm>
            <a:off x="669925" y="254000"/>
            <a:ext cx="10850880" cy="375920"/>
          </a:xfrm>
          <a:prstGeom prst="rect">
            <a:avLst/>
          </a:prstGeom>
        </p:spPr>
        <p:txBody>
          <a:bodyPr vert="horz" lIns="91440" tIns="45720" rIns="91440" bIns="45720" rtlCol="0" anchor="b" anchorCtr="0">
            <a:normAutofit fontScale="90000"/>
          </a:bodyPr>
          <a:lstStyle>
            <a:lvl1pPr algn="l" defTabSz="914400" rtl="0" eaLnBrk="1" latinLnBrk="0" hangingPunct="1">
              <a:lnSpc>
                <a:spcPct val="90000"/>
              </a:lnSpc>
              <a:spcBef>
                <a:spcPct val="0"/>
              </a:spcBef>
              <a:buNone/>
              <a:defRPr sz="4000" b="1" kern="1200">
                <a:solidFill>
                  <a:srgbClr val="394479"/>
                </a:solidFill>
                <a:latin typeface="+mj-lt"/>
                <a:ea typeface="+mj-ea"/>
                <a:cs typeface="+mj-cs"/>
              </a:defRPr>
            </a:lvl1pPr>
          </a:lstStyle>
          <a:p>
            <a:endParaRPr lang="zh-CN" altLang="en-US" sz="2000"/>
          </a:p>
        </p:txBody>
      </p:sp>
      <p:sp>
        <p:nvSpPr>
          <p:cNvPr id="11" name="矩形 10"/>
          <p:cNvSpPr/>
          <p:nvPr/>
        </p:nvSpPr>
        <p:spPr>
          <a:xfrm>
            <a:off x="759460" y="629920"/>
            <a:ext cx="4064000" cy="368300"/>
          </a:xfrm>
          <a:prstGeom prst="rect">
            <a:avLst/>
          </a:prstGeom>
        </p:spPr>
        <p:txBody>
          <a:bodyPr vert="horz" wrap="square" lIns="91440" tIns="45720" rIns="91440" bIns="45720" rtlCol="0" anchor="b" anchorCtr="0">
            <a:normAutofit fontScale="80000"/>
          </a:bodyPr>
          <a:p>
            <a:pPr lvl="0" algn="l">
              <a:lnSpc>
                <a:spcPct val="90000"/>
              </a:lnSpc>
              <a:buClrTx/>
              <a:buSzTx/>
              <a:buFontTx/>
            </a:pPr>
            <a:r>
              <a:rPr sz="2000" b="1">
                <a:solidFill>
                  <a:srgbClr val="394479"/>
                </a:solidFill>
                <a:latin typeface="+mj-lt"/>
                <a:ea typeface="+mj-ea"/>
                <a:cs typeface="+mj-cs"/>
                <a:sym typeface="+mn-ea"/>
              </a:rPr>
              <a:t>其他</a:t>
            </a:r>
            <a:endParaRPr sz="2000" b="1">
              <a:solidFill>
                <a:srgbClr val="394479"/>
              </a:solidFill>
              <a:latin typeface="+mj-lt"/>
              <a:ea typeface="+mj-ea"/>
              <a:cs typeface="+mj-cs"/>
              <a:sym typeface="+mn-ea"/>
            </a:endParaRPr>
          </a:p>
        </p:txBody>
      </p:sp>
      <p:sp>
        <p:nvSpPr>
          <p:cNvPr id="6" name="矩形 5"/>
          <p:cNvSpPr/>
          <p:nvPr/>
        </p:nvSpPr>
        <p:spPr>
          <a:xfrm>
            <a:off x="759460" y="3429000"/>
            <a:ext cx="8607425" cy="922020"/>
          </a:xfrm>
          <a:prstGeom prst="rect">
            <a:avLst/>
          </a:prstGeom>
        </p:spPr>
        <p:txBody>
          <a:bodyPr vert="horz" wrap="square" lIns="91440" tIns="45720" rIns="91440" bIns="45720" rtlCol="0" anchor="b" anchorCtr="0">
            <a:normAutofit lnSpcReduction="10000"/>
          </a:bodyPr>
          <a:p>
            <a:pPr lvl="0" algn="l">
              <a:lnSpc>
                <a:spcPct val="90000"/>
              </a:lnSpc>
              <a:buClrTx/>
              <a:buSzTx/>
              <a:buFontTx/>
            </a:pPr>
            <a:r>
              <a:rPr sz="2000" b="1">
                <a:solidFill>
                  <a:srgbClr val="394479"/>
                </a:solidFill>
                <a:latin typeface="+mj-lt"/>
                <a:ea typeface="+mj-ea"/>
                <a:cs typeface="+mj-cs"/>
                <a:sym typeface="+mn-ea"/>
              </a:rPr>
              <a:t>Game Attack–Defense Graph Approach for</a:t>
            </a:r>
            <a:r>
              <a:rPr lang="en-US" sz="2000" b="1">
                <a:solidFill>
                  <a:srgbClr val="394479"/>
                </a:solidFill>
                <a:latin typeface="+mj-lt"/>
                <a:ea typeface="+mj-ea"/>
                <a:cs typeface="+mj-cs"/>
                <a:sym typeface="+mn-ea"/>
              </a:rPr>
              <a:t> </a:t>
            </a:r>
            <a:r>
              <a:rPr sz="2000" b="1">
                <a:solidFill>
                  <a:srgbClr val="394479"/>
                </a:solidFill>
                <a:latin typeface="+mj-lt"/>
                <a:ea typeface="+mj-ea"/>
                <a:cs typeface="+mj-cs"/>
                <a:sym typeface="+mn-ea"/>
              </a:rPr>
              <a:t>Modeling and Analysis of Cyberattacks and</a:t>
            </a:r>
            <a:r>
              <a:rPr lang="en-US" sz="2000" b="1">
                <a:solidFill>
                  <a:srgbClr val="394479"/>
                </a:solidFill>
                <a:latin typeface="+mj-lt"/>
                <a:ea typeface="+mj-ea"/>
                <a:cs typeface="+mj-cs"/>
                <a:sym typeface="+mn-ea"/>
              </a:rPr>
              <a:t> </a:t>
            </a:r>
            <a:r>
              <a:rPr sz="2000" b="1">
                <a:solidFill>
                  <a:srgbClr val="394479"/>
                </a:solidFill>
                <a:latin typeface="+mj-lt"/>
                <a:ea typeface="+mj-ea"/>
                <a:cs typeface="+mj-cs"/>
                <a:sym typeface="+mn-ea"/>
              </a:rPr>
              <a:t>Defenses in Local Metering System</a:t>
            </a:r>
            <a:endParaRPr sz="2000" b="1">
              <a:solidFill>
                <a:srgbClr val="394479"/>
              </a:solidFill>
              <a:latin typeface="+mj-lt"/>
              <a:ea typeface="+mj-ea"/>
              <a:cs typeface="+mj-cs"/>
              <a:sym typeface="+mn-ea"/>
            </a:endParaRPr>
          </a:p>
        </p:txBody>
      </p:sp>
      <p:sp>
        <p:nvSpPr>
          <p:cNvPr id="9" name="文本框 8"/>
          <p:cNvSpPr txBox="1"/>
          <p:nvPr>
            <p:custDataLst>
              <p:tags r:id="rId2"/>
            </p:custDataLst>
          </p:nvPr>
        </p:nvSpPr>
        <p:spPr>
          <a:xfrm>
            <a:off x="886460" y="4629785"/>
            <a:ext cx="7666990" cy="119888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sz="1600" b="1"/>
              <a:t>总结</a:t>
            </a:r>
            <a:r>
              <a:rPr lang="zh-CN" altLang="en-US" sz="1600"/>
              <a:t>：提出了一种博弈攻防图方法，它将攻防图和博弈论相结合，对本地计量系统（LMS）中的网络攻击和防御进行建模和分析。GADG方法考虑了</a:t>
            </a:r>
            <a:r>
              <a:rPr lang="zh-CN" altLang="en-US" sz="1600"/>
              <a:t>不同漏洞之间的相关性。</a:t>
            </a:r>
            <a:endParaRPr lang="zh-CN" altLang="en-US" sz="1600"/>
          </a:p>
        </p:txBody>
      </p:sp>
      <p:pic>
        <p:nvPicPr>
          <p:cNvPr id="8" name="图片 7"/>
          <p:cNvPicPr>
            <a:picLocks noChangeAspect="1"/>
          </p:cNvPicPr>
          <p:nvPr>
            <p:custDataLst>
              <p:tags r:id="rId3"/>
            </p:custDataLst>
          </p:nvPr>
        </p:nvPicPr>
        <p:blipFill>
          <a:blip r:embed="rId4"/>
          <a:stretch>
            <a:fillRect/>
          </a:stretch>
        </p:blipFill>
        <p:spPr>
          <a:xfrm>
            <a:off x="8785860" y="1741805"/>
            <a:ext cx="2633345" cy="1781810"/>
          </a:xfrm>
          <a:prstGeom prst="rect">
            <a:avLst/>
          </a:prstGeom>
        </p:spPr>
      </p:pic>
      <p:pic>
        <p:nvPicPr>
          <p:cNvPr id="10" name="图片 9"/>
          <p:cNvPicPr>
            <a:picLocks noChangeAspect="1"/>
          </p:cNvPicPr>
          <p:nvPr>
            <p:custDataLst>
              <p:tags r:id="rId5"/>
            </p:custDataLst>
          </p:nvPr>
        </p:nvPicPr>
        <p:blipFill>
          <a:blip r:embed="rId6"/>
          <a:stretch>
            <a:fillRect/>
          </a:stretch>
        </p:blipFill>
        <p:spPr>
          <a:xfrm>
            <a:off x="8553450" y="4673600"/>
            <a:ext cx="3085465" cy="115760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a:xfrm>
            <a:off x="759460" y="1304290"/>
            <a:ext cx="10850880" cy="375920"/>
          </a:xfrm>
        </p:spPr>
        <p:txBody>
          <a:bodyPr>
            <a:normAutofit fontScale="90000"/>
          </a:bodyPr>
          <a:p>
            <a:r>
              <a:rPr sz="2000"/>
              <a:t>Combating Adversarial Network Topology Inference</a:t>
            </a:r>
            <a:r>
              <a:rPr lang="en-US" sz="2000"/>
              <a:t> </a:t>
            </a:r>
            <a:r>
              <a:rPr sz="2000"/>
              <a:t>by Proactive Topology Obfuscation</a:t>
            </a:r>
            <a:endParaRPr sz="2000"/>
          </a:p>
        </p:txBody>
      </p:sp>
      <p:sp>
        <p:nvSpPr>
          <p:cNvPr id="2" name="灯片编号占位符 1"/>
          <p:cNvSpPr>
            <a:spLocks noGrp="1"/>
          </p:cNvSpPr>
          <p:nvPr>
            <p:ph type="sldNum" sz="quarter" idx="12"/>
          </p:nvPr>
        </p:nvSpPr>
        <p:spPr/>
        <p:txBody>
          <a:bodyPr/>
          <a:p>
            <a:fld id="{5DD3DB80-B894-403A-B48E-6FDC1A72010E}" type="slidenum">
              <a:rPr lang="zh-CN" altLang="en-US" smtClean="0"/>
            </a:fld>
            <a:endParaRPr lang="zh-CN" altLang="en-US"/>
          </a:p>
        </p:txBody>
      </p:sp>
      <p:sp>
        <p:nvSpPr>
          <p:cNvPr id="7" name="文本框 6"/>
          <p:cNvSpPr txBox="1"/>
          <p:nvPr/>
        </p:nvSpPr>
        <p:spPr>
          <a:xfrm>
            <a:off x="759460" y="1741805"/>
            <a:ext cx="6523990" cy="829945"/>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sz="1600" b="1"/>
              <a:t>总结</a:t>
            </a:r>
            <a:r>
              <a:rPr lang="zh-CN" altLang="en-US" sz="1600"/>
              <a:t>：</a:t>
            </a:r>
            <a:r>
              <a:rPr lang="zh-CN" altLang="en-US" sz="1600"/>
              <a:t>种主动拓扑混淆（ProTO）系统，采用先检测后混淆的框架，文章对主流拓扑探测手段进行了分类</a:t>
            </a:r>
            <a:endParaRPr lang="zh-CN" altLang="en-US" sz="1600"/>
          </a:p>
        </p:txBody>
      </p:sp>
      <p:sp>
        <p:nvSpPr>
          <p:cNvPr id="4" name="标题 2"/>
          <p:cNvSpPr>
            <a:spLocks noGrp="1"/>
          </p:cNvSpPr>
          <p:nvPr>
            <p:custDataLst>
              <p:tags r:id="rId1"/>
            </p:custDataLst>
          </p:nvPr>
        </p:nvSpPr>
        <p:spPr>
          <a:xfrm>
            <a:off x="669925" y="254000"/>
            <a:ext cx="10850880" cy="375920"/>
          </a:xfrm>
          <a:prstGeom prst="rect">
            <a:avLst/>
          </a:prstGeom>
        </p:spPr>
        <p:txBody>
          <a:bodyPr vert="horz" lIns="91440" tIns="45720" rIns="91440" bIns="45720" rtlCol="0" anchor="b" anchorCtr="0">
            <a:normAutofit fontScale="90000"/>
          </a:bodyPr>
          <a:lstStyle>
            <a:lvl1pPr algn="l" defTabSz="914400" rtl="0" eaLnBrk="1" latinLnBrk="0" hangingPunct="1">
              <a:lnSpc>
                <a:spcPct val="90000"/>
              </a:lnSpc>
              <a:spcBef>
                <a:spcPct val="0"/>
              </a:spcBef>
              <a:buNone/>
              <a:defRPr sz="4000" b="1" kern="1200">
                <a:solidFill>
                  <a:srgbClr val="394479"/>
                </a:solidFill>
                <a:latin typeface="+mj-lt"/>
                <a:ea typeface="+mj-ea"/>
                <a:cs typeface="+mj-cs"/>
              </a:defRPr>
            </a:lvl1pPr>
          </a:lstStyle>
          <a:p>
            <a:endParaRPr lang="zh-CN" altLang="en-US" sz="2000"/>
          </a:p>
        </p:txBody>
      </p:sp>
      <p:sp>
        <p:nvSpPr>
          <p:cNvPr id="11" name="矩形 10"/>
          <p:cNvSpPr/>
          <p:nvPr/>
        </p:nvSpPr>
        <p:spPr>
          <a:xfrm>
            <a:off x="759460" y="629920"/>
            <a:ext cx="4064000" cy="368300"/>
          </a:xfrm>
          <a:prstGeom prst="rect">
            <a:avLst/>
          </a:prstGeom>
        </p:spPr>
        <p:txBody>
          <a:bodyPr vert="horz" wrap="square" lIns="91440" tIns="45720" rIns="91440" bIns="45720" rtlCol="0" anchor="b" anchorCtr="0">
            <a:normAutofit fontScale="80000"/>
          </a:bodyPr>
          <a:p>
            <a:pPr lvl="0" algn="l">
              <a:lnSpc>
                <a:spcPct val="90000"/>
              </a:lnSpc>
              <a:buClrTx/>
              <a:buSzTx/>
              <a:buFontTx/>
            </a:pPr>
            <a:r>
              <a:rPr sz="2000" b="1">
                <a:solidFill>
                  <a:srgbClr val="394479"/>
                </a:solidFill>
                <a:latin typeface="+mj-lt"/>
                <a:ea typeface="+mj-ea"/>
                <a:cs typeface="+mj-cs"/>
                <a:sym typeface="+mn-ea"/>
              </a:rPr>
              <a:t>其他</a:t>
            </a:r>
            <a:endParaRPr sz="2000" b="1">
              <a:solidFill>
                <a:srgbClr val="394479"/>
              </a:solidFill>
              <a:latin typeface="+mj-lt"/>
              <a:ea typeface="+mj-ea"/>
              <a:cs typeface="+mj-cs"/>
              <a:sym typeface="+mn-ea"/>
            </a:endParaRPr>
          </a:p>
        </p:txBody>
      </p:sp>
      <p:sp>
        <p:nvSpPr>
          <p:cNvPr id="6" name="矩形 5"/>
          <p:cNvSpPr/>
          <p:nvPr/>
        </p:nvSpPr>
        <p:spPr>
          <a:xfrm>
            <a:off x="759460" y="3429000"/>
            <a:ext cx="8607425" cy="922020"/>
          </a:xfrm>
          <a:prstGeom prst="rect">
            <a:avLst/>
          </a:prstGeom>
        </p:spPr>
        <p:txBody>
          <a:bodyPr vert="horz" wrap="square" lIns="91440" tIns="45720" rIns="91440" bIns="45720" rtlCol="0" anchor="b" anchorCtr="0">
            <a:normAutofit lnSpcReduction="10000"/>
          </a:bodyPr>
          <a:p>
            <a:pPr lvl="0" algn="l">
              <a:lnSpc>
                <a:spcPct val="90000"/>
              </a:lnSpc>
              <a:buClrTx/>
              <a:buSzTx/>
              <a:buFontTx/>
            </a:pPr>
            <a:r>
              <a:rPr sz="2000" b="1">
                <a:solidFill>
                  <a:srgbClr val="394479"/>
                </a:solidFill>
                <a:latin typeface="+mj-lt"/>
                <a:ea typeface="+mj-ea"/>
                <a:cs typeface="+mj-cs"/>
                <a:sym typeface="+mn-ea"/>
              </a:rPr>
              <a:t>Optimal Network Security Hardening Using Attack Graph Games</a:t>
            </a:r>
            <a:endParaRPr sz="2000" b="1">
              <a:solidFill>
                <a:srgbClr val="394479"/>
              </a:solidFill>
              <a:latin typeface="+mj-lt"/>
              <a:ea typeface="+mj-ea"/>
              <a:cs typeface="+mj-cs"/>
              <a:sym typeface="+mn-ea"/>
            </a:endParaRPr>
          </a:p>
        </p:txBody>
      </p:sp>
      <p:sp>
        <p:nvSpPr>
          <p:cNvPr id="9" name="文本框 8"/>
          <p:cNvSpPr txBox="1"/>
          <p:nvPr>
            <p:custDataLst>
              <p:tags r:id="rId2"/>
            </p:custDataLst>
          </p:nvPr>
        </p:nvSpPr>
        <p:spPr>
          <a:xfrm>
            <a:off x="886460" y="4629785"/>
            <a:ext cx="7666990" cy="193802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sz="1600" b="1"/>
              <a:t>总结</a:t>
            </a:r>
            <a:r>
              <a:rPr lang="zh-CN" altLang="en-US" sz="1600"/>
              <a:t>：防御者寻求蜜罐在网络中的最佳部署，攻击者则试图攻击网络并避免与蜜罐的交互。文中的模型提供了一种新颖的组合，以</a:t>
            </a:r>
            <a:r>
              <a:rPr lang="zh-CN" altLang="en-US" sz="1600" b="1"/>
              <a:t>攻击图</a:t>
            </a:r>
            <a:r>
              <a:rPr lang="zh-CN" altLang="en-US" sz="1600"/>
              <a:t>的形式使用攻击者策略的紧凑表示，并使用防御者的欺骗。通过将</a:t>
            </a:r>
            <a:r>
              <a:rPr lang="zh-CN" altLang="en-US" sz="1600" b="1"/>
              <a:t>攻击图转换为 MDP（马尔可夫</a:t>
            </a:r>
            <a:r>
              <a:rPr lang="zh-CN" altLang="en-US" sz="1600" b="1"/>
              <a:t>决策过程）</a:t>
            </a:r>
            <a:r>
              <a:rPr lang="zh-CN" altLang="en-US" sz="1600"/>
              <a:t> 并采用多种修剪技术，能够解决实际规模的问题并分析实际案例研究的结果。</a:t>
            </a:r>
            <a:endParaRPr lang="zh-CN" altLang="en-US" sz="1600"/>
          </a:p>
        </p:txBody>
      </p:sp>
      <p:pic>
        <p:nvPicPr>
          <p:cNvPr id="5" name="图片 4"/>
          <p:cNvPicPr>
            <a:picLocks noChangeAspect="1"/>
          </p:cNvPicPr>
          <p:nvPr>
            <p:custDataLst>
              <p:tags r:id="rId3"/>
            </p:custDataLst>
          </p:nvPr>
        </p:nvPicPr>
        <p:blipFill>
          <a:blip r:embed="rId4"/>
          <a:srcRect r="13038" b="7766"/>
          <a:stretch>
            <a:fillRect/>
          </a:stretch>
        </p:blipFill>
        <p:spPr>
          <a:xfrm>
            <a:off x="7408545" y="1741805"/>
            <a:ext cx="3395980" cy="1499870"/>
          </a:xfrm>
          <a:prstGeom prst="rect">
            <a:avLst/>
          </a:prstGeom>
        </p:spPr>
      </p:pic>
      <p:pic>
        <p:nvPicPr>
          <p:cNvPr id="12" name="图片 11"/>
          <p:cNvPicPr>
            <a:picLocks noChangeAspect="1"/>
          </p:cNvPicPr>
          <p:nvPr>
            <p:custDataLst>
              <p:tags r:id="rId5"/>
            </p:custDataLst>
          </p:nvPr>
        </p:nvPicPr>
        <p:blipFill>
          <a:blip r:embed="rId6"/>
          <a:stretch>
            <a:fillRect/>
          </a:stretch>
        </p:blipFill>
        <p:spPr>
          <a:xfrm>
            <a:off x="8611235" y="4407535"/>
            <a:ext cx="3170555" cy="149987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a:xfrm>
            <a:off x="759460" y="1304290"/>
            <a:ext cx="10850880" cy="375920"/>
          </a:xfrm>
        </p:spPr>
        <p:txBody>
          <a:bodyPr>
            <a:normAutofit fontScale="90000"/>
          </a:bodyPr>
          <a:p>
            <a:r>
              <a:rPr sz="2000"/>
              <a:t>Differential Pricing Strategies for Bandwidth</a:t>
            </a:r>
            <a:r>
              <a:rPr lang="en-US" sz="2000"/>
              <a:t> </a:t>
            </a:r>
            <a:r>
              <a:rPr sz="2000"/>
              <a:t>Allocation With LFA Resilience:</a:t>
            </a:r>
            <a:r>
              <a:rPr lang="en-US" sz="2000"/>
              <a:t> </a:t>
            </a:r>
            <a:r>
              <a:rPr sz="2000"/>
              <a:t>A Stackelberg Game Approach</a:t>
            </a:r>
            <a:endParaRPr sz="2000"/>
          </a:p>
        </p:txBody>
      </p:sp>
      <p:sp>
        <p:nvSpPr>
          <p:cNvPr id="2" name="灯片编号占位符 1"/>
          <p:cNvSpPr>
            <a:spLocks noGrp="1"/>
          </p:cNvSpPr>
          <p:nvPr>
            <p:ph type="sldNum" sz="quarter" idx="12"/>
          </p:nvPr>
        </p:nvSpPr>
        <p:spPr/>
        <p:txBody>
          <a:bodyPr/>
          <a:p>
            <a:fld id="{5DD3DB80-B894-403A-B48E-6FDC1A72010E}" type="slidenum">
              <a:rPr lang="zh-CN" altLang="en-US" smtClean="0"/>
            </a:fld>
            <a:endParaRPr lang="zh-CN" altLang="en-US"/>
          </a:p>
        </p:txBody>
      </p:sp>
      <p:sp>
        <p:nvSpPr>
          <p:cNvPr id="7" name="文本框 6"/>
          <p:cNvSpPr txBox="1"/>
          <p:nvPr/>
        </p:nvSpPr>
        <p:spPr>
          <a:xfrm>
            <a:off x="759460" y="1741805"/>
            <a:ext cx="6523990" cy="193802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sz="1600" b="1"/>
              <a:t>总结</a:t>
            </a:r>
            <a:r>
              <a:rPr lang="zh-CN" altLang="en-US" sz="1600"/>
              <a:t>：本文利用多领导者多追随者 (MLMF) Stackelberg 博弈方法，研究具有 LFA 弹性的带宽分配的差异定价策略。基于网络能力采用定价方法而不是经验分配来调节特权通道分配。文中通过使用 Stackelberg 博弈论方法来捕获提供商和客户之间的交互，从而制定带宽定价和分配决策问题。（</a:t>
            </a:r>
            <a:r>
              <a:rPr lang="zh-CN" altLang="en-US" sz="1600" b="1"/>
              <a:t>博弈双方不是网络攻防</a:t>
            </a:r>
            <a:r>
              <a:rPr lang="zh-CN" altLang="en-US" sz="1600"/>
              <a:t>）</a:t>
            </a:r>
            <a:endParaRPr lang="zh-CN" altLang="en-US" sz="1600"/>
          </a:p>
        </p:txBody>
      </p:sp>
      <p:sp>
        <p:nvSpPr>
          <p:cNvPr id="4" name="标题 2"/>
          <p:cNvSpPr>
            <a:spLocks noGrp="1"/>
          </p:cNvSpPr>
          <p:nvPr>
            <p:custDataLst>
              <p:tags r:id="rId1"/>
            </p:custDataLst>
          </p:nvPr>
        </p:nvSpPr>
        <p:spPr>
          <a:xfrm>
            <a:off x="669925" y="254000"/>
            <a:ext cx="10850880" cy="375920"/>
          </a:xfrm>
          <a:prstGeom prst="rect">
            <a:avLst/>
          </a:prstGeom>
        </p:spPr>
        <p:txBody>
          <a:bodyPr vert="horz" lIns="91440" tIns="45720" rIns="91440" bIns="45720" rtlCol="0" anchor="b" anchorCtr="0">
            <a:normAutofit fontScale="90000"/>
          </a:bodyPr>
          <a:lstStyle>
            <a:lvl1pPr algn="l" defTabSz="914400" rtl="0" eaLnBrk="1" latinLnBrk="0" hangingPunct="1">
              <a:lnSpc>
                <a:spcPct val="90000"/>
              </a:lnSpc>
              <a:spcBef>
                <a:spcPct val="0"/>
              </a:spcBef>
              <a:buNone/>
              <a:defRPr sz="4000" b="1" kern="1200">
                <a:solidFill>
                  <a:srgbClr val="394479"/>
                </a:solidFill>
                <a:latin typeface="+mj-lt"/>
                <a:ea typeface="+mj-ea"/>
                <a:cs typeface="+mj-cs"/>
              </a:defRPr>
            </a:lvl1pPr>
          </a:lstStyle>
          <a:p>
            <a:endParaRPr lang="zh-CN" altLang="en-US" sz="2000"/>
          </a:p>
        </p:txBody>
      </p:sp>
      <p:sp>
        <p:nvSpPr>
          <p:cNvPr id="11" name="矩形 10"/>
          <p:cNvSpPr/>
          <p:nvPr/>
        </p:nvSpPr>
        <p:spPr>
          <a:xfrm>
            <a:off x="759460" y="629920"/>
            <a:ext cx="4064000" cy="368300"/>
          </a:xfrm>
          <a:prstGeom prst="rect">
            <a:avLst/>
          </a:prstGeom>
        </p:spPr>
        <p:txBody>
          <a:bodyPr vert="horz" wrap="square" lIns="91440" tIns="45720" rIns="91440" bIns="45720" rtlCol="0" anchor="b" anchorCtr="0">
            <a:normAutofit fontScale="80000"/>
          </a:bodyPr>
          <a:p>
            <a:pPr lvl="0" algn="l">
              <a:lnSpc>
                <a:spcPct val="90000"/>
              </a:lnSpc>
              <a:buClrTx/>
              <a:buSzTx/>
              <a:buFontTx/>
            </a:pPr>
            <a:r>
              <a:rPr sz="2000" b="1">
                <a:solidFill>
                  <a:srgbClr val="394479"/>
                </a:solidFill>
                <a:latin typeface="+mj-lt"/>
                <a:ea typeface="+mj-ea"/>
                <a:cs typeface="+mj-cs"/>
                <a:sym typeface="+mn-ea"/>
              </a:rPr>
              <a:t>其他</a:t>
            </a:r>
            <a:endParaRPr sz="2000" b="1">
              <a:solidFill>
                <a:srgbClr val="394479"/>
              </a:solidFill>
              <a:latin typeface="+mj-lt"/>
              <a:ea typeface="+mj-ea"/>
              <a:cs typeface="+mj-cs"/>
              <a:sym typeface="+mn-ea"/>
            </a:endParaRPr>
          </a:p>
        </p:txBody>
      </p:sp>
      <p:sp>
        <p:nvSpPr>
          <p:cNvPr id="6" name="矩形 5"/>
          <p:cNvSpPr/>
          <p:nvPr/>
        </p:nvSpPr>
        <p:spPr>
          <a:xfrm>
            <a:off x="759460" y="3429000"/>
            <a:ext cx="10436225" cy="922020"/>
          </a:xfrm>
          <a:prstGeom prst="rect">
            <a:avLst/>
          </a:prstGeom>
        </p:spPr>
        <p:txBody>
          <a:bodyPr vert="horz" wrap="square" lIns="91440" tIns="45720" rIns="91440" bIns="45720" rtlCol="0" anchor="b" anchorCtr="0">
            <a:normAutofit lnSpcReduction="10000"/>
          </a:bodyPr>
          <a:p>
            <a:pPr lvl="0" algn="l">
              <a:lnSpc>
                <a:spcPct val="90000"/>
              </a:lnSpc>
              <a:buClrTx/>
              <a:buSzTx/>
              <a:buFontTx/>
            </a:pPr>
            <a:r>
              <a:rPr sz="2000" b="1">
                <a:solidFill>
                  <a:srgbClr val="394479"/>
                </a:solidFill>
                <a:latin typeface="+mj-lt"/>
                <a:ea typeface="+mj-ea"/>
                <a:cs typeface="+mj-cs"/>
                <a:sym typeface="+mn-ea"/>
              </a:rPr>
              <a:t>Strategic Defense Against Stealthy Link Flooding</a:t>
            </a:r>
            <a:r>
              <a:rPr lang="en-US" sz="2000" b="1">
                <a:solidFill>
                  <a:srgbClr val="394479"/>
                </a:solidFill>
                <a:latin typeface="+mj-lt"/>
                <a:ea typeface="+mj-ea"/>
                <a:cs typeface="+mj-cs"/>
                <a:sym typeface="+mn-ea"/>
              </a:rPr>
              <a:t> </a:t>
            </a:r>
            <a:r>
              <a:rPr sz="2000" b="1">
                <a:solidFill>
                  <a:srgbClr val="394479"/>
                </a:solidFill>
                <a:latin typeface="+mj-lt"/>
                <a:ea typeface="+mj-ea"/>
                <a:cs typeface="+mj-cs"/>
                <a:sym typeface="+mn-ea"/>
              </a:rPr>
              <a:t>Attacks: A</a:t>
            </a:r>
            <a:r>
              <a:rPr lang="en-US" sz="2000" b="1">
                <a:solidFill>
                  <a:srgbClr val="394479"/>
                </a:solidFill>
                <a:latin typeface="+mj-lt"/>
                <a:ea typeface="+mj-ea"/>
                <a:cs typeface="+mj-cs"/>
                <a:sym typeface="+mn-ea"/>
              </a:rPr>
              <a:t> </a:t>
            </a:r>
            <a:r>
              <a:rPr sz="2000" b="1">
                <a:solidFill>
                  <a:srgbClr val="394479"/>
                </a:solidFill>
                <a:latin typeface="+mj-lt"/>
                <a:ea typeface="+mj-ea"/>
                <a:cs typeface="+mj-cs"/>
                <a:sym typeface="+mn-ea"/>
              </a:rPr>
              <a:t>Signaling Game Approach</a:t>
            </a:r>
            <a:endParaRPr sz="2000" b="1">
              <a:solidFill>
                <a:srgbClr val="394479"/>
              </a:solidFill>
              <a:latin typeface="+mj-lt"/>
              <a:ea typeface="+mj-ea"/>
              <a:cs typeface="+mj-cs"/>
              <a:sym typeface="+mn-ea"/>
            </a:endParaRPr>
          </a:p>
        </p:txBody>
      </p:sp>
      <p:sp>
        <p:nvSpPr>
          <p:cNvPr id="9" name="文本框 8"/>
          <p:cNvSpPr txBox="1"/>
          <p:nvPr>
            <p:custDataLst>
              <p:tags r:id="rId2"/>
            </p:custDataLst>
          </p:nvPr>
        </p:nvSpPr>
        <p:spPr>
          <a:xfrm>
            <a:off x="886460" y="4629785"/>
            <a:ext cx="7666990" cy="156845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sz="1600" b="1"/>
              <a:t>总结</a:t>
            </a:r>
            <a:r>
              <a:rPr lang="zh-CN" altLang="en-US" sz="1600"/>
              <a:t>：在这项工作中解决了获得最佳 MTD（移动目标防御） 策略的挑战，该策略可以有效缓解 SLFA，同时产生最小的开销。我们将问题设计为</a:t>
            </a:r>
            <a:r>
              <a:rPr lang="zh-CN" altLang="en-US" sz="1600" b="1"/>
              <a:t>信号博弈（建模）</a:t>
            </a:r>
            <a:r>
              <a:rPr lang="zh-CN" altLang="en-US" sz="1600"/>
              <a:t>，将网络防御者和攻击者视为玩家。我们分析博弈模型并推导出基于博弈平衡的防御机制。（</a:t>
            </a:r>
            <a:r>
              <a:rPr lang="zh-CN" altLang="en-US" sz="1600" b="1"/>
              <a:t>防御效果与开销（成本）之间的权衡</a:t>
            </a:r>
            <a:r>
              <a:rPr lang="zh-CN" altLang="en-US" sz="1600"/>
              <a:t>）</a:t>
            </a:r>
            <a:endParaRPr lang="zh-CN" altLang="en-US" sz="1600"/>
          </a:p>
        </p:txBody>
      </p:sp>
      <p:pic>
        <p:nvPicPr>
          <p:cNvPr id="13" name="图片 12"/>
          <p:cNvPicPr>
            <a:picLocks noChangeAspect="1"/>
          </p:cNvPicPr>
          <p:nvPr>
            <p:custDataLst>
              <p:tags r:id="rId3"/>
            </p:custDataLst>
          </p:nvPr>
        </p:nvPicPr>
        <p:blipFill>
          <a:blip r:embed="rId4"/>
          <a:stretch>
            <a:fillRect/>
          </a:stretch>
        </p:blipFill>
        <p:spPr>
          <a:xfrm>
            <a:off x="8194040" y="1795145"/>
            <a:ext cx="3001645" cy="1884680"/>
          </a:xfrm>
          <a:prstGeom prst="rect">
            <a:avLst/>
          </a:prstGeom>
        </p:spPr>
      </p:pic>
      <p:pic>
        <p:nvPicPr>
          <p:cNvPr id="14" name="图片 13"/>
          <p:cNvPicPr>
            <a:picLocks noChangeAspect="1"/>
          </p:cNvPicPr>
          <p:nvPr>
            <p:custDataLst>
              <p:tags r:id="rId5"/>
            </p:custDataLst>
          </p:nvPr>
        </p:nvPicPr>
        <p:blipFill>
          <a:blip r:embed="rId6"/>
          <a:stretch>
            <a:fillRect/>
          </a:stretch>
        </p:blipFill>
        <p:spPr>
          <a:xfrm>
            <a:off x="8709025" y="4300855"/>
            <a:ext cx="2901315" cy="1663065"/>
          </a:xfrm>
          <a:prstGeom prst="rect">
            <a:avLst/>
          </a:prstGeom>
        </p:spPr>
      </p:pic>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PP_MARK_KEY" val="fcc0f83f-3e7c-4f19-a4a9-a919697f7ff9"/>
  <p:tag name="COMMONDATA" val="eyJoZGlkIjoiMGU5YzZiMzRlZGI5ZmE2MzRkNjA1YTU0ZmZiZDcyMTEifQ=="/>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主题5">
  <a:themeElements>
    <a:clrScheme name="University of Malaya">
      <a:dk1>
        <a:srgbClr val="000000"/>
      </a:dk1>
      <a:lt1>
        <a:srgbClr val="FFFFFF"/>
      </a:lt1>
      <a:dk2>
        <a:srgbClr val="768395"/>
      </a:dk2>
      <a:lt2>
        <a:srgbClr val="F0F0F0"/>
      </a:lt2>
      <a:accent1>
        <a:srgbClr val="019844"/>
      </a:accent1>
      <a:accent2>
        <a:srgbClr val="E82209"/>
      </a:accent2>
      <a:accent3>
        <a:srgbClr val="FCC300"/>
      </a:accent3>
      <a:accent4>
        <a:srgbClr val="0B52A2"/>
      </a:accent4>
      <a:accent5>
        <a:srgbClr val="0D8ECC"/>
      </a:accent5>
      <a:accent6>
        <a:srgbClr val="ABDBDF"/>
      </a:accent6>
      <a:hlink>
        <a:srgbClr val="4472C4"/>
      </a:hlink>
      <a:folHlink>
        <a:srgbClr val="BFBFBF"/>
      </a:folHlink>
    </a:clrScheme>
    <a:fontScheme name="tdl3kz1d">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3">
          <a:schemeClr val="dk1"/>
        </a:lnRef>
        <a:fillRef idx="0">
          <a:schemeClr val="dk1"/>
        </a:fillRef>
        <a:effectRef idx="2">
          <a:schemeClr val="dk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2693</Words>
  <Application>WPS 演示</Application>
  <PresentationFormat>宽屏</PresentationFormat>
  <Paragraphs>91</Paragraphs>
  <Slides>8</Slides>
  <Notes>21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8</vt:i4>
      </vt:variant>
    </vt:vector>
  </HeadingPairs>
  <TitlesOfParts>
    <vt:vector size="18" baseType="lpstr">
      <vt:lpstr>Arial</vt:lpstr>
      <vt:lpstr>宋体</vt:lpstr>
      <vt:lpstr>Wingdings</vt:lpstr>
      <vt:lpstr>Wingdings</vt:lpstr>
      <vt:lpstr>Söhne</vt:lpstr>
      <vt:lpstr>Segoe Print</vt:lpstr>
      <vt:lpstr>微软雅黑</vt:lpstr>
      <vt:lpstr>Arial Unicode MS</vt:lpstr>
      <vt:lpstr>等线</vt:lpstr>
      <vt:lpstr>主题5</vt:lpstr>
      <vt:lpstr>Phishing URL Detection:A Network-based Approach Robust to Evasion</vt:lpstr>
      <vt:lpstr>Towards Privacy-Preserving Spatial Distribution Crowdsensing: A Game Theoretic Approach</vt:lpstr>
      <vt:lpstr>Casino Rationale: Countering Attacker Deception in Zero-Sum Stackelberg Security Games of Bounded Rationality</vt:lpstr>
      <vt:lpstr>Attack-Defense game analysis of critical infrastructure network based on Cournot model with fixed operating nodes</vt:lpstr>
      <vt:lpstr>A generic scheme for cyber security in resource constraint network using incomplete information game</vt:lpstr>
      <vt:lpstr>A method for analyzing Stackelberg attack–defense game model in 5G by tCPSO</vt:lpstr>
      <vt:lpstr>Combating Adversarial Network Topology Inference by Proactive Topology Obfuscation</vt:lpstr>
      <vt:lpstr>A method for analyzing Stackelberg attack–defense game model in 5G by tCPSO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Hansen</dc:creator>
  <cp:lastModifiedBy>sidney</cp:lastModifiedBy>
  <cp:revision>321</cp:revision>
  <dcterms:created xsi:type="dcterms:W3CDTF">2019-06-09T12:51:00Z</dcterms:created>
  <dcterms:modified xsi:type="dcterms:W3CDTF">2024-01-30T15:45:37Z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y fmtid="{D5CDD505-2E9C-101B-9397-08002B2CF9AE}" pid="3" name="KSOProductBuildVer">
    <vt:lpwstr>2052-12.1.0.16250</vt:lpwstr>
  </property>
  <property fmtid="{D5CDD505-2E9C-101B-9397-08002B2CF9AE}" pid="4" name="ICV">
    <vt:lpwstr>D7649199F45F434A86D10ACFDBD82E1D_13</vt:lpwstr>
  </property>
</Properties>
</file>