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2d8534906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e2d8534906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2d853490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2d853490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2d8534906_1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2d8534906_1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2d8534906_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2d8534906_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2d8534906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2d8534906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2d8534906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2d8534906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2d8534906_1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2d8534906_1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2d8534906_1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2d8534906_1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2d8534906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2d8534906_1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T.I Conecta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Internet Rápida e de Graça!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102700" y="20935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Internet Rápida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Anúncios a cada meia hora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Lucro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Expansão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Problemática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O acesso à internet é precário em 43% das comunidades brasileiras.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Direitos Humanos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Desconexão a internet contribui para o isolamento de toda essa parte social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Cenário de E-Sports para jogos de celular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T.I Conecta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Solução de Wi-Fi Gratuito para comunidades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Internet Via Satélite auto-sustentável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Mercado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Público Alvo: Todas as pessoas da comunidade com um aparelho que contém acesso à internet.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Diferencial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Divulgar negócios locais através da plataforma.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Garantia de disponibilidade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Financeiro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31" y="1320913"/>
            <a:ext cx="7948326" cy="2710625"/>
          </a:xfrm>
          <a:prstGeom prst="rect">
            <a:avLst/>
          </a:prstGeom>
          <a:noFill/>
          <a:ln>
            <a:noFill/>
          </a:ln>
          <a:effectLst>
            <a:outerShdw blurRad="57150" dist="390525" dir="21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Promover a igualdade na entrega da comunicação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Influenciar o acesso dos jovens a internet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Alfabetização digital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Mercado de Trabalho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Marketing, Vendas e Próximos Passos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Projeto auto-sustentável pago pelos anunciantes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Conexão com a mídia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Expansão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Apresentação na tela (16:9)</PresentationFormat>
  <Paragraphs>32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Roboto</vt:lpstr>
      <vt:lpstr>Arial</vt:lpstr>
      <vt:lpstr>Geometric</vt:lpstr>
      <vt:lpstr>T.I Conecta</vt:lpstr>
      <vt:lpstr>Descrição</vt:lpstr>
      <vt:lpstr>Problemática</vt:lpstr>
      <vt:lpstr>Solução</vt:lpstr>
      <vt:lpstr>Mercado</vt:lpstr>
      <vt:lpstr>Diferencial </vt:lpstr>
      <vt:lpstr>Financeiro</vt:lpstr>
      <vt:lpstr>Resultados</vt:lpstr>
      <vt:lpstr>Marketing, Vendas e Próximos Passos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T.I Conecta</dc:title>
  <cp:lastModifiedBy>SIDNEY CLEUTON DA SILVA NASCIMENTO</cp:lastModifiedBy>
  <cp:revision>1</cp:revision>
  <dcterms:modified xsi:type="dcterms:W3CDTF">2023-06-07T00:19:36Z</dcterms:modified>
</cp:coreProperties>
</file>