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7"/>
  </p:notesMasterIdLst>
  <p:handoutMasterIdLst>
    <p:handoutMasterId r:id="rId18"/>
  </p:handoutMasterIdLst>
  <p:sldIdLst>
    <p:sldId id="1720" r:id="rId6"/>
    <p:sldId id="1663" r:id="rId7"/>
    <p:sldId id="4921" r:id="rId8"/>
    <p:sldId id="4919" r:id="rId9"/>
    <p:sldId id="4907" r:id="rId10"/>
    <p:sldId id="4914" r:id="rId11"/>
    <p:sldId id="4920" r:id="rId12"/>
    <p:sldId id="4917" r:id="rId13"/>
    <p:sldId id="1660" r:id="rId14"/>
    <p:sldId id="4918" r:id="rId15"/>
    <p:sldId id="4922" r:id="rId1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20"/>
            <p14:sldId id="1663"/>
            <p14:sldId id="4921"/>
            <p14:sldId id="4919"/>
            <p14:sldId id="4907"/>
            <p14:sldId id="4914"/>
            <p14:sldId id="4920"/>
            <p14:sldId id="4917"/>
            <p14:sldId id="1660"/>
            <p14:sldId id="4918"/>
            <p14:sldId id="49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C2D91"/>
    <a:srgbClr val="FFFFFF"/>
    <a:srgbClr val="0D0D0D"/>
    <a:srgbClr val="0078D4"/>
    <a:srgbClr val="000000"/>
    <a:srgbClr val="1A1A1A"/>
    <a:srgbClr val="107C10"/>
    <a:srgbClr val="EAEAEA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74501" autoAdjust="0"/>
  </p:normalViewPr>
  <p:slideViewPr>
    <p:cSldViewPr snapToGrid="0">
      <p:cViewPr varScale="1">
        <p:scale>
          <a:sx n="63" d="100"/>
          <a:sy n="63" d="100"/>
        </p:scale>
        <p:origin x="1362" y="7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Cirqueira" userId="378a1498-f497-4da5-9dd3-0647869143a9" providerId="ADAL" clId="{ADB708CB-8CD9-41AB-BA88-15156ACEA767}"/>
    <pc:docChg chg="undo redo custSel addSld delSld modSld sldOrd modMainMaster delSection modSection">
      <pc:chgData name="Sidney Cirqueira" userId="378a1498-f497-4da5-9dd3-0647869143a9" providerId="ADAL" clId="{ADB708CB-8CD9-41AB-BA88-15156ACEA767}" dt="2019-04-17T21:26:05.257" v="1730" actId="20577"/>
      <pc:docMkLst>
        <pc:docMk/>
      </pc:docMkLst>
      <pc:sldChg chg="addSp delSp modSp ord">
        <pc:chgData name="Sidney Cirqueira" userId="378a1498-f497-4da5-9dd3-0647869143a9" providerId="ADAL" clId="{ADB708CB-8CD9-41AB-BA88-15156ACEA767}" dt="2019-04-17T21:25:41.740" v="1708" actId="1076"/>
        <pc:sldMkLst>
          <pc:docMk/>
          <pc:sldMk cId="3957722359" sldId="1660"/>
        </pc:sldMkLst>
        <pc:spChg chg="add del">
          <ac:chgData name="Sidney Cirqueira" userId="378a1498-f497-4da5-9dd3-0647869143a9" providerId="ADAL" clId="{ADB708CB-8CD9-41AB-BA88-15156ACEA767}" dt="2019-04-17T21:04:05.344" v="1282"/>
          <ac:spMkLst>
            <pc:docMk/>
            <pc:sldMk cId="3957722359" sldId="1660"/>
            <ac:spMk id="2" creationId="{6E198231-5754-4FA8-8FAC-96520A72FDB3}"/>
          </ac:spMkLst>
        </pc:spChg>
        <pc:spChg chg="add del mod">
          <ac:chgData name="Sidney Cirqueira" userId="378a1498-f497-4da5-9dd3-0647869143a9" providerId="ADAL" clId="{ADB708CB-8CD9-41AB-BA88-15156ACEA767}" dt="2019-04-17T21:25:41.740" v="1708" actId="1076"/>
          <ac:spMkLst>
            <pc:docMk/>
            <pc:sldMk cId="3957722359" sldId="1660"/>
            <ac:spMk id="3" creationId="{A3D3C5E1-58E2-4BE1-80BA-FC7A368959B4}"/>
          </ac:spMkLst>
        </pc:spChg>
        <pc:spChg chg="mod">
          <ac:chgData name="Sidney Cirqueira" userId="378a1498-f497-4da5-9dd3-0647869143a9" providerId="ADAL" clId="{ADB708CB-8CD9-41AB-BA88-15156ACEA767}" dt="2019-04-17T21:25:41.489" v="1707" actId="20577"/>
          <ac:spMkLst>
            <pc:docMk/>
            <pc:sldMk cId="3957722359" sldId="1660"/>
            <ac:spMk id="6" creationId="{00000000-0000-0000-0000-000000000000}"/>
          </ac:spMkLst>
        </pc:spChg>
        <pc:spChg chg="del mod">
          <ac:chgData name="Sidney Cirqueira" userId="378a1498-f497-4da5-9dd3-0647869143a9" providerId="ADAL" clId="{ADB708CB-8CD9-41AB-BA88-15156ACEA767}" dt="2019-04-17T20:33:27.975" v="1279" actId="478"/>
          <ac:spMkLst>
            <pc:docMk/>
            <pc:sldMk cId="3957722359" sldId="1660"/>
            <ac:spMk id="17" creationId="{00000000-0000-0000-0000-000000000000}"/>
          </ac:spMkLst>
        </pc:spChg>
      </pc:sldChg>
      <pc:sldChg chg="addSp delSp modSp modTransition">
        <pc:chgData name="Sidney Cirqueira" userId="378a1498-f497-4da5-9dd3-0647869143a9" providerId="ADAL" clId="{ADB708CB-8CD9-41AB-BA88-15156ACEA767}" dt="2019-04-17T21:21:50.365" v="1650"/>
        <pc:sldMkLst>
          <pc:docMk/>
          <pc:sldMk cId="2336616198" sldId="1663"/>
        </pc:sldMkLst>
        <pc:spChg chg="add del mod">
          <ac:chgData name="Sidney Cirqueira" userId="378a1498-f497-4da5-9dd3-0647869143a9" providerId="ADAL" clId="{ADB708CB-8CD9-41AB-BA88-15156ACEA767}" dt="2019-04-17T19:43:53.626" v="186" actId="20577"/>
          <ac:spMkLst>
            <pc:docMk/>
            <pc:sldMk cId="2336616198" sldId="1663"/>
            <ac:spMk id="3" creationId="{E9B99440-1C08-4D76-8316-53F367114CB1}"/>
          </ac:spMkLst>
        </pc:spChg>
        <pc:spChg chg="mod">
          <ac:chgData name="Sidney Cirqueira" userId="378a1498-f497-4da5-9dd3-0647869143a9" providerId="ADAL" clId="{ADB708CB-8CD9-41AB-BA88-15156ACEA767}" dt="2019-04-17T19:44:30.915" v="189" actId="20577"/>
          <ac:spMkLst>
            <pc:docMk/>
            <pc:sldMk cId="2336616198" sldId="1663"/>
            <ac:spMk id="4" creationId="{00000000-0000-0000-0000-000000000000}"/>
          </ac:spMkLst>
        </pc:spChg>
        <pc:spChg chg="del">
          <ac:chgData name="Sidney Cirqueira" userId="378a1498-f497-4da5-9dd3-0647869143a9" providerId="ADAL" clId="{ADB708CB-8CD9-41AB-BA88-15156ACEA767}" dt="2019-04-17T19:43:01.814" v="155" actId="478"/>
          <ac:spMkLst>
            <pc:docMk/>
            <pc:sldMk cId="2336616198" sldId="1663"/>
            <ac:spMk id="5" creationId="{00000000-0000-0000-0000-000000000000}"/>
          </ac:spMkLst>
        </pc:spChg>
      </pc:sldChg>
      <pc:sldChg chg="modSp">
        <pc:chgData name="Sidney Cirqueira" userId="378a1498-f497-4da5-9dd3-0647869143a9" providerId="ADAL" clId="{ADB708CB-8CD9-41AB-BA88-15156ACEA767}" dt="2019-04-17T21:20:06.876" v="1646" actId="313"/>
        <pc:sldMkLst>
          <pc:docMk/>
          <pc:sldMk cId="3182288875" sldId="1720"/>
        </pc:sldMkLst>
        <pc:spChg chg="mod">
          <ac:chgData name="Sidney Cirqueira" userId="378a1498-f497-4da5-9dd3-0647869143a9" providerId="ADAL" clId="{ADB708CB-8CD9-41AB-BA88-15156ACEA767}" dt="2019-04-17T19:40:25.221" v="0"/>
          <ac:spMkLst>
            <pc:docMk/>
            <pc:sldMk cId="3182288875" sldId="1720"/>
            <ac:spMk id="4" creationId="{00000000-0000-0000-0000-000000000000}"/>
          </ac:spMkLst>
        </pc:spChg>
        <pc:spChg chg="mod">
          <ac:chgData name="Sidney Cirqueira" userId="378a1498-f497-4da5-9dd3-0647869143a9" providerId="ADAL" clId="{ADB708CB-8CD9-41AB-BA88-15156ACEA767}" dt="2019-04-17T21:20:06.876" v="1646" actId="313"/>
          <ac:spMkLst>
            <pc:docMk/>
            <pc:sldMk cId="3182288875" sldId="1720"/>
            <ac:spMk id="5" creationId="{00000000-0000-0000-0000-000000000000}"/>
          </ac:spMkLst>
        </pc:spChg>
      </pc:sldChg>
      <pc:sldChg chg="del">
        <pc:chgData name="Sidney Cirqueira" userId="378a1498-f497-4da5-9dd3-0647869143a9" providerId="ADAL" clId="{ADB708CB-8CD9-41AB-BA88-15156ACEA767}" dt="2019-04-17T20:27:20.170" v="1116" actId="2696"/>
        <pc:sldMkLst>
          <pc:docMk/>
          <pc:sldMk cId="2810241983" sldId="3720"/>
        </pc:sldMkLst>
      </pc:sldChg>
      <pc:sldChg chg="addSp delSp modSp modTransition delAnim">
        <pc:chgData name="Sidney Cirqueira" userId="378a1498-f497-4da5-9dd3-0647869143a9" providerId="ADAL" clId="{ADB708CB-8CD9-41AB-BA88-15156ACEA767}" dt="2019-04-17T21:25:37.829" v="1691"/>
        <pc:sldMkLst>
          <pc:docMk/>
          <pc:sldMk cId="198860370" sldId="4907"/>
        </pc:sldMkLst>
        <pc:spChg chg="add del">
          <ac:chgData name="Sidney Cirqueira" userId="378a1498-f497-4da5-9dd3-0647869143a9" providerId="ADAL" clId="{ADB708CB-8CD9-41AB-BA88-15156ACEA767}" dt="2019-04-17T20:09:13.944" v="944"/>
          <ac:spMkLst>
            <pc:docMk/>
            <pc:sldMk cId="198860370" sldId="4907"/>
            <ac:spMk id="2" creationId="{BEF63300-1D49-4207-A00D-B4F5EC909EF7}"/>
          </ac:spMkLst>
        </pc:spChg>
        <pc:spChg chg="mod">
          <ac:chgData name="Sidney Cirqueira" userId="378a1498-f497-4da5-9dd3-0647869143a9" providerId="ADAL" clId="{ADB708CB-8CD9-41AB-BA88-15156ACEA767}" dt="2019-04-17T19:48:11.615" v="262" actId="20577"/>
          <ac:spMkLst>
            <pc:docMk/>
            <pc:sldMk cId="198860370" sldId="4907"/>
            <ac:spMk id="3" creationId="{0E785B4E-D15E-4A49-81B3-1ED5E1E44AE2}"/>
          </ac:spMkLst>
        </pc:spChg>
        <pc:spChg chg="mod topLvl">
          <ac:chgData name="Sidney Cirqueira" userId="378a1498-f497-4da5-9dd3-0647869143a9" providerId="ADAL" clId="{ADB708CB-8CD9-41AB-BA88-15156ACEA767}" dt="2019-04-17T19:51:24.772" v="394" actId="1035"/>
          <ac:spMkLst>
            <pc:docMk/>
            <pc:sldMk cId="198860370" sldId="4907"/>
            <ac:spMk id="10" creationId="{91D153E0-6888-49D4-AA6B-939BC22A0DE8}"/>
          </ac:spMkLst>
        </pc:spChg>
        <pc:spChg chg="mod topLvl">
          <ac:chgData name="Sidney Cirqueira" userId="378a1498-f497-4da5-9dd3-0647869143a9" providerId="ADAL" clId="{ADB708CB-8CD9-41AB-BA88-15156ACEA767}" dt="2019-04-17T19:50:55.861" v="385" actId="1037"/>
          <ac:spMkLst>
            <pc:docMk/>
            <pc:sldMk cId="198860370" sldId="4907"/>
            <ac:spMk id="13" creationId="{A6940E72-C5F8-4456-87ED-D7F018E4D6D9}"/>
          </ac:spMkLst>
        </pc:spChg>
        <pc:spChg chg="mod topLvl">
          <ac:chgData name="Sidney Cirqueira" userId="378a1498-f497-4da5-9dd3-0647869143a9" providerId="ADAL" clId="{ADB708CB-8CD9-41AB-BA88-15156ACEA767}" dt="2019-04-17T19:50:55.861" v="385" actId="1037"/>
          <ac:spMkLst>
            <pc:docMk/>
            <pc:sldMk cId="198860370" sldId="4907"/>
            <ac:spMk id="16" creationId="{8B69EF58-27E8-45D2-8FEA-675E512D3E40}"/>
          </ac:spMkLst>
        </pc:spChg>
        <pc:spChg chg="mod topLvl">
          <ac:chgData name="Sidney Cirqueira" userId="378a1498-f497-4da5-9dd3-0647869143a9" providerId="ADAL" clId="{ADB708CB-8CD9-41AB-BA88-15156ACEA767}" dt="2019-04-17T19:50:55.861" v="385" actId="1037"/>
          <ac:spMkLst>
            <pc:docMk/>
            <pc:sldMk cId="198860370" sldId="4907"/>
            <ac:spMk id="22" creationId="{8D969149-417E-4781-95B3-83FAB02470E1}"/>
          </ac:spMkLst>
        </pc:spChg>
        <pc:spChg chg="del">
          <ac:chgData name="Sidney Cirqueira" userId="378a1498-f497-4da5-9dd3-0647869143a9" providerId="ADAL" clId="{ADB708CB-8CD9-41AB-BA88-15156ACEA767}" dt="2019-04-17T19:48:04.987" v="253" actId="478"/>
          <ac:spMkLst>
            <pc:docMk/>
            <pc:sldMk cId="198860370" sldId="4907"/>
            <ac:spMk id="27" creationId="{00B0EC26-139F-4071-B3D5-C7E481D8E39A}"/>
          </ac:spMkLst>
        </pc:spChg>
        <pc:grpChg chg="del mod">
          <ac:chgData name="Sidney Cirqueira" userId="378a1498-f497-4da5-9dd3-0647869143a9" providerId="ADAL" clId="{ADB708CB-8CD9-41AB-BA88-15156ACEA767}" dt="2019-04-17T19:49:20.220" v="350" actId="478"/>
          <ac:grpSpMkLst>
            <pc:docMk/>
            <pc:sldMk cId="198860370" sldId="4907"/>
            <ac:grpSpMk id="30" creationId="{087E34D5-ECDB-4CE7-9EE0-63A3E533AF1F}"/>
          </ac:grpSpMkLst>
        </pc:grpChg>
        <pc:grpChg chg="add del mod">
          <ac:chgData name="Sidney Cirqueira" userId="378a1498-f497-4da5-9dd3-0647869143a9" providerId="ADAL" clId="{ADB708CB-8CD9-41AB-BA88-15156ACEA767}" dt="2019-04-17T19:49:37.303" v="357" actId="478"/>
          <ac:grpSpMkLst>
            <pc:docMk/>
            <pc:sldMk cId="198860370" sldId="4907"/>
            <ac:grpSpMk id="31" creationId="{15BA6F68-D776-4E62-879A-D2ACAA17D59F}"/>
          </ac:grpSpMkLst>
        </pc:grpChg>
        <pc:grpChg chg="del">
          <ac:chgData name="Sidney Cirqueira" userId="378a1498-f497-4da5-9dd3-0647869143a9" providerId="ADAL" clId="{ADB708CB-8CD9-41AB-BA88-15156ACEA767}" dt="2019-04-17T19:49:40.377" v="358" actId="478"/>
          <ac:grpSpMkLst>
            <pc:docMk/>
            <pc:sldMk cId="198860370" sldId="4907"/>
            <ac:grpSpMk id="32" creationId="{4B4AE526-A316-4EEA-B901-D8A3440C54AD}"/>
          </ac:grpSpMkLst>
        </pc:grpChg>
        <pc:grpChg chg="del">
          <ac:chgData name="Sidney Cirqueira" userId="378a1498-f497-4da5-9dd3-0647869143a9" providerId="ADAL" clId="{ADB708CB-8CD9-41AB-BA88-15156ACEA767}" dt="2019-04-17T19:49:50.683" v="362" actId="478"/>
          <ac:grpSpMkLst>
            <pc:docMk/>
            <pc:sldMk cId="198860370" sldId="4907"/>
            <ac:grpSpMk id="33" creationId="{1B4BE1C7-9FE1-4888-B5BD-C7552893A2F7}"/>
          </ac:grpSpMkLst>
        </pc:grpChg>
        <pc:grpChg chg="del">
          <ac:chgData name="Sidney Cirqueira" userId="378a1498-f497-4da5-9dd3-0647869143a9" providerId="ADAL" clId="{ADB708CB-8CD9-41AB-BA88-15156ACEA767}" dt="2019-04-17T19:49:14.503" v="349" actId="478"/>
          <ac:grpSpMkLst>
            <pc:docMk/>
            <pc:sldMk cId="198860370" sldId="4907"/>
            <ac:grpSpMk id="34" creationId="{26AAB15F-8C9A-47F5-9536-5B5B120FF2A3}"/>
          </ac:grpSpMkLst>
        </pc:grpChg>
        <pc:picChg chg="del topLvl">
          <ac:chgData name="Sidney Cirqueira" userId="378a1498-f497-4da5-9dd3-0647869143a9" providerId="ADAL" clId="{ADB708CB-8CD9-41AB-BA88-15156ACEA767}" dt="2019-04-17T19:49:20.220" v="350" actId="478"/>
          <ac:picMkLst>
            <pc:docMk/>
            <pc:sldMk cId="198860370" sldId="4907"/>
            <ac:picMk id="9" creationId="{102A405B-A2A7-41F0-9310-E2F85601308F}"/>
          </ac:picMkLst>
        </pc:picChg>
        <pc:picChg chg="add del mod topLvl">
          <ac:chgData name="Sidney Cirqueira" userId="378a1498-f497-4da5-9dd3-0647869143a9" providerId="ADAL" clId="{ADB708CB-8CD9-41AB-BA88-15156ACEA767}" dt="2019-04-17T19:49:37.303" v="357" actId="478"/>
          <ac:picMkLst>
            <pc:docMk/>
            <pc:sldMk cId="198860370" sldId="4907"/>
            <ac:picMk id="12" creationId="{08126A3D-C050-4DF7-BB75-D90BC4070F4E}"/>
          </ac:picMkLst>
        </pc:picChg>
        <pc:picChg chg="del topLvl">
          <ac:chgData name="Sidney Cirqueira" userId="378a1498-f497-4da5-9dd3-0647869143a9" providerId="ADAL" clId="{ADB708CB-8CD9-41AB-BA88-15156ACEA767}" dt="2019-04-17T19:49:40.377" v="358" actId="478"/>
          <ac:picMkLst>
            <pc:docMk/>
            <pc:sldMk cId="198860370" sldId="4907"/>
            <ac:picMk id="15" creationId="{1C35E9E6-1499-4536-A352-8E05FE9DBC95}"/>
          </ac:picMkLst>
        </pc:picChg>
        <pc:picChg chg="del topLvl">
          <ac:chgData name="Sidney Cirqueira" userId="378a1498-f497-4da5-9dd3-0647869143a9" providerId="ADAL" clId="{ADB708CB-8CD9-41AB-BA88-15156ACEA767}" dt="2019-04-17T19:49:50.683" v="362" actId="478"/>
          <ac:picMkLst>
            <pc:docMk/>
            <pc:sldMk cId="198860370" sldId="4907"/>
            <ac:picMk id="21" creationId="{4A77637F-02EA-41F7-AF36-CD72544FA1D5}"/>
          </ac:picMkLst>
        </pc:picChg>
        <pc:picChg chg="add mod">
          <ac:chgData name="Sidney Cirqueira" userId="378a1498-f497-4da5-9dd3-0647869143a9" providerId="ADAL" clId="{ADB708CB-8CD9-41AB-BA88-15156ACEA767}" dt="2019-04-17T19:51:34.785" v="395" actId="1076"/>
          <ac:picMkLst>
            <pc:docMk/>
            <pc:sldMk cId="198860370" sldId="4907"/>
            <ac:picMk id="35" creationId="{DCF2F758-508C-4D5C-88D0-354AA5BE6043}"/>
          </ac:picMkLst>
        </pc:picChg>
      </pc:sldChg>
      <pc:sldChg chg="del">
        <pc:chgData name="Sidney Cirqueira" userId="378a1498-f497-4da5-9dd3-0647869143a9" providerId="ADAL" clId="{ADB708CB-8CD9-41AB-BA88-15156ACEA767}" dt="2019-04-17T20:27:14.776" v="1115" actId="2696"/>
        <pc:sldMkLst>
          <pc:docMk/>
          <pc:sldMk cId="2031079181" sldId="4909"/>
        </pc:sldMkLst>
      </pc:sldChg>
      <pc:sldChg chg="del">
        <pc:chgData name="Sidney Cirqueira" userId="378a1498-f497-4da5-9dd3-0647869143a9" providerId="ADAL" clId="{ADB708CB-8CD9-41AB-BA88-15156ACEA767}" dt="2019-04-17T19:46:55.833" v="226" actId="2696"/>
        <pc:sldMkLst>
          <pc:docMk/>
          <pc:sldMk cId="633462073" sldId="4910"/>
        </pc:sldMkLst>
      </pc:sldChg>
      <pc:sldChg chg="del">
        <pc:chgData name="Sidney Cirqueira" userId="378a1498-f497-4da5-9dd3-0647869143a9" providerId="ADAL" clId="{ADB708CB-8CD9-41AB-BA88-15156ACEA767}" dt="2019-04-17T19:46:56.400" v="227" actId="2696"/>
        <pc:sldMkLst>
          <pc:docMk/>
          <pc:sldMk cId="1852653365" sldId="4911"/>
        </pc:sldMkLst>
      </pc:sldChg>
      <pc:sldChg chg="del">
        <pc:chgData name="Sidney Cirqueira" userId="378a1498-f497-4da5-9dd3-0647869143a9" providerId="ADAL" clId="{ADB708CB-8CD9-41AB-BA88-15156ACEA767}" dt="2019-04-17T19:46:57.034" v="228" actId="2696"/>
        <pc:sldMkLst>
          <pc:docMk/>
          <pc:sldMk cId="4243196397" sldId="4912"/>
        </pc:sldMkLst>
      </pc:sldChg>
      <pc:sldChg chg="del">
        <pc:chgData name="Sidney Cirqueira" userId="378a1498-f497-4da5-9dd3-0647869143a9" providerId="ADAL" clId="{ADB708CB-8CD9-41AB-BA88-15156ACEA767}" dt="2019-04-17T19:46:58.410" v="230" actId="2696"/>
        <pc:sldMkLst>
          <pc:docMk/>
          <pc:sldMk cId="1028628416" sldId="4913"/>
        </pc:sldMkLst>
      </pc:sldChg>
      <pc:sldChg chg="addSp delSp modSp add del modTransition delAnim">
        <pc:chgData name="Sidney Cirqueira" userId="378a1498-f497-4da5-9dd3-0647869143a9" providerId="ADAL" clId="{ADB708CB-8CD9-41AB-BA88-15156ACEA767}" dt="2019-04-17T21:25:37.964" v="1692"/>
        <pc:sldMkLst>
          <pc:docMk/>
          <pc:sldMk cId="4234795734" sldId="4914"/>
        </pc:sldMkLst>
        <pc:spChg chg="mod">
          <ac:chgData name="Sidney Cirqueira" userId="378a1498-f497-4da5-9dd3-0647869143a9" providerId="ADAL" clId="{ADB708CB-8CD9-41AB-BA88-15156ACEA767}" dt="2019-04-17T19:53:37.526" v="476" actId="255"/>
          <ac:spMkLst>
            <pc:docMk/>
            <pc:sldMk cId="4234795734" sldId="4914"/>
            <ac:spMk id="3" creationId="{0E785B4E-D15E-4A49-81B3-1ED5E1E44AE2}"/>
          </ac:spMkLst>
        </pc:spChg>
        <pc:spChg chg="mod topLvl">
          <ac:chgData name="Sidney Cirqueira" userId="378a1498-f497-4da5-9dd3-0647869143a9" providerId="ADAL" clId="{ADB708CB-8CD9-41AB-BA88-15156ACEA767}" dt="2019-04-17T19:56:59.473" v="682" actId="14100"/>
          <ac:spMkLst>
            <pc:docMk/>
            <pc:sldMk cId="4234795734" sldId="4914"/>
            <ac:spMk id="10" creationId="{91D153E0-6888-49D4-AA6B-939BC22A0DE8}"/>
          </ac:spMkLst>
        </pc:spChg>
        <pc:spChg chg="mod topLvl">
          <ac:chgData name="Sidney Cirqueira" userId="378a1498-f497-4da5-9dd3-0647869143a9" providerId="ADAL" clId="{ADB708CB-8CD9-41AB-BA88-15156ACEA767}" dt="2019-04-17T19:56:59.473" v="682" actId="14100"/>
          <ac:spMkLst>
            <pc:docMk/>
            <pc:sldMk cId="4234795734" sldId="4914"/>
            <ac:spMk id="13" creationId="{A6940E72-C5F8-4456-87ED-D7F018E4D6D9}"/>
          </ac:spMkLst>
        </pc:spChg>
        <pc:spChg chg="mod topLvl">
          <ac:chgData name="Sidney Cirqueira" userId="378a1498-f497-4da5-9dd3-0647869143a9" providerId="ADAL" clId="{ADB708CB-8CD9-41AB-BA88-15156ACEA767}" dt="2019-04-17T19:56:59.473" v="682" actId="14100"/>
          <ac:spMkLst>
            <pc:docMk/>
            <pc:sldMk cId="4234795734" sldId="4914"/>
            <ac:spMk id="16" creationId="{8B69EF58-27E8-45D2-8FEA-675E512D3E40}"/>
          </ac:spMkLst>
        </pc:spChg>
        <pc:spChg chg="mod topLvl">
          <ac:chgData name="Sidney Cirqueira" userId="378a1498-f497-4da5-9dd3-0647869143a9" providerId="ADAL" clId="{ADB708CB-8CD9-41AB-BA88-15156ACEA767}" dt="2019-04-17T19:56:59.473" v="682" actId="14100"/>
          <ac:spMkLst>
            <pc:docMk/>
            <pc:sldMk cId="4234795734" sldId="4914"/>
            <ac:spMk id="22" creationId="{8D969149-417E-4781-95B3-83FAB02470E1}"/>
          </ac:spMkLst>
        </pc:spChg>
        <pc:spChg chg="mod">
          <ac:chgData name="Sidney Cirqueira" userId="378a1498-f497-4da5-9dd3-0647869143a9" providerId="ADAL" clId="{ADB708CB-8CD9-41AB-BA88-15156ACEA767}" dt="2019-04-17T20:10:20.458" v="951" actId="20577"/>
          <ac:spMkLst>
            <pc:docMk/>
            <pc:sldMk cId="4234795734" sldId="4914"/>
            <ac:spMk id="36" creationId="{BB56EB30-3D4B-4BA1-B89C-0784CA60783A}"/>
          </ac:spMkLst>
        </pc:spChg>
        <pc:spChg chg="del">
          <ac:chgData name="Sidney Cirqueira" userId="378a1498-f497-4da5-9dd3-0647869143a9" providerId="ADAL" clId="{ADB708CB-8CD9-41AB-BA88-15156ACEA767}" dt="2019-04-17T19:47:18.451" v="233" actId="478"/>
          <ac:spMkLst>
            <pc:docMk/>
            <pc:sldMk cId="4234795734" sldId="4914"/>
            <ac:spMk id="40" creationId="{76E55E6E-F84C-4E66-8D4B-C3C8B38739F7}"/>
          </ac:spMkLst>
        </pc:spChg>
        <pc:grpChg chg="del">
          <ac:chgData name="Sidney Cirqueira" userId="378a1498-f497-4da5-9dd3-0647869143a9" providerId="ADAL" clId="{ADB708CB-8CD9-41AB-BA88-15156ACEA767}" dt="2019-04-17T19:56:23.575" v="650" actId="478"/>
          <ac:grpSpMkLst>
            <pc:docMk/>
            <pc:sldMk cId="4234795734" sldId="4914"/>
            <ac:grpSpMk id="30" creationId="{087E34D5-ECDB-4CE7-9EE0-63A3E533AF1F}"/>
          </ac:grpSpMkLst>
        </pc:grpChg>
        <pc:grpChg chg="add del">
          <ac:chgData name="Sidney Cirqueira" userId="378a1498-f497-4da5-9dd3-0647869143a9" providerId="ADAL" clId="{ADB708CB-8CD9-41AB-BA88-15156ACEA767}" dt="2019-04-17T19:56:28.050" v="653" actId="478"/>
          <ac:grpSpMkLst>
            <pc:docMk/>
            <pc:sldMk cId="4234795734" sldId="4914"/>
            <ac:grpSpMk id="31" creationId="{15BA6F68-D776-4E62-879A-D2ACAA17D59F}"/>
          </ac:grpSpMkLst>
        </pc:grpChg>
        <pc:grpChg chg="del">
          <ac:chgData name="Sidney Cirqueira" userId="378a1498-f497-4da5-9dd3-0647869143a9" providerId="ADAL" clId="{ADB708CB-8CD9-41AB-BA88-15156ACEA767}" dt="2019-04-17T19:56:30.217" v="654" actId="478"/>
          <ac:grpSpMkLst>
            <pc:docMk/>
            <pc:sldMk cId="4234795734" sldId="4914"/>
            <ac:grpSpMk id="32" creationId="{4B4AE526-A316-4EEA-B901-D8A3440C54AD}"/>
          </ac:grpSpMkLst>
        </pc:grpChg>
        <pc:grpChg chg="del">
          <ac:chgData name="Sidney Cirqueira" userId="378a1498-f497-4da5-9dd3-0647869143a9" providerId="ADAL" clId="{ADB708CB-8CD9-41AB-BA88-15156ACEA767}" dt="2019-04-17T19:56:31.937" v="655" actId="478"/>
          <ac:grpSpMkLst>
            <pc:docMk/>
            <pc:sldMk cId="4234795734" sldId="4914"/>
            <ac:grpSpMk id="33" creationId="{1B4BE1C7-9FE1-4888-B5BD-C7552893A2F7}"/>
          </ac:grpSpMkLst>
        </pc:grpChg>
        <pc:grpChg chg="del">
          <ac:chgData name="Sidney Cirqueira" userId="378a1498-f497-4da5-9dd3-0647869143a9" providerId="ADAL" clId="{ADB708CB-8CD9-41AB-BA88-15156ACEA767}" dt="2019-04-17T19:56:14.518" v="649" actId="478"/>
          <ac:grpSpMkLst>
            <pc:docMk/>
            <pc:sldMk cId="4234795734" sldId="4914"/>
            <ac:grpSpMk id="34" creationId="{26AAB15F-8C9A-47F5-9536-5B5B120FF2A3}"/>
          </ac:grpSpMkLst>
        </pc:grpChg>
        <pc:picChg chg="del topLvl">
          <ac:chgData name="Sidney Cirqueira" userId="378a1498-f497-4da5-9dd3-0647869143a9" providerId="ADAL" clId="{ADB708CB-8CD9-41AB-BA88-15156ACEA767}" dt="2019-04-17T19:56:23.575" v="650" actId="478"/>
          <ac:picMkLst>
            <pc:docMk/>
            <pc:sldMk cId="4234795734" sldId="4914"/>
            <ac:picMk id="9" creationId="{102A405B-A2A7-41F0-9310-E2F85601308F}"/>
          </ac:picMkLst>
        </pc:picChg>
        <pc:picChg chg="del topLvl">
          <ac:chgData name="Sidney Cirqueira" userId="378a1498-f497-4da5-9dd3-0647869143a9" providerId="ADAL" clId="{ADB708CB-8CD9-41AB-BA88-15156ACEA767}" dt="2019-04-17T19:56:28.050" v="653" actId="478"/>
          <ac:picMkLst>
            <pc:docMk/>
            <pc:sldMk cId="4234795734" sldId="4914"/>
            <ac:picMk id="12" creationId="{08126A3D-C050-4DF7-BB75-D90BC4070F4E}"/>
          </ac:picMkLst>
        </pc:picChg>
        <pc:picChg chg="del topLvl">
          <ac:chgData name="Sidney Cirqueira" userId="378a1498-f497-4da5-9dd3-0647869143a9" providerId="ADAL" clId="{ADB708CB-8CD9-41AB-BA88-15156ACEA767}" dt="2019-04-17T19:56:30.217" v="654" actId="478"/>
          <ac:picMkLst>
            <pc:docMk/>
            <pc:sldMk cId="4234795734" sldId="4914"/>
            <ac:picMk id="15" creationId="{1C35E9E6-1499-4536-A352-8E05FE9DBC95}"/>
          </ac:picMkLst>
        </pc:picChg>
        <pc:picChg chg="del topLvl">
          <ac:chgData name="Sidney Cirqueira" userId="378a1498-f497-4da5-9dd3-0647869143a9" providerId="ADAL" clId="{ADB708CB-8CD9-41AB-BA88-15156ACEA767}" dt="2019-04-17T19:56:31.937" v="655" actId="478"/>
          <ac:picMkLst>
            <pc:docMk/>
            <pc:sldMk cId="4234795734" sldId="4914"/>
            <ac:picMk id="21" creationId="{4A77637F-02EA-41F7-AF36-CD72544FA1D5}"/>
          </ac:picMkLst>
        </pc:picChg>
        <pc:picChg chg="del mod">
          <ac:chgData name="Sidney Cirqueira" userId="378a1498-f497-4da5-9dd3-0647869143a9" providerId="ADAL" clId="{ADB708CB-8CD9-41AB-BA88-15156ACEA767}" dt="2019-04-17T19:53:55.893" v="478" actId="478"/>
          <ac:picMkLst>
            <pc:docMk/>
            <pc:sldMk cId="4234795734" sldId="4914"/>
            <ac:picMk id="35" creationId="{C3BDD098-E050-46F1-B000-070121E5BA31}"/>
          </ac:picMkLst>
        </pc:picChg>
        <pc:picChg chg="add mod">
          <ac:chgData name="Sidney Cirqueira" userId="378a1498-f497-4da5-9dd3-0647869143a9" providerId="ADAL" clId="{ADB708CB-8CD9-41AB-BA88-15156ACEA767}" dt="2019-04-17T20:00:48.181" v="796" actId="14861"/>
          <ac:picMkLst>
            <pc:docMk/>
            <pc:sldMk cId="4234795734" sldId="4914"/>
            <ac:picMk id="37" creationId="{8F5D15B6-5F36-4565-A13A-275857233E6B}"/>
          </ac:picMkLst>
        </pc:picChg>
      </pc:sldChg>
      <pc:sldChg chg="del">
        <pc:chgData name="Sidney Cirqueira" userId="378a1498-f497-4da5-9dd3-0647869143a9" providerId="ADAL" clId="{ADB708CB-8CD9-41AB-BA88-15156ACEA767}" dt="2019-04-17T19:46:57.612" v="229" actId="2696"/>
        <pc:sldMkLst>
          <pc:docMk/>
          <pc:sldMk cId="3337715469" sldId="4915"/>
        </pc:sldMkLst>
      </pc:sldChg>
      <pc:sldChg chg="modSp del ord">
        <pc:chgData name="Sidney Cirqueira" userId="378a1498-f497-4da5-9dd3-0647869143a9" providerId="ADAL" clId="{ADB708CB-8CD9-41AB-BA88-15156ACEA767}" dt="2019-04-17T20:33:42.417" v="1280" actId="2696"/>
        <pc:sldMkLst>
          <pc:docMk/>
          <pc:sldMk cId="1105282132" sldId="4916"/>
        </pc:sldMkLst>
        <pc:spChg chg="mod">
          <ac:chgData name="Sidney Cirqueira" userId="378a1498-f497-4da5-9dd3-0647869143a9" providerId="ADAL" clId="{ADB708CB-8CD9-41AB-BA88-15156ACEA767}" dt="2019-04-17T19:45:23.542" v="210" actId="20577"/>
          <ac:spMkLst>
            <pc:docMk/>
            <pc:sldMk cId="1105282132" sldId="4916"/>
            <ac:spMk id="2" creationId="{00000000-0000-0000-0000-000000000000}"/>
          </ac:spMkLst>
        </pc:spChg>
      </pc:sldChg>
      <pc:sldChg chg="addSp delSp modSp ord">
        <pc:chgData name="Sidney Cirqueira" userId="378a1498-f497-4da5-9dd3-0647869143a9" providerId="ADAL" clId="{ADB708CB-8CD9-41AB-BA88-15156ACEA767}" dt="2019-04-17T20:28:11.531" v="1133" actId="1076"/>
        <pc:sldMkLst>
          <pc:docMk/>
          <pc:sldMk cId="3180941364" sldId="4917"/>
        </pc:sldMkLst>
        <pc:spChg chg="mod">
          <ac:chgData name="Sidney Cirqueira" userId="378a1498-f497-4da5-9dd3-0647869143a9" providerId="ADAL" clId="{ADB708CB-8CD9-41AB-BA88-15156ACEA767}" dt="2019-04-17T20:28:11.531" v="1133" actId="1076"/>
          <ac:spMkLst>
            <pc:docMk/>
            <pc:sldMk cId="3180941364" sldId="4917"/>
            <ac:spMk id="3" creationId="{00000000-0000-0000-0000-000000000000}"/>
          </ac:spMkLst>
        </pc:spChg>
        <pc:spChg chg="del">
          <ac:chgData name="Sidney Cirqueira" userId="378a1498-f497-4da5-9dd3-0647869143a9" providerId="ADAL" clId="{ADB708CB-8CD9-41AB-BA88-15156ACEA767}" dt="2019-04-17T19:45:30.013" v="211" actId="478"/>
          <ac:spMkLst>
            <pc:docMk/>
            <pc:sldMk cId="3180941364" sldId="4917"/>
            <ac:spMk id="4" creationId="{00000000-0000-0000-0000-000000000000}"/>
          </ac:spMkLst>
        </pc:spChg>
        <pc:spChg chg="add del mod">
          <ac:chgData name="Sidney Cirqueira" userId="378a1498-f497-4da5-9dd3-0647869143a9" providerId="ADAL" clId="{ADB708CB-8CD9-41AB-BA88-15156ACEA767}" dt="2019-04-17T19:45:34.326" v="212" actId="478"/>
          <ac:spMkLst>
            <pc:docMk/>
            <pc:sldMk cId="3180941364" sldId="4917"/>
            <ac:spMk id="5" creationId="{C6768FC6-12BD-42B3-B5E0-F2E23811BE6A}"/>
          </ac:spMkLst>
        </pc:spChg>
      </pc:sldChg>
      <pc:sldChg chg="addSp delSp modSp add ord modTransition">
        <pc:chgData name="Sidney Cirqueira" userId="378a1498-f497-4da5-9dd3-0647869143a9" providerId="ADAL" clId="{ADB708CB-8CD9-41AB-BA88-15156ACEA767}" dt="2019-04-17T21:26:05.257" v="1730" actId="20577"/>
        <pc:sldMkLst>
          <pc:docMk/>
          <pc:sldMk cId="2587028977" sldId="4918"/>
        </pc:sldMkLst>
        <pc:spChg chg="del">
          <ac:chgData name="Sidney Cirqueira" userId="378a1498-f497-4da5-9dd3-0647869143a9" providerId="ADAL" clId="{ADB708CB-8CD9-41AB-BA88-15156ACEA767}" dt="2019-04-17T19:46:07.221" v="222" actId="478"/>
          <ac:spMkLst>
            <pc:docMk/>
            <pc:sldMk cId="2587028977" sldId="4918"/>
            <ac:spMk id="3" creationId="{E9B99440-1C08-4D76-8316-53F367114CB1}"/>
          </ac:spMkLst>
        </pc:spChg>
        <pc:spChg chg="mod">
          <ac:chgData name="Sidney Cirqueira" userId="378a1498-f497-4da5-9dd3-0647869143a9" providerId="ADAL" clId="{ADB708CB-8CD9-41AB-BA88-15156ACEA767}" dt="2019-04-17T21:26:05.257" v="1730" actId="20577"/>
          <ac:spMkLst>
            <pc:docMk/>
            <pc:sldMk cId="2587028977" sldId="4918"/>
            <ac:spMk id="4" creationId="{00000000-0000-0000-0000-000000000000}"/>
          </ac:spMkLst>
        </pc:spChg>
        <pc:spChg chg="add del mod">
          <ac:chgData name="Sidney Cirqueira" userId="378a1498-f497-4da5-9dd3-0647869143a9" providerId="ADAL" clId="{ADB708CB-8CD9-41AB-BA88-15156ACEA767}" dt="2019-04-17T19:46:09.584" v="223" actId="478"/>
          <ac:spMkLst>
            <pc:docMk/>
            <pc:sldMk cId="2587028977" sldId="4918"/>
            <ac:spMk id="5" creationId="{C67832C2-82D0-480A-936D-CB88094A0DE2}"/>
          </ac:spMkLst>
        </pc:spChg>
        <pc:spChg chg="add del">
          <ac:chgData name="Sidney Cirqueira" userId="378a1498-f497-4da5-9dd3-0647869143a9" providerId="ADAL" clId="{ADB708CB-8CD9-41AB-BA88-15156ACEA767}" dt="2019-04-17T21:25:52.307" v="1710"/>
          <ac:spMkLst>
            <pc:docMk/>
            <pc:sldMk cId="2587028977" sldId="4918"/>
            <ac:spMk id="6" creationId="{8B6A9E13-624A-4600-BB35-67DED2D48424}"/>
          </ac:spMkLst>
        </pc:spChg>
      </pc:sldChg>
      <pc:sldChg chg="modSp add modTransition">
        <pc:chgData name="Sidney Cirqueira" userId="378a1498-f497-4da5-9dd3-0647869143a9" providerId="ADAL" clId="{ADB708CB-8CD9-41AB-BA88-15156ACEA767}" dt="2019-04-17T21:21:52.406" v="1651"/>
        <pc:sldMkLst>
          <pc:docMk/>
          <pc:sldMk cId="2139796862" sldId="4919"/>
        </pc:sldMkLst>
        <pc:spChg chg="mod">
          <ac:chgData name="Sidney Cirqueira" userId="378a1498-f497-4da5-9dd3-0647869143a9" providerId="ADAL" clId="{ADB708CB-8CD9-41AB-BA88-15156ACEA767}" dt="2019-04-17T20:08:38.745" v="942" actId="255"/>
          <ac:spMkLst>
            <pc:docMk/>
            <pc:sldMk cId="2139796862" sldId="4919"/>
            <ac:spMk id="3" creationId="{E9B99440-1C08-4D76-8316-53F367114CB1}"/>
          </ac:spMkLst>
        </pc:spChg>
        <pc:spChg chg="mod">
          <ac:chgData name="Sidney Cirqueira" userId="378a1498-f497-4da5-9dd3-0647869143a9" providerId="ADAL" clId="{ADB708CB-8CD9-41AB-BA88-15156ACEA767}" dt="2019-04-17T20:08:18.627" v="925" actId="1076"/>
          <ac:spMkLst>
            <pc:docMk/>
            <pc:sldMk cId="2139796862" sldId="4919"/>
            <ac:spMk id="4" creationId="{00000000-0000-0000-0000-000000000000}"/>
          </ac:spMkLst>
        </pc:spChg>
      </pc:sldChg>
      <pc:sldChg chg="addSp delSp modSp add modTransition modNotesTx">
        <pc:chgData name="Sidney Cirqueira" userId="378a1498-f497-4da5-9dd3-0647869143a9" providerId="ADAL" clId="{ADB708CB-8CD9-41AB-BA88-15156ACEA767}" dt="2019-04-17T21:25:37.964" v="1692"/>
        <pc:sldMkLst>
          <pc:docMk/>
          <pc:sldMk cId="3940118886" sldId="4920"/>
        </pc:sldMkLst>
        <pc:spChg chg="mod">
          <ac:chgData name="Sidney Cirqueira" userId="378a1498-f497-4da5-9dd3-0647869143a9" providerId="ADAL" clId="{ADB708CB-8CD9-41AB-BA88-15156ACEA767}" dt="2019-04-17T20:20:12.741" v="957"/>
          <ac:spMkLst>
            <pc:docMk/>
            <pc:sldMk cId="3940118886" sldId="4920"/>
            <ac:spMk id="2" creationId="{97D46773-183D-4F55-956E-4CE1DBB126E0}"/>
          </ac:spMkLst>
        </pc:spChg>
        <pc:spChg chg="mod">
          <ac:chgData name="Sidney Cirqueira" userId="378a1498-f497-4da5-9dd3-0647869143a9" providerId="ADAL" clId="{ADB708CB-8CD9-41AB-BA88-15156ACEA767}" dt="2019-04-17T20:26:44.791" v="1113" actId="1076"/>
          <ac:spMkLst>
            <pc:docMk/>
            <pc:sldMk cId="3940118886" sldId="4920"/>
            <ac:spMk id="3" creationId="{0E785B4E-D15E-4A49-81B3-1ED5E1E44AE2}"/>
          </ac:spMkLst>
        </pc:spChg>
        <pc:spChg chg="mod">
          <ac:chgData name="Sidney Cirqueira" userId="378a1498-f497-4da5-9dd3-0647869143a9" providerId="ADAL" clId="{ADB708CB-8CD9-41AB-BA88-15156ACEA767}" dt="2019-04-17T20:21:56.461" v="1029" actId="20577"/>
          <ac:spMkLst>
            <pc:docMk/>
            <pc:sldMk cId="3940118886" sldId="4920"/>
            <ac:spMk id="10" creationId="{91D153E0-6888-49D4-AA6B-939BC22A0DE8}"/>
          </ac:spMkLst>
        </pc:spChg>
        <pc:spChg chg="mod">
          <ac:chgData name="Sidney Cirqueira" userId="378a1498-f497-4da5-9dd3-0647869143a9" providerId="ADAL" clId="{ADB708CB-8CD9-41AB-BA88-15156ACEA767}" dt="2019-04-17T20:22:08.997" v="1045" actId="14100"/>
          <ac:spMkLst>
            <pc:docMk/>
            <pc:sldMk cId="3940118886" sldId="4920"/>
            <ac:spMk id="13" creationId="{A6940E72-C5F8-4456-87ED-D7F018E4D6D9}"/>
          </ac:spMkLst>
        </pc:spChg>
        <pc:spChg chg="mod">
          <ac:chgData name="Sidney Cirqueira" userId="378a1498-f497-4da5-9dd3-0647869143a9" providerId="ADAL" clId="{ADB708CB-8CD9-41AB-BA88-15156ACEA767}" dt="2019-04-17T20:22:24.162" v="1056" actId="20577"/>
          <ac:spMkLst>
            <pc:docMk/>
            <pc:sldMk cId="3940118886" sldId="4920"/>
            <ac:spMk id="16" creationId="{8B69EF58-27E8-45D2-8FEA-675E512D3E40}"/>
          </ac:spMkLst>
        </pc:spChg>
        <pc:spChg chg="mod">
          <ac:chgData name="Sidney Cirqueira" userId="378a1498-f497-4da5-9dd3-0647869143a9" providerId="ADAL" clId="{ADB708CB-8CD9-41AB-BA88-15156ACEA767}" dt="2019-04-17T20:22:38.928" v="1072" actId="20577"/>
          <ac:spMkLst>
            <pc:docMk/>
            <pc:sldMk cId="3940118886" sldId="4920"/>
            <ac:spMk id="22" creationId="{8D969149-417E-4781-95B3-83FAB02470E1}"/>
          </ac:spMkLst>
        </pc:spChg>
        <pc:spChg chg="mod">
          <ac:chgData name="Sidney Cirqueira" userId="378a1498-f497-4da5-9dd3-0647869143a9" providerId="ADAL" clId="{ADB708CB-8CD9-41AB-BA88-15156ACEA767}" dt="2019-04-17T20:26:02.515" v="1091" actId="1076"/>
          <ac:spMkLst>
            <pc:docMk/>
            <pc:sldMk cId="3940118886" sldId="4920"/>
            <ac:spMk id="36" creationId="{BB56EB30-3D4B-4BA1-B89C-0784CA60783A}"/>
          </ac:spMkLst>
        </pc:spChg>
        <pc:picChg chg="add mod">
          <ac:chgData name="Sidney Cirqueira" userId="378a1498-f497-4da5-9dd3-0647869143a9" providerId="ADAL" clId="{ADB708CB-8CD9-41AB-BA88-15156ACEA767}" dt="2019-04-17T20:24:37.921" v="1077" actId="1076"/>
          <ac:picMkLst>
            <pc:docMk/>
            <pc:sldMk cId="3940118886" sldId="4920"/>
            <ac:picMk id="5" creationId="{DE6A5B17-BBF0-4BE0-96D3-F59D517958C4}"/>
          </ac:picMkLst>
        </pc:picChg>
        <pc:picChg chg="del">
          <ac:chgData name="Sidney Cirqueira" userId="378a1498-f497-4da5-9dd3-0647869143a9" providerId="ADAL" clId="{ADB708CB-8CD9-41AB-BA88-15156ACEA767}" dt="2019-04-17T20:19:26.360" v="953" actId="478"/>
          <ac:picMkLst>
            <pc:docMk/>
            <pc:sldMk cId="3940118886" sldId="4920"/>
            <ac:picMk id="37" creationId="{8F5D15B6-5F36-4565-A13A-275857233E6B}"/>
          </ac:picMkLst>
        </pc:picChg>
      </pc:sldChg>
      <pc:sldChg chg="addSp delSp modSp add ord modNotesTx">
        <pc:chgData name="Sidney Cirqueira" userId="378a1498-f497-4da5-9dd3-0647869143a9" providerId="ADAL" clId="{ADB708CB-8CD9-41AB-BA88-15156ACEA767}" dt="2019-04-17T21:20:49.683" v="1649" actId="2711"/>
        <pc:sldMkLst>
          <pc:docMk/>
          <pc:sldMk cId="2936287580" sldId="4921"/>
        </pc:sldMkLst>
        <pc:spChg chg="add mod">
          <ac:chgData name="Sidney Cirqueira" userId="378a1498-f497-4da5-9dd3-0647869143a9" providerId="ADAL" clId="{ADB708CB-8CD9-41AB-BA88-15156ACEA767}" dt="2019-04-17T21:09:28.991" v="1349" actId="1035"/>
          <ac:spMkLst>
            <pc:docMk/>
            <pc:sldMk cId="2936287580" sldId="4921"/>
            <ac:spMk id="2" creationId="{22087443-3A81-4196-A109-784137FCE93F}"/>
          </ac:spMkLst>
        </pc:spChg>
        <pc:spChg chg="add mod">
          <ac:chgData name="Sidney Cirqueira" userId="378a1498-f497-4da5-9dd3-0647869143a9" providerId="ADAL" clId="{ADB708CB-8CD9-41AB-BA88-15156ACEA767}" dt="2019-04-17T21:08:40.173" v="1329" actId="1076"/>
          <ac:spMkLst>
            <pc:docMk/>
            <pc:sldMk cId="2936287580" sldId="4921"/>
            <ac:spMk id="3" creationId="{F51ED986-FB35-4B4F-9D76-DA97A3000295}"/>
          </ac:spMkLst>
        </pc:spChg>
        <pc:spChg chg="add mod">
          <ac:chgData name="Sidney Cirqueira" userId="378a1498-f497-4da5-9dd3-0647869143a9" providerId="ADAL" clId="{ADB708CB-8CD9-41AB-BA88-15156ACEA767}" dt="2019-04-17T21:08:30.030" v="1327" actId="1076"/>
          <ac:spMkLst>
            <pc:docMk/>
            <pc:sldMk cId="2936287580" sldId="4921"/>
            <ac:spMk id="4" creationId="{ED660010-8DBD-49D0-A85B-7F6B765EF7A7}"/>
          </ac:spMkLst>
        </pc:spChg>
        <pc:spChg chg="del mod">
          <ac:chgData name="Sidney Cirqueira" userId="378a1498-f497-4da5-9dd3-0647869143a9" providerId="ADAL" clId="{ADB708CB-8CD9-41AB-BA88-15156ACEA767}" dt="2019-04-17T21:08:58.698" v="1332" actId="478"/>
          <ac:spMkLst>
            <pc:docMk/>
            <pc:sldMk cId="2936287580" sldId="4921"/>
            <ac:spMk id="6" creationId="{00000000-0000-0000-0000-000000000000}"/>
          </ac:spMkLst>
        </pc:spChg>
        <pc:spChg chg="add del mod">
          <ac:chgData name="Sidney Cirqueira" userId="378a1498-f497-4da5-9dd3-0647869143a9" providerId="ADAL" clId="{ADB708CB-8CD9-41AB-BA88-15156ACEA767}" dt="2019-04-17T21:09:16.636" v="1338" actId="478"/>
          <ac:spMkLst>
            <pc:docMk/>
            <pc:sldMk cId="2936287580" sldId="4921"/>
            <ac:spMk id="7" creationId="{0D45B38A-973E-4190-9E81-4A8EC4CF795D}"/>
          </ac:spMkLst>
        </pc:spChg>
        <pc:spChg chg="add mod">
          <ac:chgData name="Sidney Cirqueira" userId="378a1498-f497-4da5-9dd3-0647869143a9" providerId="ADAL" clId="{ADB708CB-8CD9-41AB-BA88-15156ACEA767}" dt="2019-04-17T21:20:49.683" v="1649" actId="2711"/>
          <ac:spMkLst>
            <pc:docMk/>
            <pc:sldMk cId="2936287580" sldId="4921"/>
            <ac:spMk id="17" creationId="{F7523F45-E3FA-4391-8001-61CBCFFBA9EF}"/>
          </ac:spMkLst>
        </pc:spChg>
        <pc:spChg chg="add del">
          <ac:chgData name="Sidney Cirqueira" userId="378a1498-f497-4da5-9dd3-0647869143a9" providerId="ADAL" clId="{ADB708CB-8CD9-41AB-BA88-15156ACEA767}" dt="2019-04-17T21:16:01.039" v="1452" actId="478"/>
          <ac:spMkLst>
            <pc:docMk/>
            <pc:sldMk cId="2936287580" sldId="4921"/>
            <ac:spMk id="18" creationId="{C5855C39-BEF8-4626-99FD-DC0D4BEA7B0A}"/>
          </ac:spMkLst>
        </pc:spChg>
        <pc:spChg chg="add mod">
          <ac:chgData name="Sidney Cirqueira" userId="378a1498-f497-4da5-9dd3-0647869143a9" providerId="ADAL" clId="{ADB708CB-8CD9-41AB-BA88-15156ACEA767}" dt="2019-04-17T21:19:27.828" v="1640" actId="20577"/>
          <ac:spMkLst>
            <pc:docMk/>
            <pc:sldMk cId="2936287580" sldId="4921"/>
            <ac:spMk id="19" creationId="{F3AC418E-9DE0-432D-B616-A0726A7CE82E}"/>
          </ac:spMkLst>
        </pc:spChg>
        <pc:spChg chg="add mod">
          <ac:chgData name="Sidney Cirqueira" userId="378a1498-f497-4da5-9dd3-0647869143a9" providerId="ADAL" clId="{ADB708CB-8CD9-41AB-BA88-15156ACEA767}" dt="2019-04-17T21:19:25.364" v="1638" actId="20577"/>
          <ac:spMkLst>
            <pc:docMk/>
            <pc:sldMk cId="2936287580" sldId="4921"/>
            <ac:spMk id="20" creationId="{7DA3A12E-F37B-44EA-8386-E953F0843931}"/>
          </ac:spMkLst>
        </pc:spChg>
        <pc:picChg chg="add del mod">
          <ac:chgData name="Sidney Cirqueira" userId="378a1498-f497-4da5-9dd3-0647869143a9" providerId="ADAL" clId="{ADB708CB-8CD9-41AB-BA88-15156ACEA767}" dt="2019-04-17T21:13:59.366" v="1385" actId="478"/>
          <ac:picMkLst>
            <pc:docMk/>
            <pc:sldMk cId="2936287580" sldId="4921"/>
            <ac:picMk id="8" creationId="{88F8D11F-5937-484C-8505-8523204CF0CF}"/>
          </ac:picMkLst>
        </pc:picChg>
        <pc:picChg chg="add del mod">
          <ac:chgData name="Sidney Cirqueira" userId="378a1498-f497-4da5-9dd3-0647869143a9" providerId="ADAL" clId="{ADB708CB-8CD9-41AB-BA88-15156ACEA767}" dt="2019-04-17T21:14:03.064" v="1392" actId="478"/>
          <ac:picMkLst>
            <pc:docMk/>
            <pc:sldMk cId="2936287580" sldId="4921"/>
            <ac:picMk id="9" creationId="{F0138ACE-CBFA-4111-A359-2D5EA5C1ECA7}"/>
          </ac:picMkLst>
        </pc:picChg>
        <pc:picChg chg="add del mod">
          <ac:chgData name="Sidney Cirqueira" userId="378a1498-f497-4da5-9dd3-0647869143a9" providerId="ADAL" clId="{ADB708CB-8CD9-41AB-BA88-15156ACEA767}" dt="2019-04-17T21:14:00.147" v="1387" actId="478"/>
          <ac:picMkLst>
            <pc:docMk/>
            <pc:sldMk cId="2936287580" sldId="4921"/>
            <ac:picMk id="11" creationId="{2A1D9302-0471-49AD-A1BE-91B93FBDD1C6}"/>
          </ac:picMkLst>
        </pc:picChg>
        <pc:picChg chg="add del mod">
          <ac:chgData name="Sidney Cirqueira" userId="378a1498-f497-4da5-9dd3-0647869143a9" providerId="ADAL" clId="{ADB708CB-8CD9-41AB-BA88-15156ACEA767}" dt="2019-04-17T21:14:01.813" v="1390" actId="478"/>
          <ac:picMkLst>
            <pc:docMk/>
            <pc:sldMk cId="2936287580" sldId="4921"/>
            <ac:picMk id="12" creationId="{C8584F91-05C1-4D76-94E0-9828358B97B8}"/>
          </ac:picMkLst>
        </pc:picChg>
        <pc:picChg chg="add del mod">
          <ac:chgData name="Sidney Cirqueira" userId="378a1498-f497-4da5-9dd3-0647869143a9" providerId="ADAL" clId="{ADB708CB-8CD9-41AB-BA88-15156ACEA767}" dt="2019-04-17T21:14:01.287" v="1389" actId="478"/>
          <ac:picMkLst>
            <pc:docMk/>
            <pc:sldMk cId="2936287580" sldId="4921"/>
            <ac:picMk id="13" creationId="{CF9707C4-625C-4FDF-933C-1CE2D6C3CC73}"/>
          </ac:picMkLst>
        </pc:picChg>
        <pc:picChg chg="add del mod">
          <ac:chgData name="Sidney Cirqueira" userId="378a1498-f497-4da5-9dd3-0647869143a9" providerId="ADAL" clId="{ADB708CB-8CD9-41AB-BA88-15156ACEA767}" dt="2019-04-17T21:14:02.520" v="1391" actId="478"/>
          <ac:picMkLst>
            <pc:docMk/>
            <pc:sldMk cId="2936287580" sldId="4921"/>
            <ac:picMk id="14" creationId="{265A20B4-8559-4AEB-8B99-4FE922DCADB6}"/>
          </ac:picMkLst>
        </pc:picChg>
        <pc:picChg chg="add mod">
          <ac:chgData name="Sidney Cirqueira" userId="378a1498-f497-4da5-9dd3-0647869143a9" providerId="ADAL" clId="{ADB708CB-8CD9-41AB-BA88-15156ACEA767}" dt="2019-04-17T21:06:29.099" v="1303" actId="1076"/>
          <ac:picMkLst>
            <pc:docMk/>
            <pc:sldMk cId="2936287580" sldId="4921"/>
            <ac:picMk id="1026" creationId="{0C47EB70-561A-4150-93AE-63DBB65EC3E6}"/>
          </ac:picMkLst>
        </pc:picChg>
        <pc:picChg chg="add mod">
          <ac:chgData name="Sidney Cirqueira" userId="378a1498-f497-4da5-9dd3-0647869143a9" providerId="ADAL" clId="{ADB708CB-8CD9-41AB-BA88-15156ACEA767}" dt="2019-04-17T21:07:02.125" v="1308" actId="1076"/>
          <ac:picMkLst>
            <pc:docMk/>
            <pc:sldMk cId="2936287580" sldId="4921"/>
            <ac:picMk id="1028" creationId="{34D32926-7370-4B0B-B864-DCCD5554535F}"/>
          </ac:picMkLst>
        </pc:picChg>
        <pc:picChg chg="add mod">
          <ac:chgData name="Sidney Cirqueira" userId="378a1498-f497-4da5-9dd3-0647869143a9" providerId="ADAL" clId="{ADB708CB-8CD9-41AB-BA88-15156ACEA767}" dt="2019-04-17T21:16:58.892" v="1458" actId="14100"/>
          <ac:picMkLst>
            <pc:docMk/>
            <pc:sldMk cId="2936287580" sldId="4921"/>
            <ac:picMk id="1030" creationId="{4991B82F-30CF-4C9A-A4A9-2D5898306623}"/>
          </ac:picMkLst>
        </pc:picChg>
      </pc:sldChg>
      <pc:sldChg chg="add">
        <pc:chgData name="Sidney Cirqueira" userId="378a1498-f497-4da5-9dd3-0647869143a9" providerId="ADAL" clId="{ADB708CB-8CD9-41AB-BA88-15156ACEA767}" dt="2019-04-17T21:25:54.571" v="1711"/>
        <pc:sldMkLst>
          <pc:docMk/>
          <pc:sldMk cId="2809059355" sldId="4922"/>
        </pc:sldMkLst>
      </pc:sldChg>
      <pc:sldMasterChg chg="delSldLayout modSldLayout">
        <pc:chgData name="Sidney Cirqueira" userId="378a1498-f497-4da5-9dd3-0647869143a9" providerId="ADAL" clId="{ADB708CB-8CD9-41AB-BA88-15156ACEA767}" dt="2019-04-17T20:27:20.172" v="1117" actId="2696"/>
        <pc:sldMasterMkLst>
          <pc:docMk/>
          <pc:sldMasterMk cId="3588427678" sldId="2147484229"/>
        </pc:sldMasterMkLst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3897602530" sldId="2147484249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2425675349" sldId="2147484257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3482969643" sldId="2147484263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925069136" sldId="2147484299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1938504317" sldId="2147484577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3017430946" sldId="2147484580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555510826" sldId="2147484582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427829922" sldId="2147484583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3650358238" sldId="2147484584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1605435431" sldId="2147484609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1849598128" sldId="2147484610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774405555" sldId="2147484640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1721148444" sldId="2147484641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4232976690" sldId="2147484741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2445004894" sldId="2147484742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1735424190" sldId="2147484744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3527698952" sldId="2147484745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3853372425" sldId="2147484748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4261402485" sldId="2147484754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3461503359" sldId="2147484755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2980851936" sldId="2147484760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909831968" sldId="2147484761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3167795177" sldId="2147484762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2289806257" sldId="2147484763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3588427678" sldId="2147484229"/>
            <pc:sldLayoutMk cId="3104019361" sldId="2147484765"/>
          </pc:sldLayoutMkLst>
        </pc:sldLayoutChg>
        <pc:sldLayoutChg chg="del">
          <pc:chgData name="Sidney Cirqueira" userId="378a1498-f497-4da5-9dd3-0647869143a9" providerId="ADAL" clId="{ADB708CB-8CD9-41AB-BA88-15156ACEA767}" dt="2019-04-17T20:27:20.172" v="1117" actId="2696"/>
          <pc:sldLayoutMkLst>
            <pc:docMk/>
            <pc:sldMasterMk cId="3588427678" sldId="2147484229"/>
            <pc:sldLayoutMk cId="926146004" sldId="2147484766"/>
          </pc:sldLayoutMkLst>
        </pc:sldLayoutChg>
      </pc:sldMasterChg>
      <pc:sldMasterChg chg="modSldLayout">
        <pc:chgData name="Sidney Cirqueira" userId="378a1498-f497-4da5-9dd3-0647869143a9" providerId="ADAL" clId="{ADB708CB-8CD9-41AB-BA88-15156ACEA767}" dt="2019-04-17T20:01:00.823" v="797"/>
        <pc:sldMasterMkLst>
          <pc:docMk/>
          <pc:sldMasterMk cId="2789957686" sldId="2147484642"/>
        </pc:sldMasterMkLst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241173727" sldId="2147484645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1090680103" sldId="2147484667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245792715" sldId="2147484669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3833038121" sldId="2147484670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356735560" sldId="2147484749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3186634825" sldId="2147484750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687902947" sldId="2147484751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3764052865" sldId="2147484752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1401647739" sldId="2147484753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930218139" sldId="2147484756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2419946014" sldId="2147484757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4096476256" sldId="2147484758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1269130372" sldId="2147484759"/>
          </pc:sldLayoutMkLst>
        </pc:sldLayoutChg>
        <pc:sldLayoutChg chg="setBg">
          <pc:chgData name="Sidney Cirqueira" userId="378a1498-f497-4da5-9dd3-0647869143a9" providerId="ADAL" clId="{ADB708CB-8CD9-41AB-BA88-15156ACEA767}" dt="2019-04-17T20:01:00.823" v="797"/>
          <pc:sldLayoutMkLst>
            <pc:docMk/>
            <pc:sldMasterMk cId="2789957686" sldId="2147484642"/>
            <pc:sldLayoutMk cId="2211703580" sldId="214748476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4/17/2019 4:40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4/17/2019 4:40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4/17/2019 4:40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4/17/2019 4:45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7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4/17/2019 6:25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4/17/2019 4:40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4/17/2019 6:17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4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4/17/2019 5:04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6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1 </a:t>
            </a:r>
            <a:r>
              <a:rPr lang="en-US" dirty="0"/>
              <a:t>– Cargo, </a:t>
            </a:r>
            <a:r>
              <a:rPr lang="en-US" dirty="0" err="1"/>
              <a:t>Equipe</a:t>
            </a:r>
            <a:r>
              <a:rPr lang="en-US" dirty="0"/>
              <a:t>, Ferramenta ...</a:t>
            </a:r>
          </a:p>
          <a:p>
            <a:r>
              <a:rPr lang="en-US" dirty="0"/>
              <a:t>2 – Nome </a:t>
            </a:r>
            <a:r>
              <a:rPr lang="en-US" dirty="0" err="1"/>
              <a:t>derivado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e </a:t>
            </a:r>
            <a:r>
              <a:rPr lang="en-US" dirty="0" err="1"/>
              <a:t>operações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2.1. </a:t>
            </a:r>
            <a:r>
              <a:rPr lang="en-US" dirty="0"/>
              <a:t>– Conjunto de </a:t>
            </a:r>
            <a:r>
              <a:rPr lang="en-US" dirty="0" err="1"/>
              <a:t>práticas</a:t>
            </a:r>
            <a:r>
              <a:rPr lang="en-US" dirty="0"/>
              <a:t> com </a:t>
            </a:r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automação</a:t>
            </a:r>
            <a:r>
              <a:rPr lang="en-US" dirty="0"/>
              <a:t> e </a:t>
            </a:r>
            <a:r>
              <a:rPr lang="en-US" dirty="0" err="1"/>
              <a:t>monitoramento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 (</a:t>
            </a:r>
            <a:r>
              <a:rPr lang="en-US" dirty="0" err="1"/>
              <a:t>movimento</a:t>
            </a:r>
            <a:r>
              <a:rPr lang="en-US" dirty="0"/>
              <a:t> </a:t>
            </a:r>
            <a:r>
              <a:rPr lang="en-US" dirty="0" err="1"/>
              <a:t>Agil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3 </a:t>
            </a:r>
            <a:r>
              <a:rPr lang="en-US" dirty="0"/>
              <a:t>– </a:t>
            </a:r>
            <a:r>
              <a:rPr lang="en-US" dirty="0" err="1"/>
              <a:t>Pilares</a:t>
            </a:r>
            <a:r>
              <a:rPr lang="en-US" dirty="0"/>
              <a:t>: </a:t>
            </a:r>
            <a:r>
              <a:rPr lang="en-US" dirty="0" err="1"/>
              <a:t>Cultura</a:t>
            </a:r>
            <a:r>
              <a:rPr lang="en-US" dirty="0"/>
              <a:t>, Ferramentas e </a:t>
            </a:r>
            <a:r>
              <a:rPr lang="en-US" dirty="0" err="1"/>
              <a:t>Pessoas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4 </a:t>
            </a:r>
            <a:r>
              <a:rPr lang="en-US" dirty="0"/>
              <a:t>– </a:t>
            </a:r>
            <a:r>
              <a:rPr lang="en-US" dirty="0" err="1"/>
              <a:t>Colaboração</a:t>
            </a:r>
            <a:r>
              <a:rPr lang="en-US" dirty="0"/>
              <a:t> times,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entregas</a:t>
            </a:r>
            <a:r>
              <a:rPr lang="en-US" dirty="0"/>
              <a:t>,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manuais</a:t>
            </a:r>
            <a:r>
              <a:rPr lang="en-US" dirty="0"/>
              <a:t>, </a:t>
            </a:r>
            <a:r>
              <a:rPr lang="en-US" dirty="0" err="1"/>
              <a:t>monitoramento</a:t>
            </a:r>
            <a:r>
              <a:rPr lang="en-US" dirty="0"/>
              <a:t> e feedback </a:t>
            </a:r>
            <a:r>
              <a:rPr lang="en-US" dirty="0" err="1"/>
              <a:t>contínuo</a:t>
            </a:r>
            <a:r>
              <a:rPr lang="en-US" dirty="0"/>
              <a:t>, tempo de </a:t>
            </a:r>
            <a:r>
              <a:rPr lang="en-US" dirty="0" err="1"/>
              <a:t>recuperação</a:t>
            </a:r>
            <a:r>
              <a:rPr lang="en-US" dirty="0"/>
              <a:t> (</a:t>
            </a:r>
            <a:r>
              <a:rPr lang="en-US" dirty="0" err="1"/>
              <a:t>IaC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A Microsoft </a:t>
            </a:r>
            <a:r>
              <a:rPr lang="en-US" dirty="0" err="1"/>
              <a:t>gerencia</a:t>
            </a:r>
            <a:r>
              <a:rPr lang="en-US" dirty="0"/>
              <a:t> o hardware, </a:t>
            </a:r>
            <a:r>
              <a:rPr lang="en-US" dirty="0" err="1"/>
              <a:t>atualização</a:t>
            </a:r>
            <a:r>
              <a:rPr lang="en-US" dirty="0"/>
              <a:t> de software, </a:t>
            </a:r>
            <a:r>
              <a:rPr lang="en-US" dirty="0" err="1"/>
              <a:t>atualização</a:t>
            </a:r>
            <a:r>
              <a:rPr lang="en-US" baseline="0" dirty="0"/>
              <a:t> de </a:t>
            </a:r>
            <a:r>
              <a:rPr lang="en-US" baseline="0" dirty="0" err="1"/>
              <a:t>sistema</a:t>
            </a:r>
            <a:r>
              <a:rPr lang="en-US" baseline="0" dirty="0"/>
              <a:t> </a:t>
            </a:r>
            <a:r>
              <a:rPr lang="en-US" baseline="0" dirty="0" err="1"/>
              <a:t>operacional</a:t>
            </a:r>
            <a:r>
              <a:rPr lang="en-US" baseline="0" dirty="0"/>
              <a:t> para </a:t>
            </a:r>
            <a:r>
              <a:rPr lang="en-US" baseline="0" dirty="0" err="1"/>
              <a:t>você</a:t>
            </a:r>
            <a:r>
              <a:rPr lang="en-US" baseline="0" dirty="0"/>
              <a:t>. </a:t>
            </a:r>
            <a:r>
              <a:rPr lang="en-US" baseline="0" dirty="0" err="1"/>
              <a:t>Você</a:t>
            </a:r>
            <a:r>
              <a:rPr lang="en-US" baseline="0" dirty="0"/>
              <a:t> </a:t>
            </a:r>
            <a:r>
              <a:rPr lang="en-US" baseline="0" dirty="0" err="1"/>
              <a:t>especifica</a:t>
            </a:r>
            <a:r>
              <a:rPr lang="en-US" baseline="0" dirty="0"/>
              <a:t> o </a:t>
            </a:r>
            <a:r>
              <a:rPr lang="en-US" baseline="0" dirty="0" err="1"/>
              <a:t>nome</a:t>
            </a:r>
            <a:r>
              <a:rPr lang="en-US" baseline="0" dirty="0"/>
              <a:t> da </a:t>
            </a:r>
            <a:r>
              <a:rPr lang="en-US" baseline="0" dirty="0" err="1"/>
              <a:t>sua</a:t>
            </a:r>
            <a:r>
              <a:rPr lang="en-US" baseline="0" dirty="0"/>
              <a:t> database e </a:t>
            </a:r>
            <a:r>
              <a:rPr lang="en-US" baseline="0" dirty="0" err="1"/>
              <a:t>algumas</a:t>
            </a:r>
            <a:r>
              <a:rPr lang="en-US" baseline="0" dirty="0"/>
              <a:t> </a:t>
            </a:r>
            <a:r>
              <a:rPr lang="en-US" baseline="0" dirty="0" err="1"/>
              <a:t>opções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alguns</a:t>
            </a:r>
            <a:r>
              <a:rPr lang="en-US" baseline="0" dirty="0"/>
              <a:t> </a:t>
            </a:r>
            <a:r>
              <a:rPr lang="en-US" baseline="0" dirty="0" err="1"/>
              <a:t>minutos</a:t>
            </a:r>
            <a:r>
              <a:rPr lang="en-US" baseline="0" dirty="0"/>
              <a:t> </a:t>
            </a:r>
            <a:r>
              <a:rPr lang="en-US" baseline="0" dirty="0" err="1"/>
              <a:t>vc</a:t>
            </a:r>
            <a:r>
              <a:rPr lang="en-US" baseline="0" dirty="0"/>
              <a:t> </a:t>
            </a:r>
            <a:r>
              <a:rPr lang="en-US" baseline="0" dirty="0" err="1"/>
              <a:t>tem</a:t>
            </a:r>
            <a:r>
              <a:rPr lang="en-US" baseline="0" dirty="0"/>
              <a:t> um SQL Database </a:t>
            </a:r>
            <a:r>
              <a:rPr lang="en-US" baseline="0" dirty="0" err="1"/>
              <a:t>rodando</a:t>
            </a:r>
            <a:r>
              <a:rPr lang="en-US" baseline="0" dirty="0"/>
              <a:t>. </a:t>
            </a:r>
            <a:r>
              <a:rPr lang="en-US" baseline="0" dirty="0" err="1"/>
              <a:t>Você</a:t>
            </a:r>
            <a:r>
              <a:rPr lang="en-US" baseline="0" dirty="0"/>
              <a:t> se </a:t>
            </a:r>
            <a:r>
              <a:rPr lang="en-US" baseline="0" dirty="0" err="1"/>
              <a:t>pode</a:t>
            </a:r>
            <a:r>
              <a:rPr lang="en-US" baseline="0" dirty="0"/>
              <a:t> se </a:t>
            </a:r>
            <a:r>
              <a:rPr lang="en-US" baseline="0" dirty="0" err="1"/>
              <a:t>preocupar</a:t>
            </a:r>
            <a:r>
              <a:rPr lang="en-US" baseline="0" dirty="0"/>
              <a:t> </a:t>
            </a:r>
            <a:r>
              <a:rPr lang="en-US" baseline="0" dirty="0" err="1"/>
              <a:t>menos</a:t>
            </a:r>
            <a:r>
              <a:rPr lang="en-US" baseline="0" dirty="0"/>
              <a:t> com </a:t>
            </a:r>
            <a:r>
              <a:rPr lang="en-US" baseline="0" dirty="0" err="1"/>
              <a:t>configurações</a:t>
            </a:r>
            <a:r>
              <a:rPr lang="en-US" baseline="0" dirty="0"/>
              <a:t> de software e </a:t>
            </a:r>
            <a:r>
              <a:rPr lang="en-US" baseline="0" dirty="0" err="1"/>
              <a:t>mais</a:t>
            </a:r>
            <a:r>
              <a:rPr lang="en-US" baseline="0" dirty="0"/>
              <a:t> com o </a:t>
            </a:r>
            <a:r>
              <a:rPr lang="en-US" baseline="0" dirty="0" err="1"/>
              <a:t>Negócio</a:t>
            </a:r>
            <a:r>
              <a:rPr lang="en-US" baseline="0" dirty="0"/>
              <a:t>.</a:t>
            </a:r>
          </a:p>
          <a:p>
            <a:r>
              <a:rPr lang="en-US" baseline="0" dirty="0"/>
              <a:t>2 – </a:t>
            </a:r>
            <a:r>
              <a:rPr lang="en-US" baseline="0" dirty="0" err="1"/>
              <a:t>Não</a:t>
            </a:r>
            <a:r>
              <a:rPr lang="en-US" baseline="0" dirty="0"/>
              <a:t> </a:t>
            </a:r>
            <a:r>
              <a:rPr lang="en-US" baseline="0" dirty="0" err="1"/>
              <a:t>precisa</a:t>
            </a:r>
            <a:r>
              <a:rPr lang="en-US" baseline="0" dirty="0"/>
              <a:t> </a:t>
            </a:r>
            <a:r>
              <a:rPr lang="en-US" baseline="0" dirty="0" err="1"/>
              <a:t>pagar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licenciamento</a:t>
            </a:r>
            <a:r>
              <a:rPr lang="en-US" baseline="0" dirty="0"/>
              <a:t>. No azure </a:t>
            </a:r>
            <a:r>
              <a:rPr lang="en-US" baseline="0" dirty="0" err="1"/>
              <a:t>sql</a:t>
            </a:r>
            <a:r>
              <a:rPr lang="en-US" baseline="0" dirty="0"/>
              <a:t> database </a:t>
            </a:r>
            <a:r>
              <a:rPr lang="en-US" baseline="0" dirty="0" err="1"/>
              <a:t>você</a:t>
            </a:r>
            <a:r>
              <a:rPr lang="en-US" baseline="0" dirty="0"/>
              <a:t> </a:t>
            </a:r>
            <a:r>
              <a:rPr lang="en-US" baseline="0" dirty="0" err="1"/>
              <a:t>tem</a:t>
            </a:r>
            <a:r>
              <a:rPr lang="en-US" baseline="0" dirty="0"/>
              <a:t> </a:t>
            </a:r>
            <a:r>
              <a:rPr lang="en-US" baseline="0" dirty="0" err="1"/>
              <a:t>diversas</a:t>
            </a:r>
            <a:r>
              <a:rPr lang="en-US" baseline="0" dirty="0"/>
              <a:t> </a:t>
            </a:r>
            <a:r>
              <a:rPr lang="en-US" baseline="0" dirty="0" err="1"/>
              <a:t>opções</a:t>
            </a:r>
            <a:r>
              <a:rPr lang="en-US" baseline="0" dirty="0"/>
              <a:t> de </a:t>
            </a:r>
            <a:r>
              <a:rPr lang="en-US" baseline="0" dirty="0" err="1"/>
              <a:t>preços</a:t>
            </a:r>
            <a:r>
              <a:rPr lang="en-US" baseline="0" dirty="0"/>
              <a:t> para </a:t>
            </a:r>
            <a:r>
              <a:rPr lang="en-US" baseline="0" dirty="0" err="1"/>
              <a:t>balençar</a:t>
            </a:r>
            <a:r>
              <a:rPr lang="en-US" baseline="0" dirty="0"/>
              <a:t> performance e </a:t>
            </a:r>
            <a:r>
              <a:rPr lang="en-US" baseline="0" dirty="0" err="1"/>
              <a:t>custo</a:t>
            </a:r>
            <a:r>
              <a:rPr lang="en-US" baseline="0" dirty="0"/>
              <a:t>.</a:t>
            </a:r>
          </a:p>
          <a:p>
            <a:r>
              <a:rPr lang="en-US" baseline="0" dirty="0"/>
              <a:t>3 – </a:t>
            </a:r>
            <a:r>
              <a:rPr lang="en-US" baseline="0" dirty="0" err="1"/>
              <a:t>Você</a:t>
            </a:r>
            <a:r>
              <a:rPr lang="en-US" baseline="0" dirty="0"/>
              <a:t> </a:t>
            </a:r>
            <a:r>
              <a:rPr lang="en-US" baseline="0" dirty="0" err="1"/>
              <a:t>pode</a:t>
            </a:r>
            <a:r>
              <a:rPr lang="en-US" baseline="0" dirty="0"/>
              <a:t> </a:t>
            </a:r>
            <a:r>
              <a:rPr lang="en-US" baseline="0" dirty="0" err="1"/>
              <a:t>ajustar</a:t>
            </a:r>
            <a:r>
              <a:rPr lang="en-US" baseline="0" dirty="0"/>
              <a:t> o </a:t>
            </a:r>
            <a:r>
              <a:rPr lang="en-US" baseline="0" dirty="0" err="1"/>
              <a:t>tamanho</a:t>
            </a:r>
            <a:r>
              <a:rPr lang="en-US" baseline="0" dirty="0"/>
              <a:t> e performance a </a:t>
            </a:r>
            <a:r>
              <a:rPr lang="en-US" baseline="0" dirty="0" err="1"/>
              <a:t>qualquer</a:t>
            </a:r>
            <a:r>
              <a:rPr lang="en-US" baseline="0" dirty="0"/>
              <a:t> </a:t>
            </a:r>
            <a:r>
              <a:rPr lang="en-US" baseline="0" dirty="0" err="1"/>
              <a:t>momento</a:t>
            </a:r>
            <a:r>
              <a:rPr lang="en-US" baseline="0" dirty="0"/>
              <a:t>.</a:t>
            </a:r>
          </a:p>
          <a:p>
            <a:r>
              <a:rPr lang="en-US" baseline="0" dirty="0"/>
              <a:t>4 – </a:t>
            </a:r>
            <a:r>
              <a:rPr lang="en-US" baseline="0" dirty="0" err="1"/>
              <a:t>Vem</a:t>
            </a:r>
            <a:r>
              <a:rPr lang="en-US" baseline="0" dirty="0"/>
              <a:t> </a:t>
            </a:r>
            <a:r>
              <a:rPr lang="en-US" baseline="0" dirty="0" err="1"/>
              <a:t>nativamente</a:t>
            </a:r>
            <a:r>
              <a:rPr lang="en-US" baseline="0" dirty="0"/>
              <a:t> com firewall </a:t>
            </a:r>
            <a:r>
              <a:rPr lang="en-US" baseline="0" dirty="0" err="1"/>
              <a:t>configurado</a:t>
            </a:r>
            <a:r>
              <a:rPr lang="en-US" baseline="0" dirty="0"/>
              <a:t> para </a:t>
            </a:r>
            <a:r>
              <a:rPr lang="en-US" baseline="0" dirty="0" err="1"/>
              <a:t>restringir</a:t>
            </a:r>
            <a:r>
              <a:rPr lang="en-US" baseline="0" dirty="0"/>
              <a:t> </a:t>
            </a:r>
            <a:r>
              <a:rPr lang="en-US" baseline="0" dirty="0" err="1"/>
              <a:t>conexões</a:t>
            </a:r>
            <a:r>
              <a:rPr lang="en-US" baseline="0" dirty="0"/>
              <a:t> da internet.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4/17/2019 4:40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20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4/17/2019 5:30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B89D76-F7EC-4998-816E-1AEF7A51B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A369E-6943-4DDC-A52C-35729DDD0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6EA43983-5C3B-43E8-A3B2-DDBACC829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24940-F61C-4919-AF11-C35240233E1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2769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CE6B9-C2B3-4A16-944B-EC021B8C3B50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C0699BC4-7724-4A5C-8057-6556211FF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47BDA-221E-4A96-90BD-A26E648D77A9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85337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4769A96C-1F8C-4A28-9626-3016CF5A3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3143" y="5976430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DD5B5-A158-48FE-B5BA-EF92CA9A1AFA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B22FF-2810-4C45-BB64-2E5ECA6711F2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CA0B8-C6AA-4272-B29A-2432D489FACA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6140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54920234-9C55-43BF-8FBB-243C61CF9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8E4B8-DDAB-4200-9EE3-2BD9BE2DF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4B7AB-398B-4A7F-855A-8DC52778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460CCCF-4A8F-4C25-A420-E690A10C8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9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57504-D4F0-45F1-97EC-EFD0456CF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5D3D-A747-4BB9-A48C-15080DF0F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7B752-6712-424F-9CFE-039F113F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3F554-8FB8-44E8-B567-F6A15DF461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id="{7033D55B-F61A-48E5-891C-F971584B9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2FC08-101E-FD45-98D4-BA5238BA2D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7EB77-ADDA-40AC-A631-33EAADA9DEB7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3297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F6D72-A1FE-46E7-93FD-58185AF55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0635" y="1043610"/>
            <a:ext cx="8496512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94C529-745E-4B24-9F03-CF2DC7B48E9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40164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582E6-7B3B-4A9A-8B8E-69F14676ECA2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673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B0888E68-482F-4D77-A665-3E01FCCE8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5DD16-3F07-497C-BBBD-EA460C320CE1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186634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9B642-A01F-4E74-A152-9627779FF545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68790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DFE27BE0-7945-403A-8126-82BC9F434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EE3F4-CDD5-4D6F-A288-277C900B3C0F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76405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6AA254B-377B-433F-8002-0E2FE6473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AC1CF-1557-4BC0-9B01-188F44C765B6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6CAE47EF-E2BB-4144-A019-3C805D27E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2999-E509-4B76-A98B-D7D7AB9716D6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09A9F9-3DB4-46DC-8390-B565E2830B33}"/>
              </a:ext>
            </a:extLst>
          </p:cNvPr>
          <p:cNvSpPr/>
          <p:nvPr userDrawn="1"/>
        </p:nvSpPr>
        <p:spPr bwMode="auto">
          <a:xfrm>
            <a:off x="10124440" y="5735320"/>
            <a:ext cx="1539240" cy="599439"/>
          </a:xfrm>
          <a:custGeom>
            <a:avLst/>
            <a:gdLst>
              <a:gd name="connsiteX0" fmla="*/ 1280160 w 1539240"/>
              <a:gd name="connsiteY0" fmla="*/ 228600 h 604520"/>
              <a:gd name="connsiteX1" fmla="*/ 1280160 w 1539240"/>
              <a:gd name="connsiteY1" fmla="*/ 228600 h 604520"/>
              <a:gd name="connsiteX2" fmla="*/ 1422400 w 1539240"/>
              <a:gd name="connsiteY2" fmla="*/ 238760 h 604520"/>
              <a:gd name="connsiteX3" fmla="*/ 1452880 w 1539240"/>
              <a:gd name="connsiteY3" fmla="*/ 248920 h 604520"/>
              <a:gd name="connsiteX4" fmla="*/ 1483360 w 1539240"/>
              <a:gd name="connsiteY4" fmla="*/ 269240 h 604520"/>
              <a:gd name="connsiteX5" fmla="*/ 1493520 w 1539240"/>
              <a:gd name="connsiteY5" fmla="*/ 284480 h 604520"/>
              <a:gd name="connsiteX6" fmla="*/ 1508760 w 1539240"/>
              <a:gd name="connsiteY6" fmla="*/ 294640 h 604520"/>
              <a:gd name="connsiteX7" fmla="*/ 1529080 w 1539240"/>
              <a:gd name="connsiteY7" fmla="*/ 325120 h 604520"/>
              <a:gd name="connsiteX8" fmla="*/ 1539240 w 1539240"/>
              <a:gd name="connsiteY8" fmla="*/ 340360 h 604520"/>
              <a:gd name="connsiteX9" fmla="*/ 1534160 w 1539240"/>
              <a:gd name="connsiteY9" fmla="*/ 426720 h 604520"/>
              <a:gd name="connsiteX10" fmla="*/ 1513840 w 1539240"/>
              <a:gd name="connsiteY10" fmla="*/ 508000 h 604520"/>
              <a:gd name="connsiteX11" fmla="*/ 1508760 w 1539240"/>
              <a:gd name="connsiteY11" fmla="*/ 523240 h 604520"/>
              <a:gd name="connsiteX12" fmla="*/ 1493520 w 1539240"/>
              <a:gd name="connsiteY12" fmla="*/ 538480 h 604520"/>
              <a:gd name="connsiteX13" fmla="*/ 1447800 w 1539240"/>
              <a:gd name="connsiteY13" fmla="*/ 553720 h 604520"/>
              <a:gd name="connsiteX14" fmla="*/ 1432560 w 1539240"/>
              <a:gd name="connsiteY14" fmla="*/ 558800 h 604520"/>
              <a:gd name="connsiteX15" fmla="*/ 1417320 w 1539240"/>
              <a:gd name="connsiteY15" fmla="*/ 563880 h 604520"/>
              <a:gd name="connsiteX16" fmla="*/ 1203960 w 1539240"/>
              <a:gd name="connsiteY16" fmla="*/ 574040 h 604520"/>
              <a:gd name="connsiteX17" fmla="*/ 497840 w 1539240"/>
              <a:gd name="connsiteY17" fmla="*/ 579120 h 604520"/>
              <a:gd name="connsiteX18" fmla="*/ 447040 w 1539240"/>
              <a:gd name="connsiteY18" fmla="*/ 589280 h 604520"/>
              <a:gd name="connsiteX19" fmla="*/ 421640 w 1539240"/>
              <a:gd name="connsiteY19" fmla="*/ 594360 h 604520"/>
              <a:gd name="connsiteX20" fmla="*/ 406400 w 1539240"/>
              <a:gd name="connsiteY20" fmla="*/ 599440 h 604520"/>
              <a:gd name="connsiteX21" fmla="*/ 381000 w 1539240"/>
              <a:gd name="connsiteY21" fmla="*/ 604520 h 604520"/>
              <a:gd name="connsiteX22" fmla="*/ 223520 w 1539240"/>
              <a:gd name="connsiteY22" fmla="*/ 599440 h 604520"/>
              <a:gd name="connsiteX23" fmla="*/ 157480 w 1539240"/>
              <a:gd name="connsiteY23" fmla="*/ 589280 h 604520"/>
              <a:gd name="connsiteX24" fmla="*/ 116840 w 1539240"/>
              <a:gd name="connsiteY24" fmla="*/ 579120 h 604520"/>
              <a:gd name="connsiteX25" fmla="*/ 96520 w 1539240"/>
              <a:gd name="connsiteY25" fmla="*/ 574040 h 604520"/>
              <a:gd name="connsiteX26" fmla="*/ 66040 w 1539240"/>
              <a:gd name="connsiteY26" fmla="*/ 563880 h 604520"/>
              <a:gd name="connsiteX27" fmla="*/ 50800 w 1539240"/>
              <a:gd name="connsiteY27" fmla="*/ 558800 h 604520"/>
              <a:gd name="connsiteX28" fmla="*/ 40640 w 1539240"/>
              <a:gd name="connsiteY28" fmla="*/ 543560 h 604520"/>
              <a:gd name="connsiteX29" fmla="*/ 35560 w 1539240"/>
              <a:gd name="connsiteY29" fmla="*/ 528320 h 604520"/>
              <a:gd name="connsiteX30" fmla="*/ 30480 w 1539240"/>
              <a:gd name="connsiteY30" fmla="*/ 370840 h 604520"/>
              <a:gd name="connsiteX31" fmla="*/ 25400 w 1539240"/>
              <a:gd name="connsiteY31" fmla="*/ 340360 h 604520"/>
              <a:gd name="connsiteX32" fmla="*/ 20320 w 1539240"/>
              <a:gd name="connsiteY32" fmla="*/ 304800 h 604520"/>
              <a:gd name="connsiteX33" fmla="*/ 10160 w 1539240"/>
              <a:gd name="connsiteY33" fmla="*/ 233680 h 604520"/>
              <a:gd name="connsiteX34" fmla="*/ 0 w 1539240"/>
              <a:gd name="connsiteY34" fmla="*/ 182880 h 604520"/>
              <a:gd name="connsiteX35" fmla="*/ 5080 w 1539240"/>
              <a:gd name="connsiteY35" fmla="*/ 121920 h 604520"/>
              <a:gd name="connsiteX36" fmla="*/ 20320 w 1539240"/>
              <a:gd name="connsiteY36" fmla="*/ 111760 h 604520"/>
              <a:gd name="connsiteX37" fmla="*/ 71120 w 1539240"/>
              <a:gd name="connsiteY37" fmla="*/ 91440 h 604520"/>
              <a:gd name="connsiteX38" fmla="*/ 91440 w 1539240"/>
              <a:gd name="connsiteY38" fmla="*/ 86360 h 604520"/>
              <a:gd name="connsiteX39" fmla="*/ 121920 w 1539240"/>
              <a:gd name="connsiteY39" fmla="*/ 81280 h 604520"/>
              <a:gd name="connsiteX40" fmla="*/ 172720 w 1539240"/>
              <a:gd name="connsiteY40" fmla="*/ 60960 h 604520"/>
              <a:gd name="connsiteX41" fmla="*/ 223520 w 1539240"/>
              <a:gd name="connsiteY41" fmla="*/ 40640 h 604520"/>
              <a:gd name="connsiteX42" fmla="*/ 248920 w 1539240"/>
              <a:gd name="connsiteY42" fmla="*/ 30480 h 604520"/>
              <a:gd name="connsiteX43" fmla="*/ 264160 w 1539240"/>
              <a:gd name="connsiteY43" fmla="*/ 20320 h 604520"/>
              <a:gd name="connsiteX44" fmla="*/ 289560 w 1539240"/>
              <a:gd name="connsiteY44" fmla="*/ 15240 h 604520"/>
              <a:gd name="connsiteX45" fmla="*/ 314960 w 1539240"/>
              <a:gd name="connsiteY45" fmla="*/ 5080 h 604520"/>
              <a:gd name="connsiteX46" fmla="*/ 330200 w 1539240"/>
              <a:gd name="connsiteY46" fmla="*/ 0 h 604520"/>
              <a:gd name="connsiteX47" fmla="*/ 431800 w 1539240"/>
              <a:gd name="connsiteY47" fmla="*/ 10160 h 604520"/>
              <a:gd name="connsiteX48" fmla="*/ 447040 w 1539240"/>
              <a:gd name="connsiteY48" fmla="*/ 15240 h 604520"/>
              <a:gd name="connsiteX49" fmla="*/ 467360 w 1539240"/>
              <a:gd name="connsiteY49" fmla="*/ 20320 h 604520"/>
              <a:gd name="connsiteX50" fmla="*/ 518160 w 1539240"/>
              <a:gd name="connsiteY50" fmla="*/ 35560 h 604520"/>
              <a:gd name="connsiteX51" fmla="*/ 533400 w 1539240"/>
              <a:gd name="connsiteY51" fmla="*/ 45720 h 604520"/>
              <a:gd name="connsiteX52" fmla="*/ 548640 w 1539240"/>
              <a:gd name="connsiteY52" fmla="*/ 50800 h 604520"/>
              <a:gd name="connsiteX53" fmla="*/ 574040 w 1539240"/>
              <a:gd name="connsiteY53" fmla="*/ 60960 h 604520"/>
              <a:gd name="connsiteX54" fmla="*/ 614680 w 1539240"/>
              <a:gd name="connsiteY54" fmla="*/ 71120 h 604520"/>
              <a:gd name="connsiteX55" fmla="*/ 665480 w 1539240"/>
              <a:gd name="connsiteY55" fmla="*/ 91440 h 604520"/>
              <a:gd name="connsiteX56" fmla="*/ 690880 w 1539240"/>
              <a:gd name="connsiteY56" fmla="*/ 96520 h 604520"/>
              <a:gd name="connsiteX57" fmla="*/ 716280 w 1539240"/>
              <a:gd name="connsiteY57" fmla="*/ 106680 h 604520"/>
              <a:gd name="connsiteX58" fmla="*/ 736600 w 1539240"/>
              <a:gd name="connsiteY58" fmla="*/ 111760 h 604520"/>
              <a:gd name="connsiteX59" fmla="*/ 756920 w 1539240"/>
              <a:gd name="connsiteY59" fmla="*/ 121920 h 604520"/>
              <a:gd name="connsiteX60" fmla="*/ 782320 w 1539240"/>
              <a:gd name="connsiteY60" fmla="*/ 127000 h 604520"/>
              <a:gd name="connsiteX61" fmla="*/ 802640 w 1539240"/>
              <a:gd name="connsiteY61" fmla="*/ 132080 h 604520"/>
              <a:gd name="connsiteX62" fmla="*/ 858520 w 1539240"/>
              <a:gd name="connsiteY62" fmla="*/ 142240 h 604520"/>
              <a:gd name="connsiteX63" fmla="*/ 944880 w 1539240"/>
              <a:gd name="connsiteY63" fmla="*/ 157480 h 604520"/>
              <a:gd name="connsiteX64" fmla="*/ 990600 w 1539240"/>
              <a:gd name="connsiteY64" fmla="*/ 162560 h 604520"/>
              <a:gd name="connsiteX65" fmla="*/ 1046480 w 1539240"/>
              <a:gd name="connsiteY65" fmla="*/ 172720 h 604520"/>
              <a:gd name="connsiteX66" fmla="*/ 1061720 w 1539240"/>
              <a:gd name="connsiteY66" fmla="*/ 177800 h 604520"/>
              <a:gd name="connsiteX67" fmla="*/ 1112520 w 1539240"/>
              <a:gd name="connsiteY67" fmla="*/ 187960 h 604520"/>
              <a:gd name="connsiteX68" fmla="*/ 1137920 w 1539240"/>
              <a:gd name="connsiteY68" fmla="*/ 193040 h 604520"/>
              <a:gd name="connsiteX69" fmla="*/ 1168400 w 1539240"/>
              <a:gd name="connsiteY69" fmla="*/ 198120 h 604520"/>
              <a:gd name="connsiteX70" fmla="*/ 1188720 w 1539240"/>
              <a:gd name="connsiteY70" fmla="*/ 203200 h 604520"/>
              <a:gd name="connsiteX71" fmla="*/ 1244600 w 1539240"/>
              <a:gd name="connsiteY71" fmla="*/ 208280 h 604520"/>
              <a:gd name="connsiteX72" fmla="*/ 1280160 w 1539240"/>
              <a:gd name="connsiteY72" fmla="*/ 213360 h 604520"/>
              <a:gd name="connsiteX73" fmla="*/ 1310640 w 1539240"/>
              <a:gd name="connsiteY73" fmla="*/ 218440 h 604520"/>
              <a:gd name="connsiteX74" fmla="*/ 1330960 w 1539240"/>
              <a:gd name="connsiteY74" fmla="*/ 218440 h 60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39240" h="604520">
                <a:moveTo>
                  <a:pt x="1280160" y="228600"/>
                </a:moveTo>
                <a:lnTo>
                  <a:pt x="1280160" y="228600"/>
                </a:lnTo>
                <a:cubicBezTo>
                  <a:pt x="1297755" y="229438"/>
                  <a:pt x="1385583" y="230264"/>
                  <a:pt x="1422400" y="238760"/>
                </a:cubicBezTo>
                <a:cubicBezTo>
                  <a:pt x="1432835" y="241168"/>
                  <a:pt x="1443969" y="242979"/>
                  <a:pt x="1452880" y="248920"/>
                </a:cubicBezTo>
                <a:lnTo>
                  <a:pt x="1483360" y="269240"/>
                </a:lnTo>
                <a:cubicBezTo>
                  <a:pt x="1486747" y="274320"/>
                  <a:pt x="1489203" y="280163"/>
                  <a:pt x="1493520" y="284480"/>
                </a:cubicBezTo>
                <a:cubicBezTo>
                  <a:pt x="1497837" y="288797"/>
                  <a:pt x="1504740" y="290045"/>
                  <a:pt x="1508760" y="294640"/>
                </a:cubicBezTo>
                <a:cubicBezTo>
                  <a:pt x="1516801" y="303830"/>
                  <a:pt x="1522307" y="314960"/>
                  <a:pt x="1529080" y="325120"/>
                </a:cubicBezTo>
                <a:lnTo>
                  <a:pt x="1539240" y="340360"/>
                </a:lnTo>
                <a:cubicBezTo>
                  <a:pt x="1537547" y="369147"/>
                  <a:pt x="1537344" y="398060"/>
                  <a:pt x="1534160" y="426720"/>
                </a:cubicBezTo>
                <a:cubicBezTo>
                  <a:pt x="1530073" y="463501"/>
                  <a:pt x="1524392" y="476345"/>
                  <a:pt x="1513840" y="508000"/>
                </a:cubicBezTo>
                <a:cubicBezTo>
                  <a:pt x="1512147" y="513080"/>
                  <a:pt x="1512546" y="519454"/>
                  <a:pt x="1508760" y="523240"/>
                </a:cubicBezTo>
                <a:cubicBezTo>
                  <a:pt x="1503680" y="528320"/>
                  <a:pt x="1499800" y="534991"/>
                  <a:pt x="1493520" y="538480"/>
                </a:cubicBezTo>
                <a:lnTo>
                  <a:pt x="1447800" y="553720"/>
                </a:lnTo>
                <a:lnTo>
                  <a:pt x="1432560" y="558800"/>
                </a:lnTo>
                <a:cubicBezTo>
                  <a:pt x="1427480" y="560493"/>
                  <a:pt x="1422602" y="563000"/>
                  <a:pt x="1417320" y="563880"/>
                </a:cubicBezTo>
                <a:cubicBezTo>
                  <a:pt x="1330122" y="578413"/>
                  <a:pt x="1376791" y="572065"/>
                  <a:pt x="1203960" y="574040"/>
                </a:cubicBezTo>
                <a:lnTo>
                  <a:pt x="497840" y="579120"/>
                </a:lnTo>
                <a:cubicBezTo>
                  <a:pt x="438113" y="589074"/>
                  <a:pt x="492509" y="579176"/>
                  <a:pt x="447040" y="589280"/>
                </a:cubicBezTo>
                <a:cubicBezTo>
                  <a:pt x="438611" y="591153"/>
                  <a:pt x="430017" y="592266"/>
                  <a:pt x="421640" y="594360"/>
                </a:cubicBezTo>
                <a:cubicBezTo>
                  <a:pt x="416445" y="595659"/>
                  <a:pt x="411595" y="598141"/>
                  <a:pt x="406400" y="599440"/>
                </a:cubicBezTo>
                <a:cubicBezTo>
                  <a:pt x="398023" y="601534"/>
                  <a:pt x="389467" y="602827"/>
                  <a:pt x="381000" y="604520"/>
                </a:cubicBezTo>
                <a:cubicBezTo>
                  <a:pt x="328507" y="602827"/>
                  <a:pt x="275968" y="602200"/>
                  <a:pt x="223520" y="599440"/>
                </a:cubicBezTo>
                <a:cubicBezTo>
                  <a:pt x="215486" y="599017"/>
                  <a:pt x="167320" y="591069"/>
                  <a:pt x="157480" y="589280"/>
                </a:cubicBezTo>
                <a:cubicBezTo>
                  <a:pt x="114876" y="581534"/>
                  <a:pt x="147684" y="587933"/>
                  <a:pt x="116840" y="579120"/>
                </a:cubicBezTo>
                <a:cubicBezTo>
                  <a:pt x="110127" y="577202"/>
                  <a:pt x="103207" y="576046"/>
                  <a:pt x="96520" y="574040"/>
                </a:cubicBezTo>
                <a:cubicBezTo>
                  <a:pt x="86262" y="570963"/>
                  <a:pt x="76200" y="567267"/>
                  <a:pt x="66040" y="563880"/>
                </a:cubicBezTo>
                <a:lnTo>
                  <a:pt x="50800" y="558800"/>
                </a:lnTo>
                <a:cubicBezTo>
                  <a:pt x="47413" y="553720"/>
                  <a:pt x="43370" y="549021"/>
                  <a:pt x="40640" y="543560"/>
                </a:cubicBezTo>
                <a:cubicBezTo>
                  <a:pt x="38245" y="538771"/>
                  <a:pt x="35874" y="533666"/>
                  <a:pt x="35560" y="528320"/>
                </a:cubicBezTo>
                <a:cubicBezTo>
                  <a:pt x="32476" y="475890"/>
                  <a:pt x="33315" y="423284"/>
                  <a:pt x="30480" y="370840"/>
                </a:cubicBezTo>
                <a:cubicBezTo>
                  <a:pt x="29924" y="360555"/>
                  <a:pt x="26966" y="350540"/>
                  <a:pt x="25400" y="340360"/>
                </a:cubicBezTo>
                <a:cubicBezTo>
                  <a:pt x="23579" y="328526"/>
                  <a:pt x="21902" y="316669"/>
                  <a:pt x="20320" y="304800"/>
                </a:cubicBezTo>
                <a:cubicBezTo>
                  <a:pt x="15482" y="268518"/>
                  <a:pt x="16338" y="266627"/>
                  <a:pt x="10160" y="233680"/>
                </a:cubicBezTo>
                <a:cubicBezTo>
                  <a:pt x="6978" y="216707"/>
                  <a:pt x="0" y="182880"/>
                  <a:pt x="0" y="182880"/>
                </a:cubicBezTo>
                <a:cubicBezTo>
                  <a:pt x="1693" y="162560"/>
                  <a:pt x="-522" y="141526"/>
                  <a:pt x="5080" y="121920"/>
                </a:cubicBezTo>
                <a:cubicBezTo>
                  <a:pt x="6757" y="116050"/>
                  <a:pt x="15019" y="114789"/>
                  <a:pt x="20320" y="111760"/>
                </a:cubicBezTo>
                <a:cubicBezTo>
                  <a:pt x="36670" y="102417"/>
                  <a:pt x="52617" y="96066"/>
                  <a:pt x="71120" y="91440"/>
                </a:cubicBezTo>
                <a:cubicBezTo>
                  <a:pt x="77893" y="89747"/>
                  <a:pt x="84594" y="87729"/>
                  <a:pt x="91440" y="86360"/>
                </a:cubicBezTo>
                <a:cubicBezTo>
                  <a:pt x="101540" y="84340"/>
                  <a:pt x="111927" y="83778"/>
                  <a:pt x="121920" y="81280"/>
                </a:cubicBezTo>
                <a:cubicBezTo>
                  <a:pt x="158921" y="72030"/>
                  <a:pt x="143290" y="73573"/>
                  <a:pt x="172720" y="60960"/>
                </a:cubicBezTo>
                <a:cubicBezTo>
                  <a:pt x="189483" y="53776"/>
                  <a:pt x="206587" y="47413"/>
                  <a:pt x="223520" y="40640"/>
                </a:cubicBezTo>
                <a:cubicBezTo>
                  <a:pt x="231987" y="37253"/>
                  <a:pt x="241333" y="35538"/>
                  <a:pt x="248920" y="30480"/>
                </a:cubicBezTo>
                <a:cubicBezTo>
                  <a:pt x="254000" y="27093"/>
                  <a:pt x="258443" y="22464"/>
                  <a:pt x="264160" y="20320"/>
                </a:cubicBezTo>
                <a:cubicBezTo>
                  <a:pt x="272245" y="17288"/>
                  <a:pt x="281290" y="17721"/>
                  <a:pt x="289560" y="15240"/>
                </a:cubicBezTo>
                <a:cubicBezTo>
                  <a:pt x="298294" y="12620"/>
                  <a:pt x="306422" y="8282"/>
                  <a:pt x="314960" y="5080"/>
                </a:cubicBezTo>
                <a:cubicBezTo>
                  <a:pt x="319974" y="3200"/>
                  <a:pt x="325120" y="1693"/>
                  <a:pt x="330200" y="0"/>
                </a:cubicBezTo>
                <a:cubicBezTo>
                  <a:pt x="359024" y="2217"/>
                  <a:pt x="401041" y="4008"/>
                  <a:pt x="431800" y="10160"/>
                </a:cubicBezTo>
                <a:cubicBezTo>
                  <a:pt x="437051" y="11210"/>
                  <a:pt x="441891" y="13769"/>
                  <a:pt x="447040" y="15240"/>
                </a:cubicBezTo>
                <a:cubicBezTo>
                  <a:pt x="453753" y="17158"/>
                  <a:pt x="460673" y="18314"/>
                  <a:pt x="467360" y="20320"/>
                </a:cubicBezTo>
                <a:cubicBezTo>
                  <a:pt x="529199" y="38872"/>
                  <a:pt x="471324" y="23851"/>
                  <a:pt x="518160" y="35560"/>
                </a:cubicBezTo>
                <a:cubicBezTo>
                  <a:pt x="523240" y="38947"/>
                  <a:pt x="527939" y="42990"/>
                  <a:pt x="533400" y="45720"/>
                </a:cubicBezTo>
                <a:cubicBezTo>
                  <a:pt x="538189" y="48115"/>
                  <a:pt x="543626" y="48920"/>
                  <a:pt x="548640" y="50800"/>
                </a:cubicBezTo>
                <a:cubicBezTo>
                  <a:pt x="557178" y="54002"/>
                  <a:pt x="565306" y="58340"/>
                  <a:pt x="574040" y="60960"/>
                </a:cubicBezTo>
                <a:cubicBezTo>
                  <a:pt x="600544" y="68911"/>
                  <a:pt x="593821" y="62180"/>
                  <a:pt x="614680" y="71120"/>
                </a:cubicBezTo>
                <a:cubicBezTo>
                  <a:pt x="638387" y="81280"/>
                  <a:pt x="636573" y="85659"/>
                  <a:pt x="665480" y="91440"/>
                </a:cubicBezTo>
                <a:cubicBezTo>
                  <a:pt x="673947" y="93133"/>
                  <a:pt x="682610" y="94039"/>
                  <a:pt x="690880" y="96520"/>
                </a:cubicBezTo>
                <a:cubicBezTo>
                  <a:pt x="699614" y="99140"/>
                  <a:pt x="707629" y="103796"/>
                  <a:pt x="716280" y="106680"/>
                </a:cubicBezTo>
                <a:cubicBezTo>
                  <a:pt x="722904" y="108888"/>
                  <a:pt x="730063" y="109309"/>
                  <a:pt x="736600" y="111760"/>
                </a:cubicBezTo>
                <a:cubicBezTo>
                  <a:pt x="743691" y="114419"/>
                  <a:pt x="749736" y="119525"/>
                  <a:pt x="756920" y="121920"/>
                </a:cubicBezTo>
                <a:cubicBezTo>
                  <a:pt x="765111" y="124650"/>
                  <a:pt x="773891" y="125127"/>
                  <a:pt x="782320" y="127000"/>
                </a:cubicBezTo>
                <a:cubicBezTo>
                  <a:pt x="789136" y="128515"/>
                  <a:pt x="795824" y="130565"/>
                  <a:pt x="802640" y="132080"/>
                </a:cubicBezTo>
                <a:cubicBezTo>
                  <a:pt x="830874" y="138354"/>
                  <a:pt x="828191" y="136726"/>
                  <a:pt x="858520" y="142240"/>
                </a:cubicBezTo>
                <a:cubicBezTo>
                  <a:pt x="892966" y="148503"/>
                  <a:pt x="902016" y="152717"/>
                  <a:pt x="944880" y="157480"/>
                </a:cubicBezTo>
                <a:lnTo>
                  <a:pt x="990600" y="162560"/>
                </a:lnTo>
                <a:cubicBezTo>
                  <a:pt x="1050839" y="177620"/>
                  <a:pt x="955469" y="154518"/>
                  <a:pt x="1046480" y="172720"/>
                </a:cubicBezTo>
                <a:cubicBezTo>
                  <a:pt x="1051731" y="173770"/>
                  <a:pt x="1056502" y="176596"/>
                  <a:pt x="1061720" y="177800"/>
                </a:cubicBezTo>
                <a:cubicBezTo>
                  <a:pt x="1078546" y="181683"/>
                  <a:pt x="1095587" y="184573"/>
                  <a:pt x="1112520" y="187960"/>
                </a:cubicBezTo>
                <a:cubicBezTo>
                  <a:pt x="1120987" y="189653"/>
                  <a:pt x="1129403" y="191621"/>
                  <a:pt x="1137920" y="193040"/>
                </a:cubicBezTo>
                <a:cubicBezTo>
                  <a:pt x="1148080" y="194733"/>
                  <a:pt x="1158300" y="196100"/>
                  <a:pt x="1168400" y="198120"/>
                </a:cubicBezTo>
                <a:cubicBezTo>
                  <a:pt x="1175246" y="199489"/>
                  <a:pt x="1181799" y="202277"/>
                  <a:pt x="1188720" y="203200"/>
                </a:cubicBezTo>
                <a:cubicBezTo>
                  <a:pt x="1207259" y="205672"/>
                  <a:pt x="1226011" y="206215"/>
                  <a:pt x="1244600" y="208280"/>
                </a:cubicBezTo>
                <a:cubicBezTo>
                  <a:pt x="1256500" y="209602"/>
                  <a:pt x="1268326" y="211539"/>
                  <a:pt x="1280160" y="213360"/>
                </a:cubicBezTo>
                <a:cubicBezTo>
                  <a:pt x="1290340" y="214926"/>
                  <a:pt x="1300391" y="217415"/>
                  <a:pt x="1310640" y="218440"/>
                </a:cubicBezTo>
                <a:cubicBezTo>
                  <a:pt x="1317380" y="219114"/>
                  <a:pt x="1324187" y="218440"/>
                  <a:pt x="1330960" y="218440"/>
                </a:cubicBezTo>
              </a:path>
            </a:pathLst>
          </a:custGeom>
          <a:solidFill>
            <a:schemeClr val="bg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S logo gray - EMF" descr="Microsoft logo, gray text version">
            <a:extLst>
              <a:ext uri="{FF2B5EF4-FFF2-40B4-BE49-F238E27FC236}">
                <a16:creationId xmlns:a16="http://schemas.microsoft.com/office/drawing/2014/main" id="{E6FC95E3-3BAC-4679-BC75-9D81120B9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C6554-EA7F-4E48-A11A-9813A516F0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55761-C3DB-473B-AB1B-B849DF6A572E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9899966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9ACE7-174D-4E2F-BA6A-E787A6F83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8876F-9680-4EC8-AE1D-A0C1CC310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78E1-1103-4399-AF18-E5EF37112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6A81A-3567-42AD-AC9A-3D02F7C0AE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19973-4DCF-40AE-8B61-A778E59173F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4500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054559F9-ECEE-4336-9665-21F6CDFCF6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5F3D8-577A-43D7-9775-EFE0C41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44B03-54ED-403A-8E9D-A10EB02349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4F9FE-404D-4987-B393-D9576148ED5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28980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DAA8D-77E5-4B57-B3AC-5B0ECC187C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7596E-2FF9-4709-B34A-5F47E300366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4615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0E673-61AC-440C-8DAE-1F6569DB81A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44" r:id="rId2"/>
    <p:sldLayoutId id="2147484765" r:id="rId3"/>
    <p:sldLayoutId id="2147484741" r:id="rId4"/>
    <p:sldLayoutId id="2147484743" r:id="rId5"/>
    <p:sldLayoutId id="2147484742" r:id="rId6"/>
    <p:sldLayoutId id="2147484763" r:id="rId7"/>
    <p:sldLayoutId id="2147484755" r:id="rId8"/>
    <p:sldLayoutId id="2147484580" r:id="rId9"/>
    <p:sldLayoutId id="2147484745" r:id="rId10"/>
    <p:sldLayoutId id="2147484609" r:id="rId11"/>
    <p:sldLayoutId id="2147484748" r:id="rId12"/>
    <p:sldLayoutId id="2147484577" r:id="rId13"/>
    <p:sldLayoutId id="2147484610" r:id="rId14"/>
    <p:sldLayoutId id="2147484754" r:id="rId15"/>
    <p:sldLayoutId id="2147484240" r:id="rId16"/>
    <p:sldLayoutId id="2147484241" r:id="rId17"/>
    <p:sldLayoutId id="2147484474" r:id="rId18"/>
    <p:sldLayoutId id="2147484245" r:id="rId19"/>
    <p:sldLayoutId id="2147484247" r:id="rId20"/>
    <p:sldLayoutId id="2147484639" r:id="rId21"/>
    <p:sldLayoutId id="2147484603" r:id="rId22"/>
    <p:sldLayoutId id="2147484700" r:id="rId23"/>
    <p:sldLayoutId id="2147484701" r:id="rId24"/>
    <p:sldLayoutId id="2147484702" r:id="rId25"/>
    <p:sldLayoutId id="2147484640" r:id="rId26"/>
    <p:sldLayoutId id="2147484641" r:id="rId27"/>
    <p:sldLayoutId id="2147484583" r:id="rId28"/>
    <p:sldLayoutId id="2147484249" r:id="rId29"/>
    <p:sldLayoutId id="2147484582" r:id="rId30"/>
    <p:sldLayoutId id="2147484584" r:id="rId31"/>
    <p:sldLayoutId id="2147484256" r:id="rId32"/>
    <p:sldLayoutId id="2147484257" r:id="rId33"/>
    <p:sldLayoutId id="2147484585" r:id="rId34"/>
    <p:sldLayoutId id="2147484760" r:id="rId35"/>
    <p:sldLayoutId id="2147484761" r:id="rId36"/>
    <p:sldLayoutId id="2147484299" r:id="rId37"/>
    <p:sldLayoutId id="2147484263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4" r:id="rId1"/>
    <p:sldLayoutId id="2147484753" r:id="rId2"/>
    <p:sldLayoutId id="2147484749" r:id="rId3"/>
    <p:sldLayoutId id="2147484750" r:id="rId4"/>
    <p:sldLayoutId id="2147484751" r:id="rId5"/>
    <p:sldLayoutId id="2147484752" r:id="rId6"/>
    <p:sldLayoutId id="2147484645" r:id="rId7"/>
    <p:sldLayoutId id="2147484646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738" r:id="rId16"/>
    <p:sldLayoutId id="2147484739" r:id="rId17"/>
    <p:sldLayoutId id="2147484740" r:id="rId18"/>
    <p:sldLayoutId id="2147484661" r:id="rId19"/>
    <p:sldLayoutId id="2147484663" r:id="rId20"/>
    <p:sldLayoutId id="2147484665" r:id="rId21"/>
    <p:sldLayoutId id="2147484756" r:id="rId22"/>
    <p:sldLayoutId id="2147484757" r:id="rId23"/>
    <p:sldLayoutId id="2147484758" r:id="rId24"/>
    <p:sldLayoutId id="2147484666" r:id="rId25"/>
    <p:sldLayoutId id="2147484667" r:id="rId26"/>
    <p:sldLayoutId id="2147484668" r:id="rId27"/>
    <p:sldLayoutId id="2147484669" r:id="rId28"/>
    <p:sldLayoutId id="2147484759" r:id="rId29"/>
    <p:sldLayoutId id="2147484670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nl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yagoluiz" TargetMode="External"/><Relationship Id="rId4" Type="http://schemas.openxmlformats.org/officeDocument/2006/relationships/hyperlink" Target="https://github.com/sidneyocirquei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199" y="1871783"/>
            <a:ext cx="5538509" cy="1661993"/>
          </a:xfrm>
        </p:spPr>
        <p:txBody>
          <a:bodyPr/>
          <a:lstStyle/>
          <a:p>
            <a:r>
              <a:rPr lang="pt-BR" dirty="0"/>
              <a:t>Como o </a:t>
            </a:r>
            <a:r>
              <a:rPr lang="pt-BR" dirty="0" err="1"/>
              <a:t>Azure</a:t>
            </a:r>
            <a:r>
              <a:rPr lang="pt-BR" dirty="0"/>
              <a:t> e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DevOps</a:t>
            </a:r>
            <a:r>
              <a:rPr lang="pt-BR" dirty="0"/>
              <a:t> podem elevar a integração do seu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923330"/>
          </a:xfrm>
        </p:spPr>
        <p:txBody>
          <a:bodyPr/>
          <a:lstStyle/>
          <a:p>
            <a:r>
              <a:rPr lang="en-US" dirty="0"/>
              <a:t>Renan Queiroz, Azure DevOps</a:t>
            </a:r>
          </a:p>
          <a:p>
            <a:r>
              <a:rPr lang="en-US" dirty="0"/>
              <a:t>Sidney Cirqueira, Azure SQL Database</a:t>
            </a:r>
          </a:p>
          <a:p>
            <a:r>
              <a:rPr lang="en-US" dirty="0" err="1"/>
              <a:t>Yago</a:t>
            </a:r>
            <a:r>
              <a:rPr lang="en-US" dirty="0"/>
              <a:t> Luiz, Azure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822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 err="1"/>
              <a:t>Duvidas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702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979539"/>
            <a:ext cx="4167887" cy="553998"/>
          </a:xfrm>
        </p:spPr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0905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425541"/>
            <a:ext cx="4167887" cy="1107996"/>
          </a:xfrm>
        </p:spPr>
        <p:txBody>
          <a:bodyPr/>
          <a:lstStyle/>
          <a:p>
            <a:r>
              <a:rPr lang="en-US" dirty="0"/>
              <a:t>Visual Studio 2019 Launch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B99440-1C08-4D76-8316-53F367114C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2042" y="3962400"/>
            <a:ext cx="4164583" cy="307777"/>
          </a:xfrm>
        </p:spPr>
        <p:txBody>
          <a:bodyPr/>
          <a:lstStyle/>
          <a:p>
            <a:r>
              <a:rPr lang="pt-BR" dirty="0" err="1"/>
              <a:t>Meetup</a:t>
            </a:r>
            <a:r>
              <a:rPr lang="pt-BR" dirty="0"/>
              <a:t>: </a:t>
            </a:r>
            <a:r>
              <a:rPr lang="pt-BR" dirty="0" err="1"/>
              <a:t>Developers</a:t>
            </a:r>
            <a:r>
              <a:rPr lang="pt-BR" dirty="0"/>
              <a:t> BR</a:t>
            </a:r>
          </a:p>
        </p:txBody>
      </p:sp>
    </p:spTree>
    <p:extLst>
      <p:ext uri="{BB962C8B-B14F-4D97-AF65-F5344CB8AC3E}">
        <p14:creationId xmlns:p14="http://schemas.microsoft.com/office/powerpoint/2010/main" val="233661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1.githubusercontent.com/u/42220714?s=460&amp;v=4">
            <a:extLst>
              <a:ext uri="{FF2B5EF4-FFF2-40B4-BE49-F238E27FC236}">
                <a16:creationId xmlns:a16="http://schemas.microsoft.com/office/drawing/2014/main" id="{0C47EB70-561A-4150-93AE-63DBB65EC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65567"/>
            <a:ext cx="2328347" cy="23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vatars0.githubusercontent.com/u/15347353?s=460&amp;v=4">
            <a:extLst>
              <a:ext uri="{FF2B5EF4-FFF2-40B4-BE49-F238E27FC236}">
                <a16:creationId xmlns:a16="http://schemas.microsoft.com/office/drawing/2014/main" id="{34D32926-7370-4B0B-B864-DCCD55545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90" y="665566"/>
            <a:ext cx="2328347" cy="232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vatars1.githubusercontent.com/u/5748724?s=460&amp;v=4">
            <a:extLst>
              <a:ext uri="{FF2B5EF4-FFF2-40B4-BE49-F238E27FC236}">
                <a16:creationId xmlns:a16="http://schemas.microsoft.com/office/drawing/2014/main" id="{4991B82F-30CF-4C9A-A4A9-2D589830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520" y="665565"/>
            <a:ext cx="2499360" cy="23283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2087443-3A81-4196-A109-784137FCE93F}"/>
              </a:ext>
            </a:extLst>
          </p:cNvPr>
          <p:cNvSpPr/>
          <p:nvPr/>
        </p:nvSpPr>
        <p:spPr>
          <a:xfrm>
            <a:off x="738033" y="3192050"/>
            <a:ext cx="2762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Sidney Cirqueira</a:t>
            </a:r>
            <a:endParaRPr lang="pt-BR" sz="2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1ED986-FB35-4B4F-9D76-DA97A3000295}"/>
              </a:ext>
            </a:extLst>
          </p:cNvPr>
          <p:cNvSpPr/>
          <p:nvPr/>
        </p:nvSpPr>
        <p:spPr>
          <a:xfrm>
            <a:off x="4670116" y="3201324"/>
            <a:ext cx="2505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Renan Queiroz</a:t>
            </a:r>
            <a:endParaRPr lang="pt-BR" sz="2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D660010-8DBD-49D0-A85B-7F6B765EF7A7}"/>
              </a:ext>
            </a:extLst>
          </p:cNvPr>
          <p:cNvSpPr/>
          <p:nvPr/>
        </p:nvSpPr>
        <p:spPr>
          <a:xfrm>
            <a:off x="8666622" y="3164858"/>
            <a:ext cx="1671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Yago</a:t>
            </a:r>
            <a:r>
              <a:rPr lang="en-US" sz="2800" dirty="0"/>
              <a:t> Luiz</a:t>
            </a:r>
            <a:endParaRPr lang="pt-BR" sz="2800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F7523F45-E3FA-4391-8001-61CBCFFBA9EF}"/>
              </a:ext>
            </a:extLst>
          </p:cNvPr>
          <p:cNvSpPr txBox="1">
            <a:spLocks/>
          </p:cNvSpPr>
          <p:nvPr/>
        </p:nvSpPr>
        <p:spPr>
          <a:xfrm>
            <a:off x="485740" y="3360428"/>
            <a:ext cx="3838361" cy="2914257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dirty="0">
                <a:cs typeface="Segoe UI"/>
              </a:rPr>
              <a:t>              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800" dirty="0">
                <a:cs typeface="Segoe UI"/>
              </a:rPr>
              <a:t>Há 10 anos em tecnologia e 5 com Banco de Dados;</a:t>
            </a:r>
          </a:p>
          <a:p>
            <a:pPr marL="0" indent="0">
              <a:buNone/>
            </a:pPr>
            <a:r>
              <a:rPr lang="pt-BR" sz="1800" dirty="0">
                <a:cs typeface="Segoe UI"/>
              </a:rPr>
              <a:t>DBA na empresa WIZ Soluções, responsável pela plataforma de dados no </a:t>
            </a:r>
            <a:r>
              <a:rPr lang="pt-BR" sz="1800" dirty="0" err="1">
                <a:cs typeface="Segoe UI"/>
              </a:rPr>
              <a:t>Azure</a:t>
            </a:r>
            <a:r>
              <a:rPr lang="pt-BR" sz="1800" dirty="0">
                <a:cs typeface="Segoe UI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cs typeface="Segoe UI"/>
              </a:rPr>
              <a:t>Participante da comunidade </a:t>
            </a:r>
            <a:r>
              <a:rPr lang="pt-BR" sz="1800" dirty="0" err="1">
                <a:cs typeface="Segoe UI"/>
              </a:rPr>
              <a:t>SQLServerDF</a:t>
            </a:r>
            <a:r>
              <a:rPr lang="pt-BR" sz="1800" dirty="0">
                <a:cs typeface="Segoe UI"/>
              </a:rPr>
              <a:t>, </a:t>
            </a:r>
            <a:r>
              <a:rPr lang="pt-BR" sz="1800" dirty="0" err="1">
                <a:cs typeface="Segoe UI"/>
              </a:rPr>
              <a:t>BrasiliaDataGroup</a:t>
            </a:r>
            <a:r>
              <a:rPr lang="pt-BR" sz="1800" dirty="0">
                <a:cs typeface="Segoe UI"/>
              </a:rPr>
              <a:t> e </a:t>
            </a:r>
            <a:r>
              <a:rPr lang="pt-BR" sz="1800" dirty="0"/>
              <a:t>BSB IA, Data Science, </a:t>
            </a:r>
            <a:r>
              <a:rPr lang="pt-BR" sz="1800" dirty="0" err="1"/>
              <a:t>BigData</a:t>
            </a:r>
            <a:r>
              <a:rPr lang="pt-BR" sz="1800" dirty="0"/>
              <a:t> &amp; </a:t>
            </a:r>
            <a:r>
              <a:rPr lang="pt-BR" sz="1800" dirty="0" err="1"/>
              <a:t>Analytics</a:t>
            </a:r>
            <a:r>
              <a:rPr lang="pt-BR" sz="1800" dirty="0">
                <a:latin typeface="Segoe UI"/>
                <a:cs typeface="Segoe UI"/>
              </a:rPr>
              <a:t>.</a:t>
            </a:r>
          </a:p>
          <a:p>
            <a:pPr marL="457200" indent="-457200">
              <a:buFont typeface="Arial" charset="2"/>
              <a:buChar char="•"/>
            </a:pPr>
            <a:endParaRPr lang="pt-BR" sz="1800" dirty="0">
              <a:cs typeface="Segoe UI"/>
            </a:endParaRPr>
          </a:p>
          <a:p>
            <a:pPr marL="457200" indent="-457200">
              <a:buFont typeface="Arial" charset="2"/>
              <a:buChar char="•"/>
            </a:pPr>
            <a:endParaRPr lang="pt-BR" sz="1800" dirty="0">
              <a:cs typeface="Segoe UI"/>
            </a:endParaRP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F3AC418E-9DE0-432D-B616-A0726A7CE82E}"/>
              </a:ext>
            </a:extLst>
          </p:cNvPr>
          <p:cNvSpPr txBox="1">
            <a:spLocks/>
          </p:cNvSpPr>
          <p:nvPr/>
        </p:nvSpPr>
        <p:spPr>
          <a:xfrm>
            <a:off x="4366254" y="3360427"/>
            <a:ext cx="3501648" cy="2914257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dirty="0">
                <a:cs typeface="Segoe UI"/>
              </a:rPr>
              <a:t>              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800" dirty="0">
                <a:cs typeface="Segoe UI"/>
              </a:rPr>
              <a:t>Trabalha há 12 anos como garoto de programa Web;</a:t>
            </a:r>
            <a:endParaRPr lang="en-US" sz="1800" dirty="0">
              <a:cs typeface="Segoe UI"/>
            </a:endParaRPr>
          </a:p>
          <a:p>
            <a:pPr marL="0" indent="0">
              <a:buNone/>
            </a:pPr>
            <a:r>
              <a:rPr lang="pt-BR" sz="1800" dirty="0">
                <a:cs typeface="Segoe UI"/>
              </a:rPr>
              <a:t>Engenheiro </a:t>
            </a:r>
            <a:r>
              <a:rPr lang="pt-BR" sz="1800" dirty="0" err="1">
                <a:cs typeface="Segoe UI"/>
              </a:rPr>
              <a:t>DevOps</a:t>
            </a:r>
            <a:r>
              <a:rPr lang="pt-BR" sz="1800" dirty="0">
                <a:cs typeface="Segoe UI"/>
              </a:rPr>
              <a:t> na empresa </a:t>
            </a:r>
            <a:r>
              <a:rPr lang="pt-BR" sz="1800" dirty="0" err="1">
                <a:cs typeface="Segoe UI"/>
              </a:rPr>
              <a:t>Wiz</a:t>
            </a:r>
            <a:r>
              <a:rPr lang="pt-BR" sz="1800" dirty="0">
                <a:cs typeface="Segoe UI"/>
              </a:rPr>
              <a:t> Soluções, responsável pelo ciclo de desenvolvimento e arquitetura de Serviços no </a:t>
            </a:r>
            <a:r>
              <a:rPr lang="pt-BR" sz="1800" dirty="0" err="1">
                <a:cs typeface="Segoe UI"/>
              </a:rPr>
              <a:t>Azure</a:t>
            </a:r>
            <a:r>
              <a:rPr lang="pt-BR" sz="1800" dirty="0">
                <a:cs typeface="Segoe UI"/>
              </a:rPr>
              <a:t>;</a:t>
            </a:r>
            <a:endParaRPr lang="en-US" sz="1800" dirty="0">
              <a:cs typeface="Segoe UI"/>
            </a:endParaRPr>
          </a:p>
          <a:p>
            <a:pPr marL="0" indent="0">
              <a:buNone/>
            </a:pPr>
            <a:r>
              <a:rPr lang="pt-BR" sz="1800" dirty="0" err="1">
                <a:cs typeface="Segoe UI"/>
              </a:rPr>
              <a:t>Motorbike</a:t>
            </a:r>
            <a:r>
              <a:rPr lang="pt-BR" sz="1800" dirty="0">
                <a:cs typeface="Segoe UI"/>
              </a:rPr>
              <a:t> </a:t>
            </a:r>
            <a:r>
              <a:rPr lang="pt-BR" sz="1800" dirty="0" err="1">
                <a:cs typeface="Segoe UI"/>
              </a:rPr>
              <a:t>addicted</a:t>
            </a:r>
            <a:r>
              <a:rPr lang="pt-BR" sz="1800" dirty="0">
                <a:cs typeface="Segoe UI"/>
              </a:rPr>
              <a:t>.</a:t>
            </a:r>
            <a:endParaRPr lang="en-US" sz="1800" dirty="0">
              <a:cs typeface="Segoe UI"/>
            </a:endParaRPr>
          </a:p>
          <a:p>
            <a:pPr marL="457200" indent="-457200">
              <a:buFont typeface="Arial" charset="2"/>
              <a:buChar char="•"/>
            </a:pPr>
            <a:endParaRPr lang="pt-BR" sz="1800" dirty="0">
              <a:cs typeface="Segoe UI"/>
            </a:endParaRPr>
          </a:p>
          <a:p>
            <a:pPr marL="457200" indent="-457200">
              <a:buFont typeface="Arial" charset="2"/>
              <a:buChar char="•"/>
            </a:pPr>
            <a:endParaRPr lang="pt-BR" sz="1800" dirty="0">
              <a:cs typeface="Segoe UI"/>
            </a:endParaRP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7DA3A12E-F37B-44EA-8386-E953F0843931}"/>
              </a:ext>
            </a:extLst>
          </p:cNvPr>
          <p:cNvSpPr txBox="1">
            <a:spLocks/>
          </p:cNvSpPr>
          <p:nvPr/>
        </p:nvSpPr>
        <p:spPr>
          <a:xfrm>
            <a:off x="8153400" y="3360427"/>
            <a:ext cx="3838361" cy="2914257"/>
          </a:xfrm>
          <a:prstGeom prst="rect">
            <a:avLst/>
          </a:prstGeom>
        </p:spPr>
        <p:txBody>
          <a:bodyPr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BR" sz="1800" dirty="0">
                <a:cs typeface="Segoe UI"/>
              </a:rPr>
              <a:t>              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800" dirty="0">
                <a:cs typeface="Segoe UI"/>
              </a:rPr>
              <a:t>Trabalha há 7 anos como garoto de programa Web;</a:t>
            </a:r>
          </a:p>
          <a:p>
            <a:pPr marL="0" indent="0">
              <a:buNone/>
            </a:pPr>
            <a:r>
              <a:rPr lang="pt-BR" sz="1800" dirty="0" err="1">
                <a:cs typeface="Segoe UI"/>
              </a:rPr>
              <a:t>Developer</a:t>
            </a:r>
            <a:r>
              <a:rPr lang="pt-BR" sz="1800" dirty="0">
                <a:cs typeface="Segoe UI"/>
              </a:rPr>
              <a:t> na empresa WIZ Soluções, responsável pelo desenvolvimento de </a:t>
            </a:r>
            <a:r>
              <a:rPr lang="pt-BR" sz="1800" dirty="0" err="1">
                <a:cs typeface="Segoe UI"/>
              </a:rPr>
              <a:t>API’s</a:t>
            </a:r>
            <a:r>
              <a:rPr lang="pt-BR" sz="1800" dirty="0">
                <a:cs typeface="Segoe UI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cs typeface="Segoe UI"/>
              </a:rPr>
              <a:t>Mestrando em Computação Aplicada – Universidade de Brasília (UnB)</a:t>
            </a:r>
            <a:r>
              <a:rPr lang="pt-BR" sz="1800" dirty="0">
                <a:latin typeface="Segoe UI"/>
                <a:cs typeface="Segoe UI"/>
              </a:rPr>
              <a:t>.</a:t>
            </a:r>
          </a:p>
          <a:p>
            <a:pPr marL="457200" indent="-457200">
              <a:buFont typeface="Arial" charset="2"/>
              <a:buChar char="•"/>
            </a:pPr>
            <a:endParaRPr lang="pt-BR" sz="1800" dirty="0">
              <a:cs typeface="Segoe UI"/>
            </a:endParaRPr>
          </a:p>
          <a:p>
            <a:pPr marL="457200" indent="-457200">
              <a:buFont typeface="Arial" charset="2"/>
              <a:buChar char="•"/>
            </a:pPr>
            <a:endParaRPr lang="pt-BR" sz="18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3628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0503" y="1983859"/>
            <a:ext cx="4167887" cy="5539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B99440-1C08-4D76-8316-53F367114C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0503" y="2967335"/>
            <a:ext cx="4164583" cy="12926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err="1"/>
              <a:t>DevOps</a:t>
            </a:r>
            <a:endParaRPr lang="pt-B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Banco de Dados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13979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D153E0-6888-49D4-AA6B-939BC22A0DE8}"/>
              </a:ext>
            </a:extLst>
          </p:cNvPr>
          <p:cNvSpPr txBox="1"/>
          <p:nvPr/>
        </p:nvSpPr>
        <p:spPr>
          <a:xfrm>
            <a:off x="1777732" y="1852709"/>
            <a:ext cx="2753628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294"/>
                </a:solidFill>
                <a:latin typeface="+mj-lt"/>
                <a:cs typeface="Segoe UI"/>
              </a:rPr>
              <a:t>O que </a:t>
            </a:r>
            <a:r>
              <a:rPr lang="en-US" sz="2800" dirty="0" err="1">
                <a:solidFill>
                  <a:srgbClr val="00B294"/>
                </a:solidFill>
                <a:latin typeface="+mj-lt"/>
                <a:cs typeface="Segoe UI"/>
              </a:rPr>
              <a:t>não</a:t>
            </a:r>
            <a:r>
              <a:rPr lang="en-US" sz="2800" dirty="0">
                <a:solidFill>
                  <a:srgbClr val="00B294"/>
                </a:solidFill>
                <a:latin typeface="+mj-lt"/>
                <a:cs typeface="Segoe UI"/>
              </a:rPr>
              <a:t> é!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40E72-C5F8-4456-87ED-D7F018E4D6D9}"/>
              </a:ext>
            </a:extLst>
          </p:cNvPr>
          <p:cNvSpPr txBox="1"/>
          <p:nvPr/>
        </p:nvSpPr>
        <p:spPr>
          <a:xfrm>
            <a:off x="1777732" y="2817000"/>
            <a:ext cx="2753628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83B01"/>
                </a:solidFill>
                <a:latin typeface="+mj-lt"/>
                <a:cs typeface="Segoe UI"/>
              </a:rPr>
              <a:t>O que é?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9EF58-27E8-45D2-8FEA-675E512D3E40}"/>
              </a:ext>
            </a:extLst>
          </p:cNvPr>
          <p:cNvSpPr txBox="1"/>
          <p:nvPr/>
        </p:nvSpPr>
        <p:spPr>
          <a:xfrm>
            <a:off x="1777732" y="3815309"/>
            <a:ext cx="2753628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60E0"/>
                </a:solidFill>
                <a:latin typeface="+mj-lt"/>
                <a:cs typeface="Segoe UI"/>
              </a:rPr>
              <a:t>3 </a:t>
            </a:r>
            <a:r>
              <a:rPr lang="en-US" sz="2800" dirty="0" err="1">
                <a:solidFill>
                  <a:srgbClr val="2560E0"/>
                </a:solidFill>
                <a:latin typeface="+mj-lt"/>
                <a:cs typeface="Segoe UI"/>
              </a:rPr>
              <a:t>Pilares</a:t>
            </a:r>
            <a:endParaRPr lang="en-US" sz="2800" dirty="0">
              <a:solidFill>
                <a:srgbClr val="2560E0"/>
              </a:solidFill>
              <a:latin typeface="+mj-lt"/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969149-417E-4781-95B3-83FAB02470E1}"/>
              </a:ext>
            </a:extLst>
          </p:cNvPr>
          <p:cNvSpPr txBox="1"/>
          <p:nvPr/>
        </p:nvSpPr>
        <p:spPr>
          <a:xfrm>
            <a:off x="1777732" y="4833385"/>
            <a:ext cx="2753628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CB2E6D"/>
                </a:solidFill>
                <a:latin typeface="+mj-lt"/>
                <a:cs typeface="Segoe UI"/>
              </a:rPr>
              <a:t>Benefícios</a:t>
            </a:r>
            <a:endParaRPr lang="en-US" sz="2800" dirty="0">
              <a:solidFill>
                <a:srgbClr val="CB2E6D"/>
              </a:solidFill>
              <a:latin typeface="+mj-lt"/>
              <a:cs typeface="Segoe U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778222" y="0"/>
            <a:ext cx="540165" cy="6858000"/>
            <a:chOff x="778222" y="0"/>
            <a:chExt cx="540165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1698203" y="725038"/>
            <a:ext cx="2108169" cy="5058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781" tIns="146225" rIns="182781" bIns="1462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1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DevOps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589015" y="502639"/>
            <a:ext cx="950673" cy="950673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81" tIns="146225" rIns="182781" bIns="1462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9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4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570" tIns="44786" rIns="89570" bIns="44786" numCol="1" anchor="t" anchorCtr="0" compatLnSpc="1">
              <a:prstTxWarp prst="textNoShape">
                <a:avLst/>
              </a:prstTxWarp>
            </a:bodyPr>
            <a:lstStyle/>
            <a:p>
              <a:pPr defTabSz="913643">
                <a:defRPr/>
              </a:pPr>
              <a:endParaRPr lang="en-US" sz="16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pic>
        <p:nvPicPr>
          <p:cNvPr id="35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CF2F758-508C-4D5C-88D0-354AA5BE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360" y="1508260"/>
            <a:ext cx="7198755" cy="42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46773-183D-4F55-956E-4CE1DBB126E0}"/>
              </a:ext>
            </a:extLst>
          </p:cNvPr>
          <p:cNvSpPr/>
          <p:nvPr/>
        </p:nvSpPr>
        <p:spPr bwMode="auto">
          <a:xfrm>
            <a:off x="5469776" y="0"/>
            <a:ext cx="6722224" cy="6858000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153E0-6888-49D4-AA6B-939BC22A0DE8}"/>
              </a:ext>
            </a:extLst>
          </p:cNvPr>
          <p:cNvSpPr txBox="1"/>
          <p:nvPr/>
        </p:nvSpPr>
        <p:spPr>
          <a:xfrm>
            <a:off x="2082532" y="1787873"/>
            <a:ext cx="2550428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B294"/>
                </a:solidFill>
                <a:latin typeface="+mj-lt"/>
                <a:cs typeface="Segoe UI"/>
              </a:rPr>
              <a:t>Facilidade</a:t>
            </a:r>
            <a:endParaRPr lang="en-US" sz="2800" dirty="0">
              <a:solidFill>
                <a:srgbClr val="00B294"/>
              </a:solidFill>
              <a:latin typeface="+mj-lt"/>
              <a:cs typeface="Segoe U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40E72-C5F8-4456-87ED-D7F018E4D6D9}"/>
              </a:ext>
            </a:extLst>
          </p:cNvPr>
          <p:cNvSpPr txBox="1"/>
          <p:nvPr/>
        </p:nvSpPr>
        <p:spPr>
          <a:xfrm>
            <a:off x="2082532" y="2861343"/>
            <a:ext cx="2550428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D83B01"/>
                </a:solidFill>
                <a:latin typeface="+mj-lt"/>
              </a:rPr>
              <a:t>Custo</a:t>
            </a:r>
            <a:endParaRPr lang="en-US" sz="2800" dirty="0">
              <a:solidFill>
                <a:srgbClr val="D83B01"/>
              </a:solidFill>
              <a:latin typeface="+mj-lt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9EF58-27E8-45D2-8FEA-675E512D3E40}"/>
              </a:ext>
            </a:extLst>
          </p:cNvPr>
          <p:cNvSpPr txBox="1"/>
          <p:nvPr/>
        </p:nvSpPr>
        <p:spPr>
          <a:xfrm>
            <a:off x="2082532" y="3859652"/>
            <a:ext cx="2550428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2560E0"/>
                </a:solidFill>
                <a:latin typeface="+mj-lt"/>
              </a:rPr>
              <a:t>Escalbilidade</a:t>
            </a:r>
            <a:endParaRPr lang="en-US" sz="2800" dirty="0">
              <a:solidFill>
                <a:srgbClr val="2560E0"/>
              </a:solidFill>
              <a:latin typeface="+mj-lt"/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969149-417E-4781-95B3-83FAB02470E1}"/>
              </a:ext>
            </a:extLst>
          </p:cNvPr>
          <p:cNvSpPr txBox="1"/>
          <p:nvPr/>
        </p:nvSpPr>
        <p:spPr>
          <a:xfrm>
            <a:off x="2082532" y="4877728"/>
            <a:ext cx="2550428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CB2E6D"/>
                </a:solidFill>
                <a:latin typeface="+mj-lt"/>
              </a:rPr>
              <a:t>Segurança</a:t>
            </a:r>
            <a:endParaRPr lang="en-US" sz="2800" dirty="0">
              <a:solidFill>
                <a:srgbClr val="CB2E6D"/>
              </a:solidFill>
              <a:latin typeface="+mj-lt"/>
              <a:cs typeface="Segoe U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778222" y="0"/>
            <a:ext cx="540165" cy="6858000"/>
            <a:chOff x="778222" y="0"/>
            <a:chExt cx="540165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1698203" y="725038"/>
            <a:ext cx="1776517" cy="5400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781" tIns="146225" rIns="182781" bIns="1462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1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Azure SQL Database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589015" y="502639"/>
            <a:ext cx="950673" cy="950673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81" tIns="146225" rIns="182781" bIns="1462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9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4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570" tIns="44786" rIns="89570" bIns="44786" numCol="1" anchor="t" anchorCtr="0" compatLnSpc="1">
              <a:prstTxWarp prst="textNoShape">
                <a:avLst/>
              </a:prstTxWarp>
            </a:bodyPr>
            <a:lstStyle/>
            <a:p>
              <a:pPr defTabSz="913643">
                <a:defRPr/>
              </a:pPr>
              <a:endParaRPr lang="en-US" sz="16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BB56EB30-3D4B-4BA1-B89C-0784CA60783A}"/>
              </a:ext>
            </a:extLst>
          </p:cNvPr>
          <p:cNvSpPr txBox="1">
            <a:spLocks/>
          </p:cNvSpPr>
          <p:nvPr/>
        </p:nvSpPr>
        <p:spPr>
          <a:xfrm>
            <a:off x="6011636" y="4167554"/>
            <a:ext cx="5622500" cy="26367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70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03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34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66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É um </a:t>
            </a:r>
            <a:r>
              <a:rPr lang="en-GB" sz="2800" dirty="0" err="1">
                <a:solidFill>
                  <a:schemeClr val="bg1"/>
                </a:solidFill>
              </a:rPr>
              <a:t>Serviço</a:t>
            </a:r>
            <a:r>
              <a:rPr lang="en-GB" sz="2800" dirty="0">
                <a:solidFill>
                  <a:schemeClr val="bg1"/>
                </a:solidFill>
              </a:rPr>
              <a:t> de banco de dados </a:t>
            </a:r>
            <a:r>
              <a:rPr lang="en-GB" sz="2800" dirty="0" err="1">
                <a:solidFill>
                  <a:schemeClr val="bg1"/>
                </a:solidFill>
              </a:rPr>
              <a:t>disponível</a:t>
            </a:r>
            <a:r>
              <a:rPr lang="en-GB" sz="2800" dirty="0">
                <a:solidFill>
                  <a:schemeClr val="bg1"/>
                </a:solidFill>
              </a:rPr>
              <a:t> no Microsoft Azure no </a:t>
            </a:r>
            <a:r>
              <a:rPr lang="en-GB" sz="2800" dirty="0" err="1">
                <a:solidFill>
                  <a:schemeClr val="bg1"/>
                </a:solidFill>
              </a:rPr>
              <a:t>formato</a:t>
            </a:r>
            <a:r>
              <a:rPr lang="en-GB" sz="2800" dirty="0">
                <a:solidFill>
                  <a:schemeClr val="bg1"/>
                </a:solidFill>
              </a:rPr>
              <a:t> de </a:t>
            </a:r>
            <a:r>
              <a:rPr lang="en-GB" sz="2800" dirty="0" err="1">
                <a:solidFill>
                  <a:schemeClr val="bg1"/>
                </a:solidFill>
              </a:rPr>
              <a:t>plataforma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como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serviço</a:t>
            </a:r>
            <a:r>
              <a:rPr lang="en-GB" sz="2800" dirty="0">
                <a:solidFill>
                  <a:schemeClr val="bg1"/>
                </a:solidFill>
              </a:rPr>
              <a:t> (PaaS).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8F5D15B6-5F36-4565-A13A-275857233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029" y="817928"/>
            <a:ext cx="2716862" cy="2716862"/>
          </a:xfrm>
          <a:prstGeom prst="rect">
            <a:avLst/>
          </a:prstGeom>
          <a:effectLst>
            <a:outerShdw blurRad="50800" dist="38100" dir="5400000" algn="ctr" rotWithShape="0">
              <a:srgbClr val="000000"/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3479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46773-183D-4F55-956E-4CE1DBB126E0}"/>
              </a:ext>
            </a:extLst>
          </p:cNvPr>
          <p:cNvSpPr/>
          <p:nvPr/>
        </p:nvSpPr>
        <p:spPr bwMode="auto">
          <a:xfrm>
            <a:off x="5469776" y="0"/>
            <a:ext cx="672222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153E0-6888-49D4-AA6B-939BC22A0DE8}"/>
              </a:ext>
            </a:extLst>
          </p:cNvPr>
          <p:cNvSpPr txBox="1"/>
          <p:nvPr/>
        </p:nvSpPr>
        <p:spPr>
          <a:xfrm>
            <a:off x="2082532" y="1787873"/>
            <a:ext cx="2550428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B294"/>
                </a:solidFill>
                <a:latin typeface="+mj-lt"/>
                <a:cs typeface="Segoe UI"/>
              </a:rPr>
              <a:t>Gratuito</a:t>
            </a:r>
            <a:endParaRPr lang="en-US" sz="2800" dirty="0">
              <a:solidFill>
                <a:srgbClr val="00B294"/>
              </a:solidFill>
              <a:latin typeface="+mj-lt"/>
              <a:cs typeface="Segoe U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40E72-C5F8-4456-87ED-D7F018E4D6D9}"/>
              </a:ext>
            </a:extLst>
          </p:cNvPr>
          <p:cNvSpPr txBox="1"/>
          <p:nvPr/>
        </p:nvSpPr>
        <p:spPr>
          <a:xfrm>
            <a:off x="2082531" y="2861343"/>
            <a:ext cx="3117163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83B01"/>
                </a:solidFill>
                <a:latin typeface="+mj-lt"/>
              </a:rPr>
              <a:t>Cross-</a:t>
            </a:r>
            <a:r>
              <a:rPr lang="en-US" sz="2800" dirty="0" err="1">
                <a:solidFill>
                  <a:srgbClr val="D83B01"/>
                </a:solidFill>
                <a:latin typeface="+mj-lt"/>
              </a:rPr>
              <a:t>plataform</a:t>
            </a:r>
            <a:endParaRPr lang="en-US" sz="2800" dirty="0">
              <a:solidFill>
                <a:srgbClr val="D83B01"/>
              </a:solidFill>
              <a:latin typeface="+mj-lt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9EF58-27E8-45D2-8FEA-675E512D3E40}"/>
              </a:ext>
            </a:extLst>
          </p:cNvPr>
          <p:cNvSpPr txBox="1"/>
          <p:nvPr/>
        </p:nvSpPr>
        <p:spPr>
          <a:xfrm>
            <a:off x="2082532" y="3859652"/>
            <a:ext cx="2550428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60E0"/>
                </a:solidFill>
                <a:latin typeface="+mj-lt"/>
              </a:rPr>
              <a:t>Open source</a:t>
            </a:r>
            <a:endParaRPr lang="en-US" sz="2800" dirty="0">
              <a:solidFill>
                <a:srgbClr val="2560E0"/>
              </a:solidFill>
              <a:latin typeface="+mj-lt"/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969149-417E-4781-95B3-83FAB02470E1}"/>
              </a:ext>
            </a:extLst>
          </p:cNvPr>
          <p:cNvSpPr txBox="1"/>
          <p:nvPr/>
        </p:nvSpPr>
        <p:spPr>
          <a:xfrm>
            <a:off x="2082532" y="4877728"/>
            <a:ext cx="2550428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CB2E6D"/>
                </a:solidFill>
                <a:latin typeface="+mj-lt"/>
              </a:rPr>
              <a:t>Extensível</a:t>
            </a:r>
            <a:endParaRPr lang="en-US" sz="2800" dirty="0">
              <a:solidFill>
                <a:srgbClr val="CB2E6D"/>
              </a:solidFill>
              <a:latin typeface="+mj-lt"/>
              <a:cs typeface="Segoe U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BFB7EE-27C7-4CA5-8846-F9A6CE32A523}"/>
              </a:ext>
            </a:extLst>
          </p:cNvPr>
          <p:cNvGrpSpPr/>
          <p:nvPr/>
        </p:nvGrpSpPr>
        <p:grpSpPr>
          <a:xfrm>
            <a:off x="778222" y="0"/>
            <a:ext cx="540165" cy="6858000"/>
            <a:chOff x="778222" y="0"/>
            <a:chExt cx="540165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5ADD-2B85-4D8C-9628-B234C60D4857}"/>
                </a:ext>
              </a:extLst>
            </p:cNvPr>
            <p:cNvSpPr/>
            <p:nvPr/>
          </p:nvSpPr>
          <p:spPr bwMode="auto">
            <a:xfrm>
              <a:off x="778222" y="0"/>
              <a:ext cx="54016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82238E-5CE5-4BFB-9CA4-8FA5622E13B6}"/>
                </a:ext>
              </a:extLst>
            </p:cNvPr>
            <p:cNvCxnSpPr>
              <a:stCxn id="26" idx="0"/>
              <a:endCxn id="26" idx="2"/>
            </p:cNvCxnSpPr>
            <p:nvPr/>
          </p:nvCxnSpPr>
          <p:spPr>
            <a:xfrm>
              <a:off x="1048305" y="0"/>
              <a:ext cx="0" cy="685800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785B4E-D15E-4A49-81B3-1ED5E1E44AE2}"/>
              </a:ext>
            </a:extLst>
          </p:cNvPr>
          <p:cNvSpPr/>
          <p:nvPr/>
        </p:nvSpPr>
        <p:spPr bwMode="auto">
          <a:xfrm>
            <a:off x="1946512" y="747138"/>
            <a:ext cx="1776517" cy="5400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781" tIns="146225" rIns="182781" bIns="1462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1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gradFill>
                  <a:gsLst>
                    <a:gs pos="9735">
                      <a:srgbClr val="0078D4"/>
                    </a:gs>
                    <a:gs pos="41204">
                      <a:srgbClr val="0078D4"/>
                    </a:gs>
                  </a:gsLst>
                  <a:lin ang="5400000" scaled="1"/>
                </a:gradFill>
                <a:latin typeface="Segoe UI Semibold"/>
              </a:rPr>
              <a:t>.NET Core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1A91F-C96E-4DDB-9218-D8EF4D3739AC}"/>
              </a:ext>
            </a:extLst>
          </p:cNvPr>
          <p:cNvGrpSpPr/>
          <p:nvPr/>
        </p:nvGrpSpPr>
        <p:grpSpPr>
          <a:xfrm>
            <a:off x="589015" y="502639"/>
            <a:ext cx="950673" cy="950673"/>
            <a:chOff x="9232487" y="4471318"/>
            <a:chExt cx="950673" cy="9506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558DB-E2E9-4B61-A529-1CD314AFF12E}"/>
                </a:ext>
              </a:extLst>
            </p:cNvPr>
            <p:cNvSpPr/>
            <p:nvPr/>
          </p:nvSpPr>
          <p:spPr bwMode="auto">
            <a:xfrm>
              <a:off x="9232487" y="4471318"/>
              <a:ext cx="950673" cy="950673"/>
            </a:xfrm>
            <a:prstGeom prst="ellipse">
              <a:avLst/>
            </a:prstGeom>
            <a:solidFill>
              <a:schemeClr val="bg1"/>
            </a:solidFill>
            <a:ln w="10795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781" tIns="146225" rIns="182781" bIns="14622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1924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764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sp>
          <p:nvSpPr>
            <p:cNvPr id="25" name="rocket">
              <a:extLst>
                <a:ext uri="{FF2B5EF4-FFF2-40B4-BE49-F238E27FC236}">
                  <a16:creationId xmlns:a16="http://schemas.microsoft.com/office/drawing/2014/main" id="{8B30F975-F96D-4369-9646-95E660A248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29027" y="4771367"/>
              <a:ext cx="357592" cy="350579"/>
            </a:xfrm>
            <a:custGeom>
              <a:avLst/>
              <a:gdLst>
                <a:gd name="T0" fmla="*/ 352 w 352"/>
                <a:gd name="T1" fmla="*/ 3 h 346"/>
                <a:gd name="T2" fmla="*/ 305 w 352"/>
                <a:gd name="T3" fmla="*/ 142 h 346"/>
                <a:gd name="T4" fmla="*/ 118 w 352"/>
                <a:gd name="T5" fmla="*/ 326 h 346"/>
                <a:gd name="T6" fmla="*/ 50 w 352"/>
                <a:gd name="T7" fmla="*/ 346 h 346"/>
                <a:gd name="T8" fmla="*/ 0 w 352"/>
                <a:gd name="T9" fmla="*/ 295 h 346"/>
                <a:gd name="T10" fmla="*/ 30 w 352"/>
                <a:gd name="T11" fmla="*/ 227 h 346"/>
                <a:gd name="T12" fmla="*/ 203 w 352"/>
                <a:gd name="T13" fmla="*/ 54 h 346"/>
                <a:gd name="T14" fmla="*/ 352 w 352"/>
                <a:gd name="T15" fmla="*/ 3 h 346"/>
                <a:gd name="T16" fmla="*/ 203 w 352"/>
                <a:gd name="T17" fmla="*/ 55 h 346"/>
                <a:gd name="T18" fmla="*/ 301 w 352"/>
                <a:gd name="T19" fmla="*/ 146 h 346"/>
                <a:gd name="T20" fmla="*/ 144 w 352"/>
                <a:gd name="T21" fmla="*/ 113 h 346"/>
                <a:gd name="T22" fmla="*/ 0 w 352"/>
                <a:gd name="T23" fmla="*/ 113 h 346"/>
                <a:gd name="T24" fmla="*/ 0 w 352"/>
                <a:gd name="T25" fmla="*/ 197 h 346"/>
                <a:gd name="T26" fmla="*/ 30 w 352"/>
                <a:gd name="T27" fmla="*/ 227 h 346"/>
                <a:gd name="T28" fmla="*/ 30 w 352"/>
                <a:gd name="T29" fmla="*/ 227 h 346"/>
                <a:gd name="T30" fmla="*/ 120 w 352"/>
                <a:gd name="T31" fmla="*/ 324 h 346"/>
                <a:gd name="T32" fmla="*/ 141 w 352"/>
                <a:gd name="T33" fmla="*/ 346 h 346"/>
                <a:gd name="T34" fmla="*/ 232 w 352"/>
                <a:gd name="T35" fmla="*/ 346 h 346"/>
                <a:gd name="T36" fmla="*/ 232 w 352"/>
                <a:gd name="T37" fmla="*/ 214 h 346"/>
                <a:gd name="T38" fmla="*/ 176 w 352"/>
                <a:gd name="T39" fmla="*/ 159 h 346"/>
                <a:gd name="T40" fmla="*/ 194 w 352"/>
                <a:gd name="T41" fmla="*/ 177 h 346"/>
                <a:gd name="T42" fmla="*/ 211 w 352"/>
                <a:gd name="T43" fmla="*/ 159 h 346"/>
                <a:gd name="T44" fmla="*/ 194 w 352"/>
                <a:gd name="T45" fmla="*/ 141 h 346"/>
                <a:gd name="T46" fmla="*/ 176 w 352"/>
                <a:gd name="T47" fmla="*/ 15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2" h="346">
                  <a:moveTo>
                    <a:pt x="352" y="3"/>
                  </a:moveTo>
                  <a:cubicBezTo>
                    <a:pt x="346" y="85"/>
                    <a:pt x="305" y="142"/>
                    <a:pt x="305" y="142"/>
                  </a:cubicBezTo>
                  <a:cubicBezTo>
                    <a:pt x="305" y="142"/>
                    <a:pt x="305" y="142"/>
                    <a:pt x="118" y="326"/>
                  </a:cubicBezTo>
                  <a:cubicBezTo>
                    <a:pt x="118" y="326"/>
                    <a:pt x="118" y="326"/>
                    <a:pt x="50" y="346"/>
                  </a:cubicBezTo>
                  <a:cubicBezTo>
                    <a:pt x="50" y="346"/>
                    <a:pt x="50" y="346"/>
                    <a:pt x="0" y="295"/>
                  </a:cubicBezTo>
                  <a:cubicBezTo>
                    <a:pt x="0" y="295"/>
                    <a:pt x="0" y="295"/>
                    <a:pt x="30" y="227"/>
                  </a:cubicBezTo>
                  <a:cubicBezTo>
                    <a:pt x="30" y="227"/>
                    <a:pt x="149" y="109"/>
                    <a:pt x="203" y="54"/>
                  </a:cubicBezTo>
                  <a:cubicBezTo>
                    <a:pt x="257" y="0"/>
                    <a:pt x="352" y="3"/>
                    <a:pt x="352" y="3"/>
                  </a:cubicBezTo>
                  <a:close/>
                  <a:moveTo>
                    <a:pt x="203" y="55"/>
                  </a:moveTo>
                  <a:cubicBezTo>
                    <a:pt x="301" y="146"/>
                    <a:pt x="301" y="146"/>
                    <a:pt x="301" y="146"/>
                  </a:cubicBezTo>
                  <a:moveTo>
                    <a:pt x="144" y="113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30" y="227"/>
                    <a:pt x="30" y="227"/>
                    <a:pt x="30" y="227"/>
                  </a:cubicBezTo>
                  <a:moveTo>
                    <a:pt x="30" y="227"/>
                  </a:moveTo>
                  <a:cubicBezTo>
                    <a:pt x="120" y="324"/>
                    <a:pt x="120" y="324"/>
                    <a:pt x="120" y="324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232" y="346"/>
                    <a:pt x="232" y="346"/>
                    <a:pt x="232" y="346"/>
                  </a:cubicBezTo>
                  <a:cubicBezTo>
                    <a:pt x="232" y="214"/>
                    <a:pt x="232" y="214"/>
                    <a:pt x="232" y="214"/>
                  </a:cubicBezTo>
                  <a:moveTo>
                    <a:pt x="176" y="159"/>
                  </a:moveTo>
                  <a:cubicBezTo>
                    <a:pt x="176" y="169"/>
                    <a:pt x="184" y="177"/>
                    <a:pt x="194" y="177"/>
                  </a:cubicBezTo>
                  <a:cubicBezTo>
                    <a:pt x="203" y="177"/>
                    <a:pt x="211" y="169"/>
                    <a:pt x="211" y="159"/>
                  </a:cubicBezTo>
                  <a:cubicBezTo>
                    <a:pt x="211" y="149"/>
                    <a:pt x="203" y="141"/>
                    <a:pt x="194" y="141"/>
                  </a:cubicBezTo>
                  <a:cubicBezTo>
                    <a:pt x="184" y="141"/>
                    <a:pt x="176" y="149"/>
                    <a:pt x="176" y="159"/>
                  </a:cubicBezTo>
                  <a:close/>
                </a:path>
              </a:pathLst>
            </a:custGeom>
            <a:noFill/>
            <a:ln w="158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570" tIns="44786" rIns="89570" bIns="44786" numCol="1" anchor="t" anchorCtr="0" compatLnSpc="1">
              <a:prstTxWarp prst="textNoShape">
                <a:avLst/>
              </a:prstTxWarp>
            </a:bodyPr>
            <a:lstStyle/>
            <a:p>
              <a:pPr defTabSz="913643">
                <a:defRPr/>
              </a:pPr>
              <a:endParaRPr lang="en-US" sz="16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BB56EB30-3D4B-4BA1-B89C-0784CA60783A}"/>
              </a:ext>
            </a:extLst>
          </p:cNvPr>
          <p:cNvSpPr txBox="1">
            <a:spLocks/>
          </p:cNvSpPr>
          <p:nvPr/>
        </p:nvSpPr>
        <p:spPr>
          <a:xfrm>
            <a:off x="5841861" y="3656861"/>
            <a:ext cx="5622500" cy="26367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8193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72290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4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270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503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6734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2966" indent="-233116" algn="l" defTabSz="9324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O .NET Core é uma plataforma de desenvolvimento de código aberto mantida pela Microsoft e pela comunidade .NET no GitHub.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6A5B17-BBF0-4BE0-96D3-F59D5179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003" y="1153267"/>
            <a:ext cx="3642691" cy="18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76950" y="2411390"/>
            <a:ext cx="9144000" cy="747897"/>
          </a:xfrm>
        </p:spPr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809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403830"/>
            <a:ext cx="11352181" cy="4050340"/>
          </a:xfrm>
        </p:spPr>
        <p:txBody>
          <a:bodyPr/>
          <a:lstStyle/>
          <a:p>
            <a:r>
              <a:rPr lang="en-US" dirty="0"/>
              <a:t>Renan Queiroz: </a:t>
            </a:r>
            <a:r>
              <a:rPr lang="en-US" dirty="0">
                <a:hlinkClick r:id="rId3"/>
              </a:rPr>
              <a:t>https://github.com/renanlq</a:t>
            </a:r>
            <a:endParaRPr lang="en-US" dirty="0"/>
          </a:p>
          <a:p>
            <a:endParaRPr lang="en-US" dirty="0"/>
          </a:p>
          <a:p>
            <a:r>
              <a:rPr lang="en-US" dirty="0"/>
              <a:t>Sidney Cirqueira: </a:t>
            </a:r>
            <a:r>
              <a:rPr lang="en-US" dirty="0">
                <a:hlinkClick r:id="rId4"/>
              </a:rPr>
              <a:t>https://github.com/sidneyocirqueira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Yago</a:t>
            </a:r>
            <a:r>
              <a:rPr lang="en-US" dirty="0"/>
              <a:t> Luiz: </a:t>
            </a:r>
            <a:r>
              <a:rPr lang="en-US" dirty="0">
                <a:hlinkClick r:id="rId5"/>
              </a:rPr>
              <a:t>https://github.com/yagoluiz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3D3C5E1-58E2-4BE1-80BA-FC7A368959B4}"/>
              </a:ext>
            </a:extLst>
          </p:cNvPr>
          <p:cNvSpPr/>
          <p:nvPr/>
        </p:nvSpPr>
        <p:spPr>
          <a:xfrm>
            <a:off x="451103" y="427626"/>
            <a:ext cx="1438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GitHub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Template_V5" id="{9DB3D05F-6371-48EA-A8D2-A01CFEC5E5A8}" vid="{7E5F3317-8777-43BC-B5E4-569855CBE125}"/>
    </a:ext>
  </a:extLst>
</a:theme>
</file>

<file path=ppt/theme/theme2.xml><?xml version="1.0" encoding="utf-8"?>
<a:theme xmlns:a="http://schemas.openxmlformats.org/drawingml/2006/main" name="SOFT BLACK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Template_V5" id="{9DB3D05F-6371-48EA-A8D2-A01CFEC5E5A8}" vid="{A3FC0CA9-46DB-457B-B63A-17E7CF03E7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FAF4CD5AD2F4B99B5B2414089ABF7" ma:contentTypeVersion="12" ma:contentTypeDescription="Create a new document." ma:contentTypeScope="" ma:versionID="230db19e8b17ba2810ea93624333db7c">
  <xsd:schema xmlns:xsd="http://www.w3.org/2001/XMLSchema" xmlns:xs="http://www.w3.org/2001/XMLSchema" xmlns:p="http://schemas.microsoft.com/office/2006/metadata/properties" xmlns:ns2="dcf5ddc1-fb1d-440f-849a-6450bddbaed7" xmlns:ns3="965de625-df5b-42e9-a277-2113da4f1195" targetNamespace="http://schemas.microsoft.com/office/2006/metadata/properties" ma:root="true" ma:fieldsID="dca6bc5695fb6c44cc6989902b88d8c5" ns2:_="" ns3:_="">
    <xsd:import namespace="dcf5ddc1-fb1d-440f-849a-6450bddbaed7"/>
    <xsd:import namespace="965de625-df5b-42e9-a277-2113da4f119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5ddc1-fb1d-440f-849a-6450bddb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de625-df5b-42e9-a277-2113da4f1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2006/documentManagement/types"/>
    <ds:schemaRef ds:uri="dcf5ddc1-fb1d-440f-849a-6450bddbaed7"/>
    <ds:schemaRef ds:uri="http://purl.org/dc/terms/"/>
    <ds:schemaRef ds:uri="http://schemas.openxmlformats.org/package/2006/metadata/core-properties"/>
    <ds:schemaRef ds:uri="965de625-df5b-42e9-a277-2113da4f1195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D8681F-3394-459F-BDB4-E6A41BDB1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5ddc1-fb1d-440f-849a-6450bddbaed7"/>
    <ds:schemaRef ds:uri="965de625-df5b-42e9-a277-2113da4f1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VisualStudio2019Launch_Template_V5</Template>
  <TotalTime>197</TotalTime>
  <Words>498</Words>
  <Application>Microsoft Office PowerPoint</Application>
  <PresentationFormat>Widescreen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Como o Azure e Azure DevOps podem elevar a integração do seu time</vt:lpstr>
      <vt:lpstr>Visual Studio 2019 Launch</vt:lpstr>
      <vt:lpstr>Apresentação do PowerPoint</vt:lpstr>
      <vt:lpstr>Agenda</vt:lpstr>
      <vt:lpstr>Apresentação do PowerPoint</vt:lpstr>
      <vt:lpstr>Apresentação do PowerPoint</vt:lpstr>
      <vt:lpstr>Apresentação do PowerPoint</vt:lpstr>
      <vt:lpstr>DEMO</vt:lpstr>
      <vt:lpstr>Apresentação do PowerPoint</vt:lpstr>
      <vt:lpstr>Duvidas?</vt:lpstr>
      <vt:lpstr>Obrigado!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DevOps to the  Next Level with  GitHub and Azure DevOps</dc:title>
  <dc:subject>Visual Studio 2019 Launch</dc:subject>
  <dc:creator>Steven Borg</dc:creator>
  <cp:keywords/>
  <dc:description/>
  <cp:lastModifiedBy>Sidney Cirqueira</cp:lastModifiedBy>
  <cp:revision>2</cp:revision>
  <dcterms:created xsi:type="dcterms:W3CDTF">2019-04-02T16:52:40Z</dcterms:created>
  <dcterms:modified xsi:type="dcterms:W3CDTF">2019-04-17T21:26:07Z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0x010100BD9FAF4CD5AD2F4B99B5B2414089ABF7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