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64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Cirqueira" userId="378a1498-f497-4da5-9dd3-0647869143a9" providerId="ADAL" clId="{343F408A-492A-4319-9F93-C679F31B43E1}"/>
    <pc:docChg chg="undo custSel modSld">
      <pc:chgData name="Sidney Cirqueira" userId="378a1498-f497-4da5-9dd3-0647869143a9" providerId="ADAL" clId="{343F408A-492A-4319-9F93-C679F31B43E1}" dt="2019-05-24T20:45:01.069" v="128"/>
      <pc:docMkLst>
        <pc:docMk/>
      </pc:docMkLst>
      <pc:sldChg chg="addSp delSp modSp">
        <pc:chgData name="Sidney Cirqueira" userId="378a1498-f497-4da5-9dd3-0647869143a9" providerId="ADAL" clId="{343F408A-492A-4319-9F93-C679F31B43E1}" dt="2019-05-24T20:43:54.564" v="79" actId="478"/>
        <pc:sldMkLst>
          <pc:docMk/>
          <pc:sldMk cId="2774290079" sldId="257"/>
        </pc:sldMkLst>
        <pc:spChg chg="mod">
          <ac:chgData name="Sidney Cirqueira" userId="378a1498-f497-4da5-9dd3-0647869143a9" providerId="ADAL" clId="{343F408A-492A-4319-9F93-C679F31B43E1}" dt="2019-05-24T20:43:51.793" v="78"/>
          <ac:spMkLst>
            <pc:docMk/>
            <pc:sldMk cId="2774290079" sldId="257"/>
            <ac:spMk id="5" creationId="{488D6B09-B6DA-4579-9BC0-EA3208CC5DD5}"/>
          </ac:spMkLst>
        </pc:spChg>
        <pc:spChg chg="mod">
          <ac:chgData name="Sidney Cirqueira" userId="378a1498-f497-4da5-9dd3-0647869143a9" providerId="ADAL" clId="{343F408A-492A-4319-9F93-C679F31B43E1}" dt="2019-05-24T20:39:55.820" v="22" actId="12788"/>
          <ac:spMkLst>
            <pc:docMk/>
            <pc:sldMk cId="2774290079" sldId="257"/>
            <ac:spMk id="6" creationId="{478CA797-FB7A-4317-8273-4334535D9483}"/>
          </ac:spMkLst>
        </pc:spChg>
        <pc:spChg chg="mod">
          <ac:chgData name="Sidney Cirqueira" userId="378a1498-f497-4da5-9dd3-0647869143a9" providerId="ADAL" clId="{343F408A-492A-4319-9F93-C679F31B43E1}" dt="2019-05-24T20:39:49.333" v="21" actId="1036"/>
          <ac:spMkLst>
            <pc:docMk/>
            <pc:sldMk cId="2774290079" sldId="257"/>
            <ac:spMk id="7" creationId="{AA0A8FE6-3348-42CC-9E09-522990746C9B}"/>
          </ac:spMkLst>
        </pc:spChg>
        <pc:spChg chg="mod">
          <ac:chgData name="Sidney Cirqueira" userId="378a1498-f497-4da5-9dd3-0647869143a9" providerId="ADAL" clId="{343F408A-492A-4319-9F93-C679F31B43E1}" dt="2019-05-24T20:39:49.333" v="21" actId="1036"/>
          <ac:spMkLst>
            <pc:docMk/>
            <pc:sldMk cId="2774290079" sldId="257"/>
            <ac:spMk id="8" creationId="{D3394E6B-3216-4774-9F66-AD7A20F1B325}"/>
          </ac:spMkLst>
        </pc:spChg>
        <pc:spChg chg="add del mod">
          <ac:chgData name="Sidney Cirqueira" userId="378a1498-f497-4da5-9dd3-0647869143a9" providerId="ADAL" clId="{343F408A-492A-4319-9F93-C679F31B43E1}" dt="2019-05-24T20:43:54.564" v="79" actId="478"/>
          <ac:spMkLst>
            <pc:docMk/>
            <pc:sldMk cId="2774290079" sldId="257"/>
            <ac:spMk id="12" creationId="{C23F0C3B-FD44-4005-AA35-040FD57E6E1D}"/>
          </ac:spMkLst>
        </pc:spChg>
        <pc:spChg chg="mod">
          <ac:chgData name="Sidney Cirqueira" userId="378a1498-f497-4da5-9dd3-0647869143a9" providerId="ADAL" clId="{343F408A-492A-4319-9F93-C679F31B43E1}" dt="2019-05-24T20:39:49.333" v="21" actId="1036"/>
          <ac:spMkLst>
            <pc:docMk/>
            <pc:sldMk cId="2774290079" sldId="257"/>
            <ac:spMk id="15" creationId="{BAE81686-EC3B-42A2-9EB9-8526F9081759}"/>
          </ac:spMkLst>
        </pc:spChg>
        <pc:picChg chg="mod">
          <ac:chgData name="Sidney Cirqueira" userId="378a1498-f497-4da5-9dd3-0647869143a9" providerId="ADAL" clId="{343F408A-492A-4319-9F93-C679F31B43E1}" dt="2019-05-24T20:39:55.820" v="22" actId="12788"/>
          <ac:picMkLst>
            <pc:docMk/>
            <pc:sldMk cId="2774290079" sldId="257"/>
            <ac:picMk id="3" creationId="{4D3DD3AA-8F14-4BB5-9E11-18FFBA2B8969}"/>
          </ac:picMkLst>
        </pc:picChg>
        <pc:picChg chg="mod">
          <ac:chgData name="Sidney Cirqueira" userId="378a1498-f497-4da5-9dd3-0647869143a9" providerId="ADAL" clId="{343F408A-492A-4319-9F93-C679F31B43E1}" dt="2019-05-24T20:39:49.333" v="21" actId="1036"/>
          <ac:picMkLst>
            <pc:docMk/>
            <pc:sldMk cId="2774290079" sldId="257"/>
            <ac:picMk id="9" creationId="{83420273-E417-49DA-94D7-49C82F0DF55D}"/>
          </ac:picMkLst>
        </pc:picChg>
      </pc:sldChg>
      <pc:sldChg chg="modSp">
        <pc:chgData name="Sidney Cirqueira" userId="378a1498-f497-4da5-9dd3-0647869143a9" providerId="ADAL" clId="{343F408A-492A-4319-9F93-C679F31B43E1}" dt="2019-05-24T20:43:58.892" v="80"/>
        <pc:sldMkLst>
          <pc:docMk/>
          <pc:sldMk cId="1867135356" sldId="260"/>
        </pc:sldMkLst>
        <pc:spChg chg="mod">
          <ac:chgData name="Sidney Cirqueira" userId="378a1498-f497-4da5-9dd3-0647869143a9" providerId="ADAL" clId="{343F408A-492A-4319-9F93-C679F31B43E1}" dt="2019-05-24T20:43:58.892" v="80"/>
          <ac:spMkLst>
            <pc:docMk/>
            <pc:sldMk cId="1867135356" sldId="260"/>
            <ac:spMk id="10" creationId="{F71F3ED5-734A-47C6-BB55-B1BF73950D68}"/>
          </ac:spMkLst>
        </pc:spChg>
        <pc:spChg chg="mod">
          <ac:chgData name="Sidney Cirqueira" userId="378a1498-f497-4da5-9dd3-0647869143a9" providerId="ADAL" clId="{343F408A-492A-4319-9F93-C679F31B43E1}" dt="2019-05-24T20:40:06.226" v="23" actId="1076"/>
          <ac:spMkLst>
            <pc:docMk/>
            <pc:sldMk cId="1867135356" sldId="260"/>
            <ac:spMk id="12" creationId="{1DE48A75-47D4-41D3-AE88-C0B084FFDB2C}"/>
          </ac:spMkLst>
        </pc:spChg>
      </pc:sldChg>
      <pc:sldChg chg="modSp">
        <pc:chgData name="Sidney Cirqueira" userId="378a1498-f497-4da5-9dd3-0647869143a9" providerId="ADAL" clId="{343F408A-492A-4319-9F93-C679F31B43E1}" dt="2019-05-24T20:44:02.171" v="81"/>
        <pc:sldMkLst>
          <pc:docMk/>
          <pc:sldMk cId="1259956133" sldId="261"/>
        </pc:sldMkLst>
        <pc:spChg chg="mod">
          <ac:chgData name="Sidney Cirqueira" userId="378a1498-f497-4da5-9dd3-0647869143a9" providerId="ADAL" clId="{343F408A-492A-4319-9F93-C679F31B43E1}" dt="2019-05-24T20:44:02.171" v="81"/>
          <ac:spMkLst>
            <pc:docMk/>
            <pc:sldMk cId="1259956133" sldId="261"/>
            <ac:spMk id="6" creationId="{A69C489B-4715-458E-8731-1F79E8E67D68}"/>
          </ac:spMkLst>
        </pc:spChg>
        <pc:spChg chg="mod">
          <ac:chgData name="Sidney Cirqueira" userId="378a1498-f497-4da5-9dd3-0647869143a9" providerId="ADAL" clId="{343F408A-492A-4319-9F93-C679F31B43E1}" dt="2019-05-24T20:40:17.940" v="32" actId="1037"/>
          <ac:spMkLst>
            <pc:docMk/>
            <pc:sldMk cId="1259956133" sldId="261"/>
            <ac:spMk id="7" creationId="{E3682685-4160-4B51-B2F9-3AA513F16E7C}"/>
          </ac:spMkLst>
        </pc:spChg>
        <pc:spChg chg="mod">
          <ac:chgData name="Sidney Cirqueira" userId="378a1498-f497-4da5-9dd3-0647869143a9" providerId="ADAL" clId="{343F408A-492A-4319-9F93-C679F31B43E1}" dt="2019-05-24T20:40:17.940" v="32" actId="1037"/>
          <ac:spMkLst>
            <pc:docMk/>
            <pc:sldMk cId="1259956133" sldId="261"/>
            <ac:spMk id="9" creationId="{5F0AD480-9024-4039-BD26-032AA79FE4B0}"/>
          </ac:spMkLst>
        </pc:spChg>
        <pc:picChg chg="mod">
          <ac:chgData name="Sidney Cirqueira" userId="378a1498-f497-4da5-9dd3-0647869143a9" providerId="ADAL" clId="{343F408A-492A-4319-9F93-C679F31B43E1}" dt="2019-05-24T20:40:17.940" v="32" actId="1037"/>
          <ac:picMkLst>
            <pc:docMk/>
            <pc:sldMk cId="1259956133" sldId="261"/>
            <ac:picMk id="8" creationId="{216B33FE-BFEC-451F-86EA-461266EE52A3}"/>
          </ac:picMkLst>
        </pc:picChg>
      </pc:sldChg>
      <pc:sldChg chg="modSp">
        <pc:chgData name="Sidney Cirqueira" userId="378a1498-f497-4da5-9dd3-0647869143a9" providerId="ADAL" clId="{343F408A-492A-4319-9F93-C679F31B43E1}" dt="2019-05-24T20:44:06.464" v="83"/>
        <pc:sldMkLst>
          <pc:docMk/>
          <pc:sldMk cId="1975176975" sldId="262"/>
        </pc:sldMkLst>
        <pc:spChg chg="mod">
          <ac:chgData name="Sidney Cirqueira" userId="378a1498-f497-4da5-9dd3-0647869143a9" providerId="ADAL" clId="{343F408A-492A-4319-9F93-C679F31B43E1}" dt="2019-05-24T20:44:06.464" v="83"/>
          <ac:spMkLst>
            <pc:docMk/>
            <pc:sldMk cId="1975176975" sldId="262"/>
            <ac:spMk id="4" creationId="{B84B90BD-C588-4E6A-8C60-1ED8237A23F6}"/>
          </ac:spMkLst>
        </pc:spChg>
      </pc:sldChg>
      <pc:sldChg chg="addSp modSp">
        <pc:chgData name="Sidney Cirqueira" userId="378a1498-f497-4da5-9dd3-0647869143a9" providerId="ADAL" clId="{343F408A-492A-4319-9F93-C679F31B43E1}" dt="2019-05-24T20:44:10.660" v="84"/>
        <pc:sldMkLst>
          <pc:docMk/>
          <pc:sldMk cId="1206647778" sldId="263"/>
        </pc:sldMkLst>
        <pc:spChg chg="mod">
          <ac:chgData name="Sidney Cirqueira" userId="378a1498-f497-4da5-9dd3-0647869143a9" providerId="ADAL" clId="{343F408A-492A-4319-9F93-C679F31B43E1}" dt="2019-05-24T20:41:00.801" v="42" actId="12788"/>
          <ac:spMkLst>
            <pc:docMk/>
            <pc:sldMk cId="1206647778" sldId="263"/>
            <ac:spMk id="6" creationId="{E58460B1-F783-42A6-96D6-C202DB286A76}"/>
          </ac:spMkLst>
        </pc:spChg>
        <pc:spChg chg="mod">
          <ac:chgData name="Sidney Cirqueira" userId="378a1498-f497-4da5-9dd3-0647869143a9" providerId="ADAL" clId="{343F408A-492A-4319-9F93-C679F31B43E1}" dt="2019-05-24T20:44:10.660" v="84"/>
          <ac:spMkLst>
            <pc:docMk/>
            <pc:sldMk cId="1206647778" sldId="263"/>
            <ac:spMk id="7" creationId="{0E0F5C95-9536-4D57-A4A5-5A1B1236130D}"/>
          </ac:spMkLst>
        </pc:spChg>
        <pc:grpChg chg="add mod">
          <ac:chgData name="Sidney Cirqueira" userId="378a1498-f497-4da5-9dd3-0647869143a9" providerId="ADAL" clId="{343F408A-492A-4319-9F93-C679F31B43E1}" dt="2019-05-24T20:41:00.801" v="42" actId="12788"/>
          <ac:grpSpMkLst>
            <pc:docMk/>
            <pc:sldMk cId="1206647778" sldId="263"/>
            <ac:grpSpMk id="2" creationId="{6A0B0060-999D-42BF-ADDE-E2AFF7A5AC44}"/>
          </ac:grpSpMkLst>
        </pc:grpChg>
        <pc:picChg chg="mod">
          <ac:chgData name="Sidney Cirqueira" userId="378a1498-f497-4da5-9dd3-0647869143a9" providerId="ADAL" clId="{343F408A-492A-4319-9F93-C679F31B43E1}" dt="2019-05-24T20:40:35.446" v="33" actId="164"/>
          <ac:picMkLst>
            <pc:docMk/>
            <pc:sldMk cId="1206647778" sldId="263"/>
            <ac:picMk id="4" creationId="{F443C9D1-EE22-43CB-A561-CCFBD2D1F7A5}"/>
          </ac:picMkLst>
        </pc:picChg>
        <pc:picChg chg="mod">
          <ac:chgData name="Sidney Cirqueira" userId="378a1498-f497-4da5-9dd3-0647869143a9" providerId="ADAL" clId="{343F408A-492A-4319-9F93-C679F31B43E1}" dt="2019-05-24T20:40:35.446" v="33" actId="164"/>
          <ac:picMkLst>
            <pc:docMk/>
            <pc:sldMk cId="1206647778" sldId="263"/>
            <ac:picMk id="5" creationId="{0263B8DE-5CF7-40FF-A046-DC6F542E7329}"/>
          </ac:picMkLst>
        </pc:picChg>
      </pc:sldChg>
      <pc:sldChg chg="modSp">
        <pc:chgData name="Sidney Cirqueira" userId="378a1498-f497-4da5-9dd3-0647869143a9" providerId="ADAL" clId="{343F408A-492A-4319-9F93-C679F31B43E1}" dt="2019-05-24T20:44:14.756" v="85"/>
        <pc:sldMkLst>
          <pc:docMk/>
          <pc:sldMk cId="31905929" sldId="264"/>
        </pc:sldMkLst>
        <pc:spChg chg="mod">
          <ac:chgData name="Sidney Cirqueira" userId="378a1498-f497-4da5-9dd3-0647869143a9" providerId="ADAL" clId="{343F408A-492A-4319-9F93-C679F31B43E1}" dt="2019-05-24T20:44:14.756" v="85"/>
          <ac:spMkLst>
            <pc:docMk/>
            <pc:sldMk cId="31905929" sldId="264"/>
            <ac:spMk id="8" creationId="{F7C9E44D-50FF-45FA-916C-CF4323CC8799}"/>
          </ac:spMkLst>
        </pc:spChg>
      </pc:sldChg>
      <pc:sldChg chg="modSp">
        <pc:chgData name="Sidney Cirqueira" userId="378a1498-f497-4da5-9dd3-0647869143a9" providerId="ADAL" clId="{343F408A-492A-4319-9F93-C679F31B43E1}" dt="2019-05-24T20:44:18.464" v="87"/>
        <pc:sldMkLst>
          <pc:docMk/>
          <pc:sldMk cId="4183032097" sldId="265"/>
        </pc:sldMkLst>
        <pc:spChg chg="mod">
          <ac:chgData name="Sidney Cirqueira" userId="378a1498-f497-4da5-9dd3-0647869143a9" providerId="ADAL" clId="{343F408A-492A-4319-9F93-C679F31B43E1}" dt="2019-05-24T20:41:17.650" v="43" actId="1076"/>
          <ac:spMkLst>
            <pc:docMk/>
            <pc:sldMk cId="4183032097" sldId="265"/>
            <ac:spMk id="5" creationId="{65A3E338-41A4-4E30-8CAE-BC110FF1E174}"/>
          </ac:spMkLst>
        </pc:spChg>
        <pc:spChg chg="mod">
          <ac:chgData name="Sidney Cirqueira" userId="378a1498-f497-4da5-9dd3-0647869143a9" providerId="ADAL" clId="{343F408A-492A-4319-9F93-C679F31B43E1}" dt="2019-05-24T20:44:18.464" v="87"/>
          <ac:spMkLst>
            <pc:docMk/>
            <pc:sldMk cId="4183032097" sldId="265"/>
            <ac:spMk id="7" creationId="{9C1B4038-43E7-4983-9441-9CEEEEEAA507}"/>
          </ac:spMkLst>
        </pc:spChg>
        <pc:picChg chg="mod">
          <ac:chgData name="Sidney Cirqueira" userId="378a1498-f497-4da5-9dd3-0647869143a9" providerId="ADAL" clId="{343F408A-492A-4319-9F93-C679F31B43E1}" dt="2019-05-24T20:41:17.650" v="43" actId="1076"/>
          <ac:picMkLst>
            <pc:docMk/>
            <pc:sldMk cId="4183032097" sldId="265"/>
            <ac:picMk id="4" creationId="{28DF24BA-01E1-48F4-85CD-7E43E186C0D6}"/>
          </ac:picMkLst>
        </pc:picChg>
        <pc:picChg chg="mod">
          <ac:chgData name="Sidney Cirqueira" userId="378a1498-f497-4da5-9dd3-0647869143a9" providerId="ADAL" clId="{343F408A-492A-4319-9F93-C679F31B43E1}" dt="2019-05-24T20:41:17.650" v="43" actId="1076"/>
          <ac:picMkLst>
            <pc:docMk/>
            <pc:sldMk cId="4183032097" sldId="265"/>
            <ac:picMk id="6" creationId="{B5077B36-9333-483D-B640-773A60EE5F79}"/>
          </ac:picMkLst>
        </pc:picChg>
      </pc:sldChg>
      <pc:sldChg chg="modSp">
        <pc:chgData name="Sidney Cirqueira" userId="378a1498-f497-4da5-9dd3-0647869143a9" providerId="ADAL" clId="{343F408A-492A-4319-9F93-C679F31B43E1}" dt="2019-05-24T20:44:21.877" v="88"/>
        <pc:sldMkLst>
          <pc:docMk/>
          <pc:sldMk cId="2067313954" sldId="266"/>
        </pc:sldMkLst>
        <pc:spChg chg="mod">
          <ac:chgData name="Sidney Cirqueira" userId="378a1498-f497-4da5-9dd3-0647869143a9" providerId="ADAL" clId="{343F408A-492A-4319-9F93-C679F31B43E1}" dt="2019-05-24T20:44:21.877" v="88"/>
          <ac:spMkLst>
            <pc:docMk/>
            <pc:sldMk cId="2067313954" sldId="266"/>
            <ac:spMk id="8" creationId="{4968E75E-14F9-428F-9823-69853214C014}"/>
          </ac:spMkLst>
        </pc:spChg>
        <pc:spChg chg="mod">
          <ac:chgData name="Sidney Cirqueira" userId="378a1498-f497-4da5-9dd3-0647869143a9" providerId="ADAL" clId="{343F408A-492A-4319-9F93-C679F31B43E1}" dt="2019-05-24T20:41:33.796" v="44" actId="1076"/>
          <ac:spMkLst>
            <pc:docMk/>
            <pc:sldMk cId="2067313954" sldId="266"/>
            <ac:spMk id="9" creationId="{C6B8A2E1-37DB-448C-9CA4-6C4AAEE9554E}"/>
          </ac:spMkLst>
        </pc:spChg>
        <pc:spChg chg="mod">
          <ac:chgData name="Sidney Cirqueira" userId="378a1498-f497-4da5-9dd3-0647869143a9" providerId="ADAL" clId="{343F408A-492A-4319-9F93-C679F31B43E1}" dt="2019-05-24T20:41:33.796" v="44" actId="1076"/>
          <ac:spMkLst>
            <pc:docMk/>
            <pc:sldMk cId="2067313954" sldId="266"/>
            <ac:spMk id="10" creationId="{F22DB018-3876-4D36-B07C-FBD16953A8B7}"/>
          </ac:spMkLst>
        </pc:spChg>
        <pc:spChg chg="mod">
          <ac:chgData name="Sidney Cirqueira" userId="378a1498-f497-4da5-9dd3-0647869143a9" providerId="ADAL" clId="{343F408A-492A-4319-9F93-C679F31B43E1}" dt="2019-05-24T20:41:33.796" v="44" actId="1076"/>
          <ac:spMkLst>
            <pc:docMk/>
            <pc:sldMk cId="2067313954" sldId="266"/>
            <ac:spMk id="11" creationId="{97A67068-19BF-4B7D-8BE6-D864DD351CB8}"/>
          </ac:spMkLst>
        </pc:spChg>
        <pc:picChg chg="mod">
          <ac:chgData name="Sidney Cirqueira" userId="378a1498-f497-4da5-9dd3-0647869143a9" providerId="ADAL" clId="{343F408A-492A-4319-9F93-C679F31B43E1}" dt="2019-05-24T20:41:33.796" v="44" actId="1076"/>
          <ac:picMkLst>
            <pc:docMk/>
            <pc:sldMk cId="2067313954" sldId="266"/>
            <ac:picMk id="12" creationId="{B9E4A5B3-745B-4EDB-8C00-E9ABD4C48C06}"/>
          </ac:picMkLst>
        </pc:picChg>
        <pc:picChg chg="mod">
          <ac:chgData name="Sidney Cirqueira" userId="378a1498-f497-4da5-9dd3-0647869143a9" providerId="ADAL" clId="{343F408A-492A-4319-9F93-C679F31B43E1}" dt="2019-05-24T20:41:33.796" v="44" actId="1076"/>
          <ac:picMkLst>
            <pc:docMk/>
            <pc:sldMk cId="2067313954" sldId="266"/>
            <ac:picMk id="13" creationId="{E6C36BB4-3062-4778-B567-83B241D06200}"/>
          </ac:picMkLst>
        </pc:picChg>
      </pc:sldChg>
      <pc:sldChg chg="modSp">
        <pc:chgData name="Sidney Cirqueira" userId="378a1498-f497-4da5-9dd3-0647869143a9" providerId="ADAL" clId="{343F408A-492A-4319-9F93-C679F31B43E1}" dt="2019-05-24T20:44:32.384" v="90"/>
        <pc:sldMkLst>
          <pc:docMk/>
          <pc:sldMk cId="1709977601" sldId="267"/>
        </pc:sldMkLst>
        <pc:spChg chg="mod">
          <ac:chgData name="Sidney Cirqueira" userId="378a1498-f497-4da5-9dd3-0647869143a9" providerId="ADAL" clId="{343F408A-492A-4319-9F93-C679F31B43E1}" dt="2019-05-24T20:44:32.384" v="90"/>
          <ac:spMkLst>
            <pc:docMk/>
            <pc:sldMk cId="1709977601" sldId="267"/>
            <ac:spMk id="4" creationId="{E79D7CF5-8D28-4C2B-9BCC-EBE6B2A976F0}"/>
          </ac:spMkLst>
        </pc:spChg>
        <pc:picChg chg="mod">
          <ac:chgData name="Sidney Cirqueira" userId="378a1498-f497-4da5-9dd3-0647869143a9" providerId="ADAL" clId="{343F408A-492A-4319-9F93-C679F31B43E1}" dt="2019-05-24T20:41:45.384" v="50" actId="1037"/>
          <ac:picMkLst>
            <pc:docMk/>
            <pc:sldMk cId="1709977601" sldId="267"/>
            <ac:picMk id="5" creationId="{FA4A78CE-6CC6-41B1-B063-B19289F4ECB0}"/>
          </ac:picMkLst>
        </pc:picChg>
      </pc:sldChg>
      <pc:sldChg chg="modSp">
        <pc:chgData name="Sidney Cirqueira" userId="378a1498-f497-4da5-9dd3-0647869143a9" providerId="ADAL" clId="{343F408A-492A-4319-9F93-C679F31B43E1}" dt="2019-05-24T20:44:28.977" v="89"/>
        <pc:sldMkLst>
          <pc:docMk/>
          <pc:sldMk cId="812406775" sldId="268"/>
        </pc:sldMkLst>
        <pc:spChg chg="mod">
          <ac:chgData name="Sidney Cirqueira" userId="378a1498-f497-4da5-9dd3-0647869143a9" providerId="ADAL" clId="{343F408A-492A-4319-9F93-C679F31B43E1}" dt="2019-05-24T20:44:28.977" v="89"/>
          <ac:spMkLst>
            <pc:docMk/>
            <pc:sldMk cId="812406775" sldId="268"/>
            <ac:spMk id="6" creationId="{DEFCEA13-5AB3-40EA-8950-9E303FD85AF5}"/>
          </ac:spMkLst>
        </pc:spChg>
        <pc:picChg chg="mod">
          <ac:chgData name="Sidney Cirqueira" userId="378a1498-f497-4da5-9dd3-0647869143a9" providerId="ADAL" clId="{343F408A-492A-4319-9F93-C679F31B43E1}" dt="2019-05-24T20:41:53.300" v="59" actId="1035"/>
          <ac:picMkLst>
            <pc:docMk/>
            <pc:sldMk cId="812406775" sldId="268"/>
            <ac:picMk id="8" creationId="{BCE84FD3-4FEF-43B1-A969-9CF47F9418D6}"/>
          </ac:picMkLst>
        </pc:picChg>
      </pc:sldChg>
      <pc:sldChg chg="addSp modSp">
        <pc:chgData name="Sidney Cirqueira" userId="378a1498-f497-4da5-9dd3-0647869143a9" providerId="ADAL" clId="{343F408A-492A-4319-9F93-C679F31B43E1}" dt="2019-05-24T20:44:54.413" v="127" actId="20577"/>
        <pc:sldMkLst>
          <pc:docMk/>
          <pc:sldMk cId="2994630716" sldId="269"/>
        </pc:sldMkLst>
        <pc:spChg chg="add mod">
          <ac:chgData name="Sidney Cirqueira" userId="378a1498-f497-4da5-9dd3-0647869143a9" providerId="ADAL" clId="{343F408A-492A-4319-9F93-C679F31B43E1}" dt="2019-05-24T20:44:54.413" v="127" actId="20577"/>
          <ac:spMkLst>
            <pc:docMk/>
            <pc:sldMk cId="2994630716" sldId="269"/>
            <ac:spMk id="3" creationId="{858D31A9-3765-4649-B312-1674089F507A}"/>
          </ac:spMkLst>
        </pc:spChg>
        <pc:picChg chg="mod modCrop">
          <ac:chgData name="Sidney Cirqueira" userId="378a1498-f497-4da5-9dd3-0647869143a9" providerId="ADAL" clId="{343F408A-492A-4319-9F93-C679F31B43E1}" dt="2019-05-24T20:42:24.912" v="65" actId="732"/>
          <ac:picMkLst>
            <pc:docMk/>
            <pc:sldMk cId="2994630716" sldId="269"/>
            <ac:picMk id="5" creationId="{7483412D-E4AD-4F75-AC59-D521F492CB16}"/>
          </ac:picMkLst>
        </pc:picChg>
      </pc:sldChg>
      <pc:sldChg chg="modSp">
        <pc:chgData name="Sidney Cirqueira" userId="378a1498-f497-4da5-9dd3-0647869143a9" providerId="ADAL" clId="{343F408A-492A-4319-9F93-C679F31B43E1}" dt="2019-05-24T20:45:01.069" v="128"/>
        <pc:sldMkLst>
          <pc:docMk/>
          <pc:sldMk cId="1468050026" sldId="270"/>
        </pc:sldMkLst>
        <pc:spChg chg="mod">
          <ac:chgData name="Sidney Cirqueira" userId="378a1498-f497-4da5-9dd3-0647869143a9" providerId="ADAL" clId="{343F408A-492A-4319-9F93-C679F31B43E1}" dt="2019-05-24T20:45:01.069" v="128"/>
          <ac:spMkLst>
            <pc:docMk/>
            <pc:sldMk cId="1468050026" sldId="270"/>
            <ac:spMk id="4" creationId="{DFCDA140-5D4C-4FED-90C4-8269A14BE7DF}"/>
          </ac:spMkLst>
        </pc:spChg>
        <pc:spChg chg="mod">
          <ac:chgData name="Sidney Cirqueira" userId="378a1498-f497-4da5-9dd3-0647869143a9" providerId="ADAL" clId="{343F408A-492A-4319-9F93-C679F31B43E1}" dt="2019-05-24T20:42:52.388" v="74" actId="1037"/>
          <ac:spMkLst>
            <pc:docMk/>
            <pc:sldMk cId="1468050026" sldId="270"/>
            <ac:spMk id="5" creationId="{C5A7FA73-BD54-422F-A45A-E69F4C7506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DB01-3D77-4BEC-9976-5245A1831D1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A8F1-78DD-45C2-896E-EF74FD527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É um banco de dados relacional que integra dados de uma ou mais origens.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pt-BR" sz="12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Um data </a:t>
            </a:r>
            <a:r>
              <a:rPr lang="pt-BR" sz="12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warehouse</a:t>
            </a:r>
            <a:r>
              <a:rPr lang="pt-BR" sz="12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armazenam dados atuais e históricos que são utilizados em relatórios e analise de dados.</a:t>
            </a:r>
          </a:p>
          <a:p>
            <a:r>
              <a:rPr lang="pt-BR" sz="12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Existem três tipos comuns de soluções para data </a:t>
            </a:r>
            <a:r>
              <a:rPr lang="pt-BR" sz="12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warehouse</a:t>
            </a:r>
            <a:r>
              <a:rPr lang="pt-BR" sz="12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:</a:t>
            </a:r>
          </a:p>
          <a:p>
            <a:endParaRPr lang="pt-BR" sz="12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EDW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-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Armazenamento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de dados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centralizado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 para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toda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empresa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Datamart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-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Especifico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para times e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unidades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negócio</a:t>
            </a:r>
            <a:endParaRPr lang="en-US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ODS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- Dados de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multiplas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origens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em</a:t>
            </a:r>
            <a:r>
              <a:rPr lang="en-US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tempo real.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A8F1-78DD-45C2-896E-EF74FD527A9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1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É um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sistema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MPP (Massively Parallel Processing),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diferente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do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sistema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armazenamento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tradicional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onde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vez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tudo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consolidado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uma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única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máquina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é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verdade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um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sistema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distribuído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que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diferentes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computadores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chamados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nós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trabalham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juntos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para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fornecer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dados para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suas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consultas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. </a:t>
            </a:r>
            <a:endParaRPr lang="en-US" sz="1200" dirty="0">
              <a:solidFill>
                <a:srgbClr val="0070C0"/>
              </a:solidFill>
              <a:latin typeface="Facto"/>
              <a:cs typeface="Calibri"/>
            </a:endParaRPr>
          </a:p>
          <a:p>
            <a:endParaRPr lang="en-US" sz="1200" dirty="0">
              <a:solidFill>
                <a:srgbClr val="0070C0"/>
              </a:solidFill>
              <a:latin typeface="Facto"/>
              <a:ea typeface="MS PGothic"/>
              <a:cs typeface="Calibri"/>
            </a:endParaRPr>
          </a:p>
          <a:p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• A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divisão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do SQL Data Warehouse do Azure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várias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máquinas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o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torna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dependente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do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armazenamento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distribuído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bem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como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computação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distribuída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.</a:t>
            </a:r>
            <a:endParaRPr lang="en-US" sz="1200" dirty="0">
              <a:solidFill>
                <a:srgbClr val="0070C0"/>
              </a:solidFill>
              <a:latin typeface="Fac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A8F1-78DD-45C2-896E-EF74FD527A9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9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É um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sistema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MPP (Massively Parallel Processing),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diferente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do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sistema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armazenamento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tradicional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onde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vez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tudo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consolidado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uma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única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máquina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é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verdade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um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sistema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distribuído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que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diferentes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computadores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chamados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nós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trabalham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juntos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para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fornecer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dados para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suas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consultas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. </a:t>
            </a:r>
            <a:endParaRPr lang="en-US" sz="1200" dirty="0">
              <a:solidFill>
                <a:srgbClr val="0070C0"/>
              </a:solidFill>
              <a:latin typeface="Facto"/>
              <a:cs typeface="Calibri"/>
            </a:endParaRPr>
          </a:p>
          <a:p>
            <a:endParaRPr lang="en-US" sz="1200" dirty="0">
              <a:solidFill>
                <a:srgbClr val="0070C0"/>
              </a:solidFill>
              <a:latin typeface="Facto"/>
              <a:ea typeface="MS PGothic"/>
              <a:cs typeface="Calibri"/>
            </a:endParaRPr>
          </a:p>
          <a:p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• A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divisão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do SQL Data Warehouse do Azure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várias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máquinas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o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torna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dependente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do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armazenamento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distribuído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bem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como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na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computação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distribuída</a:t>
            </a:r>
            <a:r>
              <a:rPr lang="en-US" sz="1200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.</a:t>
            </a:r>
            <a:endParaRPr lang="en-US" sz="1200" dirty="0">
              <a:solidFill>
                <a:srgbClr val="0070C0"/>
              </a:solidFill>
              <a:latin typeface="Fac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A8F1-78DD-45C2-896E-EF74FD527A9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F129-4BFC-4132-805A-052A80CF8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A26BE-3356-45FD-AD48-7AD67637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E2207-7FE3-44E9-BB0D-CB145C5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A3726-5889-43EA-9218-C653CA01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C8109-6803-4D86-BDF7-3FA21BD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3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1F157-4BDB-4E48-8762-C4C2ADA6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5BA1A6-DD49-4EF2-BEA2-56799DED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907FA-D2AA-4D70-BF96-64402040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9FC60-DC69-4542-A108-DCC3334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D87E5-C6E2-44AF-BB7D-1D87EB6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F7D2B4-067F-4404-AAF9-2BB2E356D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DA842-212C-4B8D-84AC-69BD78C4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02681-E1EA-49CD-9C2A-8228153C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7AA7E-94DC-41C4-B924-DF2EDD9D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AB9E5A-EDDB-4A05-AEF7-1DB2548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6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09AB0-72D9-4171-B76C-130E39FE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1DB48-4257-420A-9E04-2EDB9A00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7311D4-BC70-4E36-91E0-9E67E999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98F58-44C0-4C75-A627-68240405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6FF41-9B72-46E8-8650-0C391EAD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2DA17-74C5-4AF8-89A9-8458C415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76D2E7-CF53-4EEE-AF8E-085707F7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72531-F13D-4DFA-906C-579EC85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7792B-486E-484E-BA4E-8612CF31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AEBA3-2A22-4DE7-A73D-59B8280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7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F7805-B379-4E09-9F7C-FDD7EEA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9F8F8-7AAE-4EFD-BFC7-90914051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274ED-20BA-47F6-B060-283723B0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DE8D9D-73F4-4024-8215-43B1C0BB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30098-395A-4400-AA85-52C323D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F5CBC7-8F43-4AA8-A1AF-CDEB210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057D-CEB2-4059-AA90-27A782FD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AE417-4B95-428D-A4D5-3170946A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84057C-A929-4162-A7AF-20B372DD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6E484B-F313-4338-A5D3-971E73A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FE468A-97D5-4734-9F32-D0325906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FD828-01DF-43A7-8FD5-67BD158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0D3A90-47FE-4B8E-A947-421D1B0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13BEA-E495-4747-A7CD-02F8D5EA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2BD2-A626-462D-BFA3-B24B0ED1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ADDA02-DA87-4E8A-8422-4A133DBC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3DCA1-44FC-4E02-9813-9C3225A9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D8ECBA-681F-4E99-A312-5903FE87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219B32-A687-4619-A8A2-B6F5B31F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C03557-5CA6-4A49-991B-80C8A32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39093D-3E45-4951-9053-44BC4EA6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7D36-B2E2-4DA7-B383-BA295364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F492D-A692-49FB-9A99-201E8AF2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9A4432-F89A-4EE6-9559-A3217995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A77313-3B44-461B-81F7-26E619AB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CEA42-8D20-485B-AF6B-955FAC23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78563-32D6-4F71-8169-9DCF8EAF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68F84-F2F2-42D0-B724-E470470F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A357B0-D9AA-4F47-B5FB-7509BE15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F0BBDB-1991-4EB6-A659-80A7F58E5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69B9A-45B5-4707-94B7-8DA14CAF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BF65AA-D30F-4A50-BB00-0CEC89E4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9A653C-EFFD-4A2C-A9B0-D5E2407E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50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E4BE7F93-CAAC-4C95-B699-61D9A887D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80"/>
          <a:stretch/>
        </p:blipFill>
        <p:spPr>
          <a:xfrm flipV="1">
            <a:off x="11101723" y="-49879"/>
            <a:ext cx="1090277" cy="6949441"/>
          </a:xfrm>
          <a:prstGeom prst="rect">
            <a:avLst/>
          </a:prstGeom>
        </p:spPr>
      </p:pic>
      <p:sp>
        <p:nvSpPr>
          <p:cNvPr id="9" name="Rounded Rectangle">
            <a:extLst>
              <a:ext uri="{FF2B5EF4-FFF2-40B4-BE49-F238E27FC236}">
                <a16:creationId xmlns:a16="http://schemas.microsoft.com/office/drawing/2014/main" id="{76DC4B81-D005-4A6D-AF9D-4A1DEDD9DD6E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Imagem 1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AEB4298-6376-4F0E-9EFE-F1023DEF9CF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600" y="6229005"/>
            <a:ext cx="920522" cy="4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modules/provision-azure-sql-db/" TargetMode="External"/><Relationship Id="rId3" Type="http://schemas.openxmlformats.org/officeDocument/2006/relationships/hyperlink" Target="https://azure.microsoft.com/en-in/services/sql-database/" TargetMode="External"/><Relationship Id="rId7" Type="http://schemas.openxmlformats.org/officeDocument/2006/relationships/hyperlink" Target="https://docs.microsoft.com/en-us/azure/sql-data-warehouse/massively-parallel-processing-mpp-architecture" TargetMode="External"/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ql-data-warehouse/" TargetMode="External"/><Relationship Id="rId5" Type="http://schemas.openxmlformats.org/officeDocument/2006/relationships/hyperlink" Target="https://azure.microsoft.com/en-us/pricing/details/sql-database/managed/" TargetMode="External"/><Relationship Id="rId4" Type="http://schemas.openxmlformats.org/officeDocument/2006/relationships/hyperlink" Target="https://docs.microsoft.com/en-us/azure/sql-database/sql-database-paas-vs-sql-server-iaas" TargetMode="External"/><Relationship Id="rId9" Type="http://schemas.openxmlformats.org/officeDocument/2006/relationships/hyperlink" Target="https://docs.microsoft.com/en-us/learn/paths/implement-sql-data-warehous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35B6D676-79FE-4579-B366-F2573F15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60" y="0"/>
            <a:ext cx="12324360" cy="6854573"/>
          </a:xfrm>
          <a:prstGeom prst="rect">
            <a:avLst/>
          </a:prstGeom>
        </p:spPr>
      </p:pic>
      <p:pic>
        <p:nvPicPr>
          <p:cNvPr id="6" name="Imagem 5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1C7AFA52-9C6D-46D1-A49B-7D58F395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76" y="2463839"/>
            <a:ext cx="4922308" cy="25309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4E806C-498F-4458-AF4B-61264D5CC7AA}"/>
              </a:ext>
            </a:extLst>
          </p:cNvPr>
          <p:cNvSpPr txBox="1"/>
          <p:nvPr/>
        </p:nvSpPr>
        <p:spPr>
          <a:xfrm>
            <a:off x="2992581" y="5288340"/>
            <a:ext cx="8963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kern="0" dirty="0">
                <a:solidFill>
                  <a:schemeClr val="accent1">
                    <a:lumMod val="75000"/>
                  </a:schemeClr>
                </a:solidFill>
                <a:latin typeface="Facto "/>
                <a:ea typeface="Verdana" panose="020B0604030504040204" pitchFamily="34" charset="0"/>
                <a:cs typeface="Verdana" panose="020B0604030504040204" pitchFamily="34" charset="0"/>
              </a:rPr>
              <a:t>Fundamentos de SQL </a:t>
            </a:r>
            <a:r>
              <a:rPr lang="pt-BR" sz="3200" kern="0" dirty="0" err="1">
                <a:solidFill>
                  <a:schemeClr val="accent1">
                    <a:lumMod val="75000"/>
                  </a:schemeClr>
                </a:solidFill>
                <a:latin typeface="Facto 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pt-BR" sz="3200" kern="0" dirty="0">
                <a:solidFill>
                  <a:schemeClr val="accent1">
                    <a:lumMod val="75000"/>
                  </a:schemeClr>
                </a:solidFill>
                <a:latin typeface="Facto 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r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kern="0" dirty="0">
                <a:solidFill>
                  <a:schemeClr val="accent1">
                    <a:lumMod val="75000"/>
                  </a:schemeClr>
                </a:solidFill>
                <a:latin typeface="Facto "/>
                <a:ea typeface="Verdana" panose="020B0604030504040204" pitchFamily="34" charset="0"/>
                <a:cs typeface="Verdana" panose="020B0604030504040204" pitchFamily="34" charset="0"/>
              </a:rPr>
              <a:t> SQL Data </a:t>
            </a:r>
            <a:r>
              <a:rPr lang="pt-BR" sz="3200" kern="0" dirty="0" err="1">
                <a:solidFill>
                  <a:schemeClr val="accent1">
                    <a:lumMod val="75000"/>
                  </a:schemeClr>
                </a:solidFill>
                <a:latin typeface="Facto "/>
                <a:ea typeface="Verdana" panose="020B0604030504040204" pitchFamily="34" charset="0"/>
                <a:cs typeface="Verdana" panose="020B0604030504040204" pitchFamily="34" charset="0"/>
              </a:rPr>
              <a:t>Warehouse</a:t>
            </a:r>
            <a:endParaRPr kumimoji="0" lang="pt-BR" sz="320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Facto 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E155F2B-CF7F-4599-AADA-86ADD0503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0555" y="462972"/>
            <a:ext cx="300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Facto" charset="0"/>
                <a:ea typeface="Facto" charset="0"/>
                <a:cs typeface="Facto" charset="0"/>
              </a:rPr>
              <a:t>Raphael Brito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1BA8845B-5AEE-4A42-8557-E9395F5F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47147" y="832304"/>
            <a:ext cx="300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Facto" charset="0"/>
                <a:ea typeface="Facto" charset="0"/>
                <a:cs typeface="Facto" charset="0"/>
              </a:rPr>
              <a:t>Sidney Cirqueira</a:t>
            </a:r>
          </a:p>
        </p:txBody>
      </p:sp>
    </p:spTree>
    <p:extLst>
      <p:ext uri="{BB962C8B-B14F-4D97-AF65-F5344CB8AC3E}">
        <p14:creationId xmlns:p14="http://schemas.microsoft.com/office/powerpoint/2010/main" val="348037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E79D7CF5-8D28-4C2B-9BCC-EBE6B2A9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8" y="229870"/>
            <a:ext cx="998747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DW </a:t>
            </a: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convencional</a:t>
            </a: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 x Azure SQL Data Warehouse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  <p:pic>
        <p:nvPicPr>
          <p:cNvPr id="5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FA4A78CE-6CC6-41B1-B063-B19289F4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49" y="1007583"/>
            <a:ext cx="9405716" cy="56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DEFCEA13-5AB3-40EA-8950-9E303FD8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8" y="229870"/>
            <a:ext cx="998747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ELT com Azure SQL DW e </a:t>
            </a: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Polybase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EA1A0E0-B593-49A4-B39B-B793071E56C2}"/>
              </a:ext>
            </a:extLst>
          </p:cNvPr>
          <p:cNvSpPr txBox="1"/>
          <p:nvPr/>
        </p:nvSpPr>
        <p:spPr>
          <a:xfrm>
            <a:off x="487896" y="1294131"/>
            <a:ext cx="925046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É o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processo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pelo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qual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os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 dados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são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carregados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 de um Sistema de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origem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 para um Data Warehouse de </a:t>
            </a:r>
            <a:r>
              <a:rPr lang="en-US" sz="2800" dirty="0" err="1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destino</a:t>
            </a:r>
            <a:r>
              <a:rPr lang="en-US" sz="2800" dirty="0">
                <a:solidFill>
                  <a:srgbClr val="1F497D"/>
                </a:solidFill>
                <a:latin typeface="Facto"/>
                <a:ea typeface="MS PGothic"/>
                <a:cs typeface="Calibri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E84FD3-4FEF-43B1-A969-9CF47F941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64" y="2620349"/>
            <a:ext cx="7494401" cy="35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0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83412D-E4AD-4F75-AC59-D521F492C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9848" r="1279" b="1033"/>
          <a:stretch/>
        </p:blipFill>
        <p:spPr>
          <a:xfrm>
            <a:off x="363682" y="1072350"/>
            <a:ext cx="10371046" cy="5276495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858D31A9-3765-4649-B312-1674089F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8" y="229870"/>
            <a:ext cx="998747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Ambiente</a:t>
            </a: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 </a:t>
            </a: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informacional</a:t>
            </a: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 Wiz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3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DFCDA140-5D4C-4FED-90C4-8269A14BE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8" y="229870"/>
            <a:ext cx="998747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Referências</a:t>
            </a: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: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A7FA73-BD54-422F-A45A-E69F4C7506B1}"/>
              </a:ext>
            </a:extLst>
          </p:cNvPr>
          <p:cNvSpPr txBox="1"/>
          <p:nvPr/>
        </p:nvSpPr>
        <p:spPr>
          <a:xfrm>
            <a:off x="446808" y="1657350"/>
            <a:ext cx="107649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600" dirty="0"/>
              <a:t>Criar conta gratuita </a:t>
            </a:r>
            <a:r>
              <a:rPr lang="pt-BR" sz="1600" dirty="0">
                <a:hlinkClick r:id="rId2"/>
              </a:rPr>
              <a:t>https://azure.microsoft.com/en-us/free/</a:t>
            </a:r>
            <a:endParaRPr lang="pt-BR" sz="1600" dirty="0"/>
          </a:p>
          <a:p>
            <a:pPr>
              <a:lnSpc>
                <a:spcPct val="200000"/>
              </a:lnSpc>
            </a:pPr>
            <a:r>
              <a:rPr lang="pt-BR" sz="1600" dirty="0"/>
              <a:t>Documentação Microsoft: </a:t>
            </a:r>
            <a:r>
              <a:rPr lang="en-US" sz="1600" dirty="0">
                <a:ea typeface="MS PGothic"/>
                <a:cs typeface="Calibri"/>
                <a:hlinkClick r:id="rId3"/>
              </a:rPr>
              <a:t>https://azure.microsoft.com/en-in/services/sql-database/</a:t>
            </a:r>
            <a:endParaRPr lang="pt-BR" sz="1600" dirty="0"/>
          </a:p>
          <a:p>
            <a:pPr>
              <a:lnSpc>
                <a:spcPct val="200000"/>
              </a:lnSpc>
            </a:pPr>
            <a:r>
              <a:rPr lang="pt-BR" sz="1600" dirty="0"/>
              <a:t>SQL Server x </a:t>
            </a:r>
            <a:r>
              <a:rPr lang="pt-BR" sz="1600" dirty="0" err="1"/>
              <a:t>Azure</a:t>
            </a:r>
            <a:r>
              <a:rPr lang="pt-BR" sz="1600" dirty="0"/>
              <a:t> SQL </a:t>
            </a:r>
            <a:r>
              <a:rPr lang="pt-BR" sz="1600" dirty="0" err="1"/>
              <a:t>Database</a:t>
            </a:r>
            <a:r>
              <a:rPr lang="pt-BR" sz="1600" dirty="0"/>
              <a:t>: </a:t>
            </a:r>
            <a:r>
              <a:rPr lang="pt-BR" sz="1600" dirty="0">
                <a:hlinkClick r:id="rId4"/>
              </a:rPr>
              <a:t>https://docs.microsoft.com/en-us/azure/sql-database/sql-database-paas-vs-sql-server-iaas</a:t>
            </a:r>
            <a:endParaRPr lang="pt-BR" sz="1600" dirty="0"/>
          </a:p>
          <a:p>
            <a:pPr>
              <a:lnSpc>
                <a:spcPct val="200000"/>
              </a:lnSpc>
            </a:pPr>
            <a:r>
              <a:rPr lang="pt-BR" sz="1600" dirty="0"/>
              <a:t>Modelos de Compra SQLDB: </a:t>
            </a:r>
            <a:r>
              <a:rPr lang="pt-BR" sz="1600" dirty="0">
                <a:hlinkClick r:id="rId5"/>
              </a:rPr>
              <a:t>https://azure.microsoft.com/en-us/pricing/details/sql-database/managed/</a:t>
            </a:r>
            <a:endParaRPr lang="pt-BR" sz="1600" dirty="0"/>
          </a:p>
          <a:p>
            <a:pPr>
              <a:lnSpc>
                <a:spcPct val="200000"/>
              </a:lnSpc>
            </a:pPr>
            <a:r>
              <a:rPr lang="pt-BR" sz="1600" dirty="0"/>
              <a:t>Documentação SQLDW: </a:t>
            </a:r>
            <a:r>
              <a:rPr lang="pt-BR" sz="1600" dirty="0">
                <a:hlinkClick r:id="rId6"/>
              </a:rPr>
              <a:t>https://docs.microsoft.com/en-us/azure/sql-data-warehouse/</a:t>
            </a:r>
            <a:endParaRPr lang="pt-BR" sz="1600" dirty="0"/>
          </a:p>
          <a:p>
            <a:pPr>
              <a:lnSpc>
                <a:spcPct val="200000"/>
              </a:lnSpc>
            </a:pPr>
            <a:r>
              <a:rPr lang="pt-BR" sz="1600" dirty="0"/>
              <a:t>Arquitetura MPP: </a:t>
            </a:r>
            <a:r>
              <a:rPr lang="pt-BR" sz="1600" dirty="0">
                <a:hlinkClick r:id="rId7"/>
              </a:rPr>
              <a:t>https://docs.microsoft.com/en-us/azure/sql-data-warehouse/massively-parallel-processing-mpp-architecture</a:t>
            </a:r>
            <a:endParaRPr lang="pt-BR" sz="1600" dirty="0"/>
          </a:p>
          <a:p>
            <a:pPr>
              <a:lnSpc>
                <a:spcPct val="200000"/>
              </a:lnSpc>
            </a:pPr>
            <a:r>
              <a:rPr lang="pt-BR" sz="1600" dirty="0"/>
              <a:t>Treinamento </a:t>
            </a:r>
            <a:r>
              <a:rPr lang="pt-BR" sz="1600" dirty="0" err="1"/>
              <a:t>Azure</a:t>
            </a:r>
            <a:r>
              <a:rPr lang="pt-BR" sz="1600" dirty="0"/>
              <a:t> SQLDB: </a:t>
            </a:r>
            <a:r>
              <a:rPr lang="pt-BR" sz="1600" dirty="0">
                <a:hlinkClick r:id="rId8"/>
              </a:rPr>
              <a:t>https://docs.microsoft.com/en-us/learn/modules/provision-azure-sql-db/</a:t>
            </a:r>
            <a:endParaRPr lang="pt-BR" sz="1600" dirty="0"/>
          </a:p>
          <a:p>
            <a:pPr>
              <a:lnSpc>
                <a:spcPct val="200000"/>
              </a:lnSpc>
            </a:pPr>
            <a:r>
              <a:rPr lang="pt-BR" sz="1600" dirty="0"/>
              <a:t>Treinamento </a:t>
            </a:r>
            <a:r>
              <a:rPr lang="pt-BR" sz="1600" dirty="0" err="1"/>
              <a:t>Azure</a:t>
            </a:r>
            <a:r>
              <a:rPr lang="pt-BR" sz="1600" dirty="0"/>
              <a:t> SQLDW: </a:t>
            </a:r>
            <a:r>
              <a:rPr lang="pt-BR" sz="1600" dirty="0">
                <a:hlinkClick r:id="rId9"/>
              </a:rPr>
              <a:t>https://docs.microsoft.com/en-us/learn/paths/implement-sql-data-warehouse/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680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C835E195-5B73-46B2-8058-B483DC16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  <p:pic>
        <p:nvPicPr>
          <p:cNvPr id="8" name="Imagem 7" descr="Uma imagem contendo cartão de negócios, texto&#10;&#10;Descrição gerada com alta confiança">
            <a:extLst>
              <a:ext uri="{FF2B5EF4-FFF2-40B4-BE49-F238E27FC236}">
                <a16:creationId xmlns:a16="http://schemas.microsoft.com/office/drawing/2014/main" id="{936ECF04-D465-4E37-B42E-7525028FE1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9" r="49128" b="5519"/>
          <a:stretch/>
        </p:blipFill>
        <p:spPr>
          <a:xfrm>
            <a:off x="6508595" y="-96963"/>
            <a:ext cx="5683405" cy="6858000"/>
          </a:xfrm>
          <a:prstGeom prst="rect">
            <a:avLst/>
          </a:prstGeom>
        </p:spPr>
      </p:pic>
      <p:pic>
        <p:nvPicPr>
          <p:cNvPr id="9" name="Imagem 8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9B29D3F-AFF4-41A2-AFF9-C4E401C81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27" y="2807609"/>
            <a:ext cx="4175423" cy="21469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26645-A8AA-4437-8283-262CE7AD9BDC}"/>
              </a:ext>
            </a:extLst>
          </p:cNvPr>
          <p:cNvSpPr txBox="1"/>
          <p:nvPr/>
        </p:nvSpPr>
        <p:spPr>
          <a:xfrm>
            <a:off x="8549676" y="3011787"/>
            <a:ext cx="276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kern="0" dirty="0">
                <a:solidFill>
                  <a:schemeClr val="accent1">
                    <a:lumMod val="75000"/>
                  </a:schemeClr>
                </a:solidFill>
                <a:latin typeface="Facto 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  <a:endParaRPr kumimoji="0" lang="pt-BR" sz="480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Facto 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88D6B09-B6DA-4579-9BC0-EA3208CC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33" y="278657"/>
            <a:ext cx="71049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800" b="1" dirty="0">
                <a:latin typeface="Facto" charset="0"/>
                <a:ea typeface="Facto" charset="0"/>
                <a:cs typeface="Facto" charset="0"/>
              </a:rPr>
              <a:t>Apresentação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8CA797-FB7A-4317-8273-4334535D9483}"/>
              </a:ext>
            </a:extLst>
          </p:cNvPr>
          <p:cNvSpPr txBox="1"/>
          <p:nvPr/>
        </p:nvSpPr>
        <p:spPr>
          <a:xfrm>
            <a:off x="1393842" y="1264380"/>
            <a:ext cx="242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Facto" panose="00000500000000000000" pitchFamily="50" charset="0"/>
              </a:rPr>
              <a:t>Raphael Brito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0A8FE6-3348-42CC-9E09-522990746C9B}"/>
              </a:ext>
            </a:extLst>
          </p:cNvPr>
          <p:cNvSpPr txBox="1"/>
          <p:nvPr/>
        </p:nvSpPr>
        <p:spPr>
          <a:xfrm>
            <a:off x="6732922" y="1256520"/>
            <a:ext cx="242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Facto" panose="00000500000000000000" pitchFamily="50" charset="0"/>
              </a:rPr>
              <a:t>Sidney Cirqueira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394E6B-3216-4774-9F66-AD7A20F1B325}"/>
              </a:ext>
            </a:extLst>
          </p:cNvPr>
          <p:cNvSpPr/>
          <p:nvPr/>
        </p:nvSpPr>
        <p:spPr>
          <a:xfrm>
            <a:off x="5909188" y="4129041"/>
            <a:ext cx="47489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Há 10 anos em tecnologia e 5 com Banco de Dados;</a:t>
            </a:r>
            <a:r>
              <a:rPr lang="en-US" sz="1600" dirty="0">
                <a:solidFill>
                  <a:srgbClr val="1A1A1A"/>
                </a:solidFill>
                <a:latin typeface="Facto" panose="00000500000000000000"/>
              </a:rPr>
              <a:t>​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Analista de Banco de Dados em Serviços Unificados;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Responsável pelo gerenciamento de toda plataforma de dados no Ambiente Microsoft </a:t>
            </a:r>
            <a:r>
              <a:rPr lang="pt-BR" sz="1600" dirty="0" err="1">
                <a:solidFill>
                  <a:srgbClr val="1A1A1A"/>
                </a:solidFill>
                <a:latin typeface="Facto" panose="00000500000000000000"/>
              </a:rPr>
              <a:t>Azure</a:t>
            </a: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;</a:t>
            </a:r>
            <a:r>
              <a:rPr lang="en-US" sz="1600" dirty="0">
                <a:solidFill>
                  <a:srgbClr val="1A1A1A"/>
                </a:solidFill>
                <a:latin typeface="Facto" panose="00000500000000000000"/>
              </a:rPr>
              <a:t>​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Comunidades: </a:t>
            </a:r>
            <a:r>
              <a:rPr lang="pt-BR" sz="1600" dirty="0" err="1">
                <a:solidFill>
                  <a:srgbClr val="1A1A1A"/>
                </a:solidFill>
                <a:latin typeface="Facto" panose="00000500000000000000"/>
              </a:rPr>
              <a:t>SQLServerDF</a:t>
            </a: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, </a:t>
            </a:r>
            <a:r>
              <a:rPr lang="pt-BR" sz="1600" dirty="0" err="1">
                <a:solidFill>
                  <a:srgbClr val="1A1A1A"/>
                </a:solidFill>
                <a:latin typeface="Facto" panose="00000500000000000000"/>
              </a:rPr>
              <a:t>BrasiliaDataGroup</a:t>
            </a: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 e BSB IA, Data Science, </a:t>
            </a:r>
            <a:r>
              <a:rPr lang="pt-BR" sz="1600" dirty="0" err="1">
                <a:solidFill>
                  <a:srgbClr val="1A1A1A"/>
                </a:solidFill>
                <a:latin typeface="Facto" panose="00000500000000000000"/>
              </a:rPr>
              <a:t>BigData</a:t>
            </a: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 &amp; </a:t>
            </a:r>
            <a:r>
              <a:rPr lang="pt-BR" sz="1600" dirty="0" err="1">
                <a:solidFill>
                  <a:srgbClr val="1A1A1A"/>
                </a:solidFill>
                <a:latin typeface="Facto" panose="00000500000000000000"/>
              </a:rPr>
              <a:t>Analytics</a:t>
            </a:r>
            <a:r>
              <a:rPr lang="pt-BR" sz="1600" dirty="0">
                <a:solidFill>
                  <a:srgbClr val="1A1A1A"/>
                </a:solidFill>
                <a:latin typeface="Facto" panose="00000500000000000000"/>
              </a:rPr>
              <a:t>.</a:t>
            </a:r>
            <a:r>
              <a:rPr lang="en-US" sz="1600" dirty="0">
                <a:solidFill>
                  <a:srgbClr val="1A1A1A"/>
                </a:solidFill>
                <a:latin typeface="Facto" panose="00000500000000000000"/>
              </a:rPr>
              <a:t>​</a:t>
            </a:r>
            <a:endParaRPr lang="en-US" sz="1600" b="0" i="0" dirty="0">
              <a:solidFill>
                <a:srgbClr val="1A1A1A"/>
              </a:solidFill>
              <a:effectLst/>
              <a:latin typeface="Facto" panose="00000500000000000000"/>
            </a:endParaRPr>
          </a:p>
        </p:txBody>
      </p:sp>
      <p:pic>
        <p:nvPicPr>
          <p:cNvPr id="9" name="Picture 2" descr="https://avatars1.githubusercontent.com/u/42220714?s=460&amp;v=4">
            <a:extLst>
              <a:ext uri="{FF2B5EF4-FFF2-40B4-BE49-F238E27FC236}">
                <a16:creationId xmlns:a16="http://schemas.microsoft.com/office/drawing/2014/main" id="{83420273-E417-49DA-94D7-49C82F0D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086" y="1702598"/>
            <a:ext cx="2377512" cy="237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3DD3AA-8F14-4BB5-9E11-18FFBA2B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89" y="1702598"/>
            <a:ext cx="2320782" cy="232078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AE81686-EC3B-42A2-9EB9-8526F9081759}"/>
              </a:ext>
            </a:extLst>
          </p:cNvPr>
          <p:cNvSpPr/>
          <p:nvPr/>
        </p:nvSpPr>
        <p:spPr>
          <a:xfrm>
            <a:off x="936695" y="4199524"/>
            <a:ext cx="4432747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Facto" panose="00000500000000000000"/>
              </a:rPr>
              <a:t>Há 8 anos em tecnologia e 6 com Business </a:t>
            </a:r>
            <a:r>
              <a:rPr lang="pt-BR" sz="1600" dirty="0" err="1">
                <a:latin typeface="Facto" panose="00000500000000000000"/>
              </a:rPr>
              <a:t>Intelligence</a:t>
            </a:r>
            <a:r>
              <a:rPr lang="pt-BR" sz="1600" dirty="0">
                <a:latin typeface="Facto" panose="00000500000000000000"/>
              </a:rPr>
              <a:t>;​</a:t>
            </a:r>
            <a:br>
              <a:rPr lang="pt-BR" sz="1600" dirty="0">
                <a:latin typeface="Facto" panose="00000500000000000000"/>
              </a:rPr>
            </a:br>
            <a:r>
              <a:rPr lang="pt-BR" sz="1600" dirty="0">
                <a:latin typeface="Facto" panose="00000500000000000000"/>
              </a:rPr>
              <a:t>Analista de Business </a:t>
            </a:r>
            <a:r>
              <a:rPr lang="pt-BR" sz="1600" dirty="0" err="1">
                <a:latin typeface="Facto" panose="00000500000000000000"/>
              </a:rPr>
              <a:t>Intelligence</a:t>
            </a:r>
            <a:r>
              <a:rPr lang="pt-BR" sz="1600" dirty="0">
                <a:latin typeface="Facto" panose="00000500000000000000"/>
              </a:rPr>
              <a:t> em Intel;</a:t>
            </a:r>
            <a:br>
              <a:rPr lang="pt-BR" sz="1600" dirty="0">
                <a:latin typeface="Facto" panose="00000500000000000000"/>
              </a:rPr>
            </a:br>
            <a:r>
              <a:rPr lang="pt-BR" sz="1600" dirty="0">
                <a:latin typeface="Facto" panose="00000500000000000000"/>
              </a:rPr>
              <a:t>Responsável pelo desenvolvimento do ambiente informacional da </a:t>
            </a:r>
            <a:r>
              <a:rPr lang="pt-BR" sz="1600" dirty="0" err="1">
                <a:latin typeface="Facto" panose="00000500000000000000"/>
              </a:rPr>
              <a:t>Wiz</a:t>
            </a:r>
            <a:r>
              <a:rPr lang="pt-BR" sz="1600" dirty="0">
                <a:latin typeface="Facto" panose="00000500000000000000"/>
              </a:rPr>
              <a:t>;​</a:t>
            </a:r>
            <a:br>
              <a:rPr lang="pt-BR" sz="1600" dirty="0">
                <a:latin typeface="Facto" panose="00000500000000000000"/>
              </a:rPr>
            </a:br>
            <a:r>
              <a:rPr lang="pt-BR" sz="1600" dirty="0">
                <a:latin typeface="Facto" panose="00000500000000000000"/>
              </a:rPr>
              <a:t>Comunidades: </a:t>
            </a:r>
            <a:r>
              <a:rPr lang="pt-BR" sz="1600" dirty="0" err="1">
                <a:latin typeface="Facto" panose="00000500000000000000"/>
              </a:rPr>
              <a:t>BigData</a:t>
            </a:r>
            <a:r>
              <a:rPr lang="pt-BR" sz="1600" dirty="0">
                <a:latin typeface="Facto" panose="00000500000000000000"/>
              </a:rPr>
              <a:t> &amp; </a:t>
            </a:r>
            <a:r>
              <a:rPr lang="pt-BR" sz="1600" dirty="0" err="1">
                <a:latin typeface="Facto" panose="00000500000000000000"/>
              </a:rPr>
              <a:t>Analytics</a:t>
            </a:r>
            <a:r>
              <a:rPr lang="pt-BR" sz="1600" dirty="0">
                <a:latin typeface="Facto" panose="00000500000000000000"/>
              </a:rPr>
              <a:t>, Data Science Brasil.​</a:t>
            </a:r>
          </a:p>
        </p:txBody>
      </p:sp>
    </p:spTree>
    <p:extLst>
      <p:ext uri="{BB962C8B-B14F-4D97-AF65-F5344CB8AC3E}">
        <p14:creationId xmlns:p14="http://schemas.microsoft.com/office/powerpoint/2010/main" val="27742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71F3ED5-734A-47C6-BB55-B1BF7395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9" y="229870"/>
            <a:ext cx="71049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800" b="1" dirty="0">
                <a:latin typeface="Facto" charset="0"/>
                <a:ea typeface="Facto" charset="0"/>
                <a:cs typeface="Facto" charset="0"/>
              </a:rPr>
              <a:t>Agenda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E48A75-47D4-41D3-AE88-C0B084FFDB2C}"/>
              </a:ext>
            </a:extLst>
          </p:cNvPr>
          <p:cNvSpPr txBox="1"/>
          <p:nvPr/>
        </p:nvSpPr>
        <p:spPr>
          <a:xfrm>
            <a:off x="1161250" y="1471910"/>
            <a:ext cx="10390366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Introdução ao Azure SQL </a:t>
            </a:r>
            <a:r>
              <a:rPr lang="pt-BR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Database</a:t>
            </a:r>
            <a:r>
              <a:rPr lang="pt-BR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Benefícios;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Comparativo SQL Server x SQL </a:t>
            </a:r>
            <a:r>
              <a:rPr lang="pt-BR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Database</a:t>
            </a:r>
            <a:r>
              <a:rPr lang="pt-BR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Gerenciamento de SQL Databases;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O que é Data Warehouse;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Arquitetura de </a:t>
            </a:r>
            <a:r>
              <a:rPr lang="en-US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Processamento</a:t>
            </a: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Massivo</a:t>
            </a: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Paralelo</a:t>
            </a: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(MPP);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Diferenças</a:t>
            </a: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entre DW </a:t>
            </a:r>
            <a:r>
              <a:rPr lang="en-US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comum</a:t>
            </a: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e o Azure SQL Data Warehouse;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Carregamento</a:t>
            </a:r>
            <a:r>
              <a:rPr lang="en-US" sz="2400" dirty="0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 de dados para o Azure SQLDW;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70C0"/>
              </a:solidFill>
              <a:latin typeface="Facto" charset="0"/>
              <a:ea typeface="Facto" charset="0"/>
              <a:cs typeface="Fac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69C489B-4715-458E-8731-1F79E8E6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9" y="229870"/>
            <a:ext cx="710496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Azure SQL Database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682685-4160-4B51-B2F9-3AA513F16E7C}"/>
              </a:ext>
            </a:extLst>
          </p:cNvPr>
          <p:cNvSpPr txBox="1"/>
          <p:nvPr/>
        </p:nvSpPr>
        <p:spPr>
          <a:xfrm>
            <a:off x="5638380" y="4491401"/>
            <a:ext cx="481272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Um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serviço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de banco de dados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dísponível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no Azure no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formato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de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plataforma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como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serviço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(PaaS);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Facto" charset="0"/>
              <a:ea typeface="Facto" charset="0"/>
              <a:cs typeface="Facto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6B33FE-BFEC-451F-86EA-461266EE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27" y="2002169"/>
            <a:ext cx="2388695" cy="238869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F0AD480-9024-4039-BD26-032AA79FE4B0}"/>
              </a:ext>
            </a:extLst>
          </p:cNvPr>
          <p:cNvSpPr/>
          <p:nvPr/>
        </p:nvSpPr>
        <p:spPr>
          <a:xfrm>
            <a:off x="1183768" y="2015685"/>
            <a:ext cx="33967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70C0"/>
                </a:solidFill>
                <a:latin typeface="Facto bold"/>
                <a:ea typeface="Facto" charset="0"/>
                <a:cs typeface="Facto" charset="0"/>
              </a:rPr>
              <a:t>Vantagens</a:t>
            </a:r>
            <a:endParaRPr lang="en-US" sz="36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endParaRPr lang="en-US" sz="36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Facilidade</a:t>
            </a:r>
            <a:endParaRPr lang="en-US" sz="32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Custo</a:t>
            </a:r>
            <a:endParaRPr lang="en-US" sz="32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Escalabilidade</a:t>
            </a:r>
            <a:endParaRPr lang="en-US" sz="32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rgbClr val="0070C0"/>
                </a:solidFill>
                <a:latin typeface="Facto"/>
                <a:ea typeface="Facto" charset="0"/>
                <a:cs typeface="Facto" charset="0"/>
              </a:rPr>
              <a:t>Segurança</a:t>
            </a:r>
            <a:endParaRPr lang="en-US" sz="32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5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84B90BD-C588-4E6A-8C60-1ED8237A2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9" y="218155"/>
            <a:ext cx="1069558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Gerenciamento - SQL Server x Azure SQL Database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3B45EF-8E22-4167-AABB-0573825C47A3}"/>
              </a:ext>
            </a:extLst>
          </p:cNvPr>
          <p:cNvSpPr txBox="1"/>
          <p:nvPr/>
        </p:nvSpPr>
        <p:spPr>
          <a:xfrm>
            <a:off x="2571518" y="1809226"/>
            <a:ext cx="3422480" cy="397031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Hardware e Software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Sistema Operacional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Segurança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Pacotes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de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Atualização</a:t>
            </a:r>
            <a:endParaRPr lang="en-US" sz="2400" dirty="0">
              <a:solidFill>
                <a:srgbClr val="0070C0"/>
              </a:solidFill>
              <a:latin typeface="Facto" charset="0"/>
              <a:ea typeface="Facto" charset="0"/>
              <a:cs typeface="Facto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Rotinas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basicas</a:t>
            </a:r>
            <a:endParaRPr lang="en-US" sz="2400" dirty="0">
              <a:solidFill>
                <a:srgbClr val="0070C0"/>
              </a:solidFill>
              <a:latin typeface="Facto" charset="0"/>
              <a:ea typeface="Facto" charset="0"/>
              <a:cs typeface="Facto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Backup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Politicas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de </a:t>
            </a:r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retenção</a:t>
            </a:r>
            <a:endParaRPr lang="en-US" sz="2400" dirty="0">
              <a:solidFill>
                <a:srgbClr val="0070C0"/>
              </a:solidFill>
              <a:latin typeface="Facto" charset="0"/>
              <a:ea typeface="Facto" charset="0"/>
              <a:cs typeface="Facto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131DC9-E9C4-442D-9F0A-2072AEE5CE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72" y="3284525"/>
            <a:ext cx="1075394" cy="10753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E454D1-0BE9-44AB-85C8-3143CFEB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3255786"/>
            <a:ext cx="2312860" cy="110583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B35933-7DF2-40F4-B4D1-548EF3708BA4}"/>
              </a:ext>
            </a:extLst>
          </p:cNvPr>
          <p:cNvSpPr/>
          <p:nvPr/>
        </p:nvSpPr>
        <p:spPr>
          <a:xfrm>
            <a:off x="7703374" y="3391502"/>
            <a:ext cx="3154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Aplicação</a:t>
            </a:r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no Portal</a:t>
            </a:r>
          </a:p>
          <a:p>
            <a:r>
              <a:rPr lang="en-US" sz="24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Dados</a:t>
            </a:r>
            <a:endParaRPr lang="pt-BR" sz="2400" dirty="0">
              <a:solidFill>
                <a:srgbClr val="0070C0"/>
              </a:solidFill>
              <a:latin typeface="Facto" charset="0"/>
              <a:ea typeface="Facto" charset="0"/>
              <a:cs typeface="Fac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A0B0060-999D-42BF-ADDE-E2AFF7A5AC44}"/>
              </a:ext>
            </a:extLst>
          </p:cNvPr>
          <p:cNvGrpSpPr/>
          <p:nvPr/>
        </p:nvGrpSpPr>
        <p:grpSpPr>
          <a:xfrm>
            <a:off x="772278" y="2375065"/>
            <a:ext cx="9306904" cy="2830491"/>
            <a:chOff x="315078" y="2094510"/>
            <a:chExt cx="10228218" cy="311068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43C9D1-EE22-43CB-A561-CCFBD2D1F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4" r="1419" b="2325"/>
            <a:stretch/>
          </p:blipFill>
          <p:spPr>
            <a:xfrm>
              <a:off x="315078" y="2197825"/>
              <a:ext cx="4644093" cy="2904058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263B8DE-5CF7-40FF-A046-DC6F542E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482" y="2094510"/>
              <a:ext cx="5010814" cy="3110689"/>
            </a:xfrm>
            <a:prstGeom prst="rect">
              <a:avLst/>
            </a:prstGeom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8460B1-F783-42A6-96D6-C202DB286A76}"/>
              </a:ext>
            </a:extLst>
          </p:cNvPr>
          <p:cNvSpPr txBox="1"/>
          <p:nvPr/>
        </p:nvSpPr>
        <p:spPr>
          <a:xfrm>
            <a:off x="4274253" y="1490938"/>
            <a:ext cx="23029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DTU x </a:t>
            </a:r>
            <a:r>
              <a:rPr lang="en-US" sz="3200" dirty="0" err="1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vCore</a:t>
            </a:r>
            <a:r>
              <a:rPr lang="en-US" sz="3200" dirty="0">
                <a:solidFill>
                  <a:srgbClr val="0070C0"/>
                </a:solidFill>
                <a:latin typeface="Facto" charset="0"/>
                <a:ea typeface="Facto" charset="0"/>
                <a:cs typeface="Facto" charset="0"/>
              </a:rPr>
              <a:t> </a:t>
            </a:r>
            <a:endParaRPr lang="en-US" sz="3200" dirty="0">
              <a:solidFill>
                <a:srgbClr val="0070C0"/>
              </a:solidFill>
              <a:latin typeface="Facto"/>
              <a:ea typeface="Facto" charset="0"/>
              <a:cs typeface="Facto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E0F5C95-9536-4D57-A4A5-5A1B1236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9" y="229870"/>
            <a:ext cx="85101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Modelos</a:t>
            </a: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 de </a:t>
            </a: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compra</a:t>
            </a: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 – Azure SQL Database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4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F7C9E44D-50FF-45FA-916C-CF4323CC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9" y="229870"/>
            <a:ext cx="710496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 err="1">
                <a:latin typeface="Facto" charset="0"/>
                <a:ea typeface="Facto" charset="0"/>
                <a:cs typeface="Facto" charset="0"/>
              </a:rPr>
              <a:t>Introdução</a:t>
            </a: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 a Data Warehouse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DC8F867-600D-4411-B0A0-AA36E65D0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36" y="1638300"/>
            <a:ext cx="9212051" cy="46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28DF24BA-01E1-48F4-85CD-7E43E186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60" y="2969442"/>
            <a:ext cx="1167843" cy="11678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5A3E338-41A4-4E30-8CAE-BC110FF1E174}"/>
              </a:ext>
            </a:extLst>
          </p:cNvPr>
          <p:cNvSpPr/>
          <p:nvPr/>
        </p:nvSpPr>
        <p:spPr>
          <a:xfrm>
            <a:off x="767476" y="1990725"/>
            <a:ext cx="332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Disponível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no azure no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formato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de 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plataforma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como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serviço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(PaaS). </a:t>
            </a:r>
            <a:endParaRPr lang="en-US" dirty="0">
              <a:solidFill>
                <a:srgbClr val="0070C0"/>
              </a:solidFill>
              <a:latin typeface="Facto"/>
              <a:cs typeface="Calibri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077B36-9333-483D-B640-773A60EE5F79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468" y="1689735"/>
            <a:ext cx="5405029" cy="4164330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9C1B4038-43E7-4983-9441-9CEEEEEAA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9" y="261043"/>
            <a:ext cx="710496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Azure SQL Data Warehouse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4968E75E-14F9-428F-9823-69853214C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9" y="229870"/>
            <a:ext cx="710496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BR" sz="3200" b="1" dirty="0">
                <a:latin typeface="Facto" charset="0"/>
                <a:ea typeface="Facto" charset="0"/>
                <a:cs typeface="Facto" charset="0"/>
              </a:rPr>
              <a:t>Azure Storage</a:t>
            </a:r>
            <a:endParaRPr lang="pt-BR" altLang="pt-BR" sz="3200" b="1" dirty="0">
              <a:latin typeface="Facto" charset="0"/>
              <a:ea typeface="Facto" charset="0"/>
              <a:cs typeface="Facto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B8A2E1-37DB-448C-9CA4-6C4AAEE9554E}"/>
              </a:ext>
            </a:extLst>
          </p:cNvPr>
          <p:cNvSpPr/>
          <p:nvPr/>
        </p:nvSpPr>
        <p:spPr>
          <a:xfrm>
            <a:off x="504776" y="1710952"/>
            <a:ext cx="3323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Hash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Melhor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desempenho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para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consulta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e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agregações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. </a:t>
            </a:r>
            <a:endParaRPr lang="en-US" dirty="0">
              <a:solidFill>
                <a:srgbClr val="0070C0"/>
              </a:solidFill>
              <a:latin typeface="Facto"/>
              <a:cs typeface="Calibri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2DB018-3876-4D36-B07C-FBD16953A8B7}"/>
              </a:ext>
            </a:extLst>
          </p:cNvPr>
          <p:cNvSpPr/>
          <p:nvPr/>
        </p:nvSpPr>
        <p:spPr>
          <a:xfrm>
            <a:off x="4133133" y="1705497"/>
            <a:ext cx="332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Round Robin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Melhor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desempenho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para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tabelas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carga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.</a:t>
            </a:r>
            <a:endParaRPr lang="en-US" dirty="0">
              <a:solidFill>
                <a:srgbClr val="0070C0"/>
              </a:solidFill>
              <a:latin typeface="Facto"/>
              <a:cs typeface="Calibri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7A67068-19BF-4B7D-8BE6-D864DD351CB8}"/>
              </a:ext>
            </a:extLst>
          </p:cNvPr>
          <p:cNvSpPr/>
          <p:nvPr/>
        </p:nvSpPr>
        <p:spPr>
          <a:xfrm>
            <a:off x="7234604" y="1714417"/>
            <a:ext cx="3585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Replicate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Melhor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desempenho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consulta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para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tabelas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pequenas</a:t>
            </a:r>
            <a:r>
              <a:rPr lang="en-US" dirty="0">
                <a:solidFill>
                  <a:srgbClr val="0070C0"/>
                </a:solidFill>
                <a:latin typeface="Facto"/>
                <a:ea typeface="MS PGothic"/>
                <a:cs typeface="Calibri"/>
              </a:rPr>
              <a:t>.</a:t>
            </a:r>
            <a:endParaRPr lang="en-US" dirty="0">
              <a:solidFill>
                <a:srgbClr val="0070C0"/>
              </a:solidFill>
              <a:latin typeface="Facto"/>
              <a:cs typeface="Calibri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9E4A5B3-745B-4EDB-8C00-E9ABD4C4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0" y="3278581"/>
            <a:ext cx="4256284" cy="25939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C36BB4-3062-4778-B567-83B241D06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5" y="3280845"/>
            <a:ext cx="4098872" cy="25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3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550</Words>
  <Application>Microsoft Office PowerPoint</Application>
  <PresentationFormat>Widescreen</PresentationFormat>
  <Paragraphs>85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Facto</vt:lpstr>
      <vt:lpstr>Facto </vt:lpstr>
      <vt:lpstr>Facto bold</vt:lpstr>
      <vt:lpstr>Helvetica Neue Medium</vt:lpstr>
      <vt:lpstr>Roboto-Bold</vt:lpstr>
      <vt:lpstr>Roboto-Regular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Dalmiglio</dc:creator>
  <cp:lastModifiedBy>Sidney Cirqueira</cp:lastModifiedBy>
  <cp:revision>12</cp:revision>
  <dcterms:created xsi:type="dcterms:W3CDTF">2019-05-20T19:47:24Z</dcterms:created>
  <dcterms:modified xsi:type="dcterms:W3CDTF">2019-05-24T20:45:03Z</dcterms:modified>
</cp:coreProperties>
</file>