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3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76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3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76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806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7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877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436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28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734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242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6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37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6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0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973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9714-6ECF-45D6-91CA-8AD0659779A9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431B40-7371-4CF6-A249-16A6DA66C43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3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B45D-7D70-2892-7B82-DD6A876BE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Indy Inspector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3DF1D-9338-5B90-D455-98908DCE4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Digital Image Processing</a:t>
            </a:r>
          </a:p>
          <a:p>
            <a:r>
              <a:rPr lang="de-CH" dirty="0"/>
              <a:t>23.01.24</a:t>
            </a:r>
          </a:p>
          <a:p>
            <a:r>
              <a:rPr lang="de-CH" dirty="0" err="1"/>
              <a:t>Seewer</a:t>
            </a:r>
            <a:r>
              <a:rPr lang="de-CH" dirty="0"/>
              <a:t> &amp; </a:t>
            </a:r>
            <a:r>
              <a:rPr lang="de-CH" dirty="0" err="1"/>
              <a:t>Freislich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0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1D88-967F-BC1A-7E4E-ED0065FB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Pipeline </a:t>
            </a:r>
            <a:r>
              <a:rPr lang="de-CH" dirty="0" err="1"/>
              <a:t>Pre</a:t>
            </a:r>
            <a:r>
              <a:rPr lang="de-CH" dirty="0"/>
              <a:t> 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E0A22-0647-0ACA-826C-81E321126C6B}"/>
              </a:ext>
            </a:extLst>
          </p:cNvPr>
          <p:cNvSpPr txBox="1"/>
          <p:nvPr/>
        </p:nvSpPr>
        <p:spPr>
          <a:xfrm>
            <a:off x="4387367" y="3429000"/>
            <a:ext cx="27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 Remove 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D24F4-F163-86EE-0255-8391E143AD2B}"/>
              </a:ext>
            </a:extLst>
          </p:cNvPr>
          <p:cNvSpPr txBox="1"/>
          <p:nvPr/>
        </p:nvSpPr>
        <p:spPr>
          <a:xfrm>
            <a:off x="764858" y="6248990"/>
            <a:ext cx="27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 </a:t>
            </a:r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Binary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4F991-14EB-1FA4-EA38-756362D23543}"/>
              </a:ext>
            </a:extLst>
          </p:cNvPr>
          <p:cNvSpPr txBox="1"/>
          <p:nvPr/>
        </p:nvSpPr>
        <p:spPr>
          <a:xfrm>
            <a:off x="8634946" y="3429000"/>
            <a:ext cx="27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 </a:t>
            </a:r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Grayscale</a:t>
            </a:r>
            <a:endParaRPr lang="de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C6A4A-2475-A751-A3D6-168F1F299A25}"/>
              </a:ext>
            </a:extLst>
          </p:cNvPr>
          <p:cNvSpPr txBox="1"/>
          <p:nvPr/>
        </p:nvSpPr>
        <p:spPr>
          <a:xfrm>
            <a:off x="4387368" y="6284293"/>
            <a:ext cx="27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4. Flood Fill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FEF91-5952-141A-FA0F-4BD2361A38BD}"/>
              </a:ext>
            </a:extLst>
          </p:cNvPr>
          <p:cNvSpPr txBox="1"/>
          <p:nvPr/>
        </p:nvSpPr>
        <p:spPr>
          <a:xfrm>
            <a:off x="8634945" y="6284293"/>
            <a:ext cx="27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5. Clear </a:t>
            </a:r>
            <a:r>
              <a:rPr lang="de-CH" dirty="0" err="1"/>
              <a:t>Surroundings</a:t>
            </a:r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278FE-333B-FC9B-31CC-5F80394CE5CB}"/>
              </a:ext>
            </a:extLst>
          </p:cNvPr>
          <p:cNvSpPr txBox="1"/>
          <p:nvPr/>
        </p:nvSpPr>
        <p:spPr>
          <a:xfrm>
            <a:off x="764858" y="3429000"/>
            <a:ext cx="27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Original Image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D8E432-867E-807A-7AD7-8EAE7223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68" y="1307495"/>
            <a:ext cx="2684668" cy="212150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9EFF17-30A0-CF49-399D-D094C8BE6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" r="9907"/>
          <a:stretch/>
        </p:blipFill>
        <p:spPr>
          <a:xfrm>
            <a:off x="764858" y="4126895"/>
            <a:ext cx="2684668" cy="212150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94793A-2307-9B56-6E6D-BA0C691DD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368" y="4126895"/>
            <a:ext cx="2697819" cy="212150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C7406F-B2D1-164E-13D7-5AAA4F16F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954" y="4126895"/>
            <a:ext cx="2776188" cy="212150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B4AACD-93DE-C7DB-89F0-1D2D6591B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56" y="1307700"/>
            <a:ext cx="2624295" cy="212100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D8E9E-5292-091F-9504-9300BBA93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946" y="1143852"/>
            <a:ext cx="2776189" cy="22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2BD-47CB-1BA9-434F-91F9C71D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Pipeline Post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1BD7-2A3A-869B-4A38-9E597C15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Find Contours </a:t>
            </a:r>
            <a:r>
              <a:rPr lang="en-US" dirty="0">
                <a:sym typeface="Wingdings" panose="05000000000000000000" pitchFamily="2" charset="2"/>
              </a:rPr>
              <a:t> Rectangle</a:t>
            </a:r>
          </a:p>
          <a:p>
            <a:pPr>
              <a:buFont typeface="+mj-lt"/>
              <a:buAutoNum type="arabicPeriod"/>
            </a:pPr>
            <a:r>
              <a:rPr lang="en-US" dirty="0"/>
              <a:t>Fix Rectangle rotation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Draw Rectangle &amp; Ellipse</a:t>
            </a:r>
          </a:p>
          <a:p>
            <a:pPr>
              <a:buFont typeface="+mj-lt"/>
              <a:buAutoNum type="arabicPeriod"/>
            </a:pPr>
            <a:r>
              <a:rPr lang="en-US" dirty="0"/>
              <a:t>Rotate Image if rectangle is upside down</a:t>
            </a:r>
          </a:p>
          <a:p>
            <a:pPr lvl="1"/>
            <a:r>
              <a:rPr lang="en-US" dirty="0"/>
              <a:t>Template matching </a:t>
            </a:r>
            <a:r>
              <a:rPr lang="en-US" dirty="0" err="1"/>
              <a:t>mit</a:t>
            </a:r>
            <a:r>
              <a:rPr lang="en-US" dirty="0"/>
              <a:t> 180%</a:t>
            </a:r>
          </a:p>
          <a:p>
            <a:pPr>
              <a:buFont typeface="+mj-lt"/>
              <a:buAutoNum type="arabicPeriod"/>
            </a:pPr>
            <a:r>
              <a:rPr lang="en-US" dirty="0"/>
              <a:t>Template Matching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Load Templates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Detect Defects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Match Template with 10% rotation</a:t>
            </a:r>
          </a:p>
          <a:p>
            <a:pPr lvl="2"/>
            <a:r>
              <a:rPr lang="en-US" dirty="0"/>
              <a:t>Image Padding if necessary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2B16B9-D360-F2DB-483B-97620B3A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2" y="370250"/>
            <a:ext cx="3296110" cy="2715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78FF58-97E5-AE4C-303F-3A2F667B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469" y="4311922"/>
            <a:ext cx="1162212" cy="187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CCEE8-21B3-4B57-7503-5A54D805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308" y="1466945"/>
            <a:ext cx="237205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F9F-D4B5-35F3-BC28-EFFE8DF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9246-BF31-69CD-C60A-9FB119C5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0196"/>
            <a:ext cx="8596668" cy="3880773"/>
          </a:xfrm>
        </p:spPr>
        <p:txBody>
          <a:bodyPr/>
          <a:lstStyle/>
          <a:p>
            <a:r>
              <a:rPr lang="de-CH"/>
              <a:t>30% </a:t>
            </a:r>
            <a:r>
              <a:rPr lang="de-CH" dirty="0" err="1"/>
              <a:t>Accuracy</a:t>
            </a:r>
            <a:endParaRPr lang="de-CH" dirty="0"/>
          </a:p>
          <a:p>
            <a:r>
              <a:rPr lang="de-CH" dirty="0"/>
              <a:t>Arme, Kopf und Hut eher gut erkannt</a:t>
            </a:r>
          </a:p>
          <a:p>
            <a:r>
              <a:rPr lang="de-CH" dirty="0"/>
              <a:t>Hände und Beine schwieriger</a:t>
            </a:r>
          </a:p>
          <a:p>
            <a:r>
              <a:rPr lang="de-CH" dirty="0"/>
              <a:t>Face Print hat nicht gut geklappt</a:t>
            </a:r>
          </a:p>
          <a:p>
            <a:r>
              <a:rPr lang="de-CH" dirty="0"/>
              <a:t>Body Print hat geklappt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7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82D-E871-9191-DB1A-8ADD95E7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8CCD-AA9C-37A7-697F-B2D96B87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0E39A-864A-78BC-F3FB-C1ABE54601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9" b="26959"/>
          <a:stretch/>
        </p:blipFill>
        <p:spPr>
          <a:xfrm>
            <a:off x="192946" y="1497671"/>
            <a:ext cx="6887361" cy="4750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09246-4813-8574-D3A0-F6FFF13E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7" t="4310" b="5364"/>
          <a:stretch/>
        </p:blipFill>
        <p:spPr>
          <a:xfrm>
            <a:off x="6988029" y="735435"/>
            <a:ext cx="5079534" cy="58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5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BAEA-A821-6B84-EAAD-9A195445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64F1-E90B-CD67-5802-98D85566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Einige Rechtecke kopfüber 180° gedreht, nach dem ausgleichen</a:t>
            </a:r>
          </a:p>
          <a:p>
            <a:r>
              <a:rPr lang="de-CH" dirty="0"/>
              <a:t>Bilder und Template im selben Format haben (Graukonvertierung)</a:t>
            </a:r>
          </a:p>
          <a:p>
            <a:r>
              <a:rPr lang="de-CH" dirty="0"/>
              <a:t>Template </a:t>
            </a:r>
            <a:r>
              <a:rPr lang="de-CH" dirty="0" err="1"/>
              <a:t>Matching</a:t>
            </a:r>
            <a:endParaRPr lang="de-CH" dirty="0"/>
          </a:p>
          <a:p>
            <a:pPr lvl="1"/>
            <a:r>
              <a:rPr lang="de-CH" dirty="0"/>
              <a:t>Padding</a:t>
            </a:r>
          </a:p>
          <a:p>
            <a:pPr lvl="1"/>
            <a:r>
              <a:rPr lang="de-CH" dirty="0"/>
              <a:t>Winkel</a:t>
            </a:r>
          </a:p>
          <a:p>
            <a:r>
              <a:rPr lang="de-CH" dirty="0" err="1"/>
              <a:t>Pre</a:t>
            </a:r>
            <a:r>
              <a:rPr lang="de-CH" dirty="0"/>
              <a:t> Processing für </a:t>
            </a:r>
            <a:r>
              <a:rPr lang="de-CH" dirty="0" err="1"/>
              <a:t>Defects</a:t>
            </a:r>
            <a:endParaRPr lang="de-CH" dirty="0"/>
          </a:p>
          <a:p>
            <a:r>
              <a:rPr lang="de-CH" dirty="0"/>
              <a:t>Hohe Abhängigkeit zwischen Verarbeitungsschritten</a:t>
            </a:r>
          </a:p>
          <a:p>
            <a:endParaRPr lang="de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49715-C55B-6C9F-C50A-C8283D80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068" y="1712599"/>
            <a:ext cx="1057423" cy="1886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D42E0E-A460-6764-2229-A9E7D7812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16"/>
          <a:stretch/>
        </p:blipFill>
        <p:spPr>
          <a:xfrm>
            <a:off x="8233412" y="1684020"/>
            <a:ext cx="105742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8BE5-E7A4-5C63-9FAC-C0151D05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84CA-4761-ACFA-6A73-662BC8F6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</a:t>
            </a:r>
            <a:r>
              <a:rPr lang="de-CH" dirty="0"/>
              <a:t> Processing ist wichtig</a:t>
            </a:r>
          </a:p>
          <a:p>
            <a:r>
              <a:rPr lang="de-CH" dirty="0"/>
              <a:t>Planung und Struktur von Projektschritten</a:t>
            </a:r>
          </a:p>
          <a:p>
            <a:r>
              <a:rPr lang="de-CH" dirty="0"/>
              <a:t>Früher mit </a:t>
            </a:r>
            <a:r>
              <a:rPr lang="de-CH" dirty="0" err="1"/>
              <a:t>Defects</a:t>
            </a:r>
            <a:r>
              <a:rPr lang="de-CH"/>
              <a:t> testen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64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8308F6A-B897-3D24-E111-5F1AC719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60" y="1080294"/>
            <a:ext cx="6263215" cy="4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29442-F523-DEA7-16A8-DB33598A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89" y="452162"/>
            <a:ext cx="8596668" cy="1320800"/>
          </a:xfrm>
        </p:spPr>
        <p:txBody>
          <a:bodyPr/>
          <a:lstStyle/>
          <a:p>
            <a:pPr algn="ctr"/>
            <a:r>
              <a:rPr lang="de-CH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916F3-7E1A-ED2D-EB46-A731EDD2E39F}"/>
              </a:ext>
            </a:extLst>
          </p:cNvPr>
          <p:cNvSpPr/>
          <p:nvPr/>
        </p:nvSpPr>
        <p:spPr>
          <a:xfrm>
            <a:off x="4563612" y="1376219"/>
            <a:ext cx="897622" cy="52071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972CC-A2DB-FED3-DD5A-7F2DE93716F4}"/>
              </a:ext>
            </a:extLst>
          </p:cNvPr>
          <p:cNvSpPr txBox="1"/>
          <p:nvPr/>
        </p:nvSpPr>
        <p:spPr>
          <a:xfrm>
            <a:off x="5461234" y="1869692"/>
            <a:ext cx="16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accent2"/>
                </a:solidFill>
              </a:rPr>
              <a:t>97% Hat</a:t>
            </a:r>
          </a:p>
        </p:txBody>
      </p:sp>
    </p:spTree>
    <p:extLst>
      <p:ext uri="{BB962C8B-B14F-4D97-AF65-F5344CB8AC3E}">
        <p14:creationId xmlns:p14="http://schemas.microsoft.com/office/powerpoint/2010/main" val="1416886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158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Indy Inspector</vt:lpstr>
      <vt:lpstr>Pipeline Pre Processing</vt:lpstr>
      <vt:lpstr>Pipeline Post Processing</vt:lpstr>
      <vt:lpstr>Resultate</vt:lpstr>
      <vt:lpstr>Resultate 2</vt:lpstr>
      <vt:lpstr>Probleme</vt:lpstr>
      <vt:lpstr>Lessons Learned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Indie Inspector</dc:title>
  <dc:creator>Sidney Seewer</dc:creator>
  <cp:lastModifiedBy>Sidney Seewer</cp:lastModifiedBy>
  <cp:revision>63</cp:revision>
  <dcterms:created xsi:type="dcterms:W3CDTF">2024-01-22T18:41:29Z</dcterms:created>
  <dcterms:modified xsi:type="dcterms:W3CDTF">2024-01-23T10:31:21Z</dcterms:modified>
</cp:coreProperties>
</file>