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413371" y="30792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2316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3840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278675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2876738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54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231697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185164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1332" y="244749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28370" y="910606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731920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731920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731920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731920"/>
            <a:ext cx="8842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185164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877" y="2432966"/>
            <a:ext cx="8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“Send Email”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75403" y="288124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329983"/>
            <a:ext cx="8842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91165" y="1085589"/>
            <a:ext cx="91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Work/(n)</a:t>
            </a:r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871" y="907245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910606"/>
            <a:ext cx="4265003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0" y="2778452"/>
            <a:ext cx="4265003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31730" y="4360868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54989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1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383413"/>
            <a:ext cx="9431528" cy="490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0792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2316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3840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278675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2876738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231697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185164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910606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731920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731920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731920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731920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185164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288124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329983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907245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910606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682597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10592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54989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51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639" y="112195"/>
            <a:ext cx="5315616" cy="490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8444" y="1158522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50608" y="1158522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5627" y="3111544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2783082" y="2065011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4924" y="2442291"/>
            <a:ext cx="15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Do Work</a:t>
            </a:r>
            <a:endParaRPr lang="en-US" dirty="0"/>
          </a:p>
        </p:txBody>
      </p:sp>
      <p:cxnSp>
        <p:nvCxnSpPr>
          <p:cNvPr id="31" name="Curved Connector 30"/>
          <p:cNvCxnSpPr>
            <a:stCxn id="6" idx="3"/>
            <a:endCxn id="9" idx="5"/>
          </p:cNvCxnSpPr>
          <p:nvPr/>
        </p:nvCxnSpPr>
        <p:spPr>
          <a:xfrm rot="5400000">
            <a:off x="3857000" y="1376278"/>
            <a:ext cx="12700" cy="111196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3277" y="547325"/>
            <a:ext cx="118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Work</a:t>
            </a:r>
            <a:endParaRPr lang="en-US" dirty="0"/>
          </a:p>
        </p:txBody>
      </p:sp>
      <p:cxnSp>
        <p:nvCxnSpPr>
          <p:cNvPr id="33" name="Curved Connector 32"/>
          <p:cNvCxnSpPr>
            <a:stCxn id="9" idx="7"/>
            <a:endCxn id="6" idx="1"/>
          </p:cNvCxnSpPr>
          <p:nvPr/>
        </p:nvCxnSpPr>
        <p:spPr>
          <a:xfrm rot="5400000" flipH="1" flipV="1">
            <a:off x="3857000" y="735293"/>
            <a:ext cx="12700" cy="1111962"/>
          </a:xfrm>
          <a:prstGeom prst="curvedConnector3">
            <a:avLst>
              <a:gd name="adj1" fmla="val 2845291"/>
            </a:avLst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9993" y="2341080"/>
            <a:ext cx="97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252304" y="383413"/>
            <a:ext cx="6891695" cy="4121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54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3" name="Curved Connector 32"/>
          <p:cNvCxnSpPr>
            <a:stCxn id="10" idx="3"/>
            <a:endCxn id="6" idx="5"/>
          </p:cNvCxnSpPr>
          <p:nvPr/>
        </p:nvCxnSpPr>
        <p:spPr>
          <a:xfrm rot="5400000">
            <a:off x="4562168" y="1273826"/>
            <a:ext cx="12700" cy="155717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65987" y="667478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WorkIsReady</a:t>
            </a:r>
            <a:endParaRPr lang="en-US" dirty="0"/>
          </a:p>
        </p:txBody>
      </p:sp>
      <p:cxnSp>
        <p:nvCxnSpPr>
          <p:cNvPr id="17" name="Curved Connector 16"/>
          <p:cNvCxnSpPr>
            <a:stCxn id="10" idx="4"/>
            <a:endCxn id="6" idx="4"/>
          </p:cNvCxnSpPr>
          <p:nvPr/>
        </p:nvCxnSpPr>
        <p:spPr>
          <a:xfrm rot="5400000">
            <a:off x="4562168" y="888641"/>
            <a:ext cx="12700" cy="2593046"/>
          </a:xfrm>
          <a:prstGeom prst="curvedConnector3">
            <a:avLst>
              <a:gd name="adj1" fmla="val 10668315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66478" y="3520977"/>
            <a:ext cx="205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WorkComplete</a:t>
            </a:r>
            <a:r>
              <a:rPr lang="en-US" dirty="0" smtClean="0"/>
              <a:t>/</a:t>
            </a:r>
          </a:p>
          <a:p>
            <a:pPr algn="ctr"/>
            <a:r>
              <a:rPr lang="en-US" dirty="0" err="1" smtClean="0"/>
              <a:t>WorkError</a:t>
            </a:r>
            <a:endParaRPr lang="en-US" dirty="0"/>
          </a:p>
        </p:txBody>
      </p:sp>
      <p:cxnSp>
        <p:nvCxnSpPr>
          <p:cNvPr id="27" name="Curved Connector 26"/>
          <p:cNvCxnSpPr>
            <a:stCxn id="10" idx="7"/>
            <a:endCxn id="12" idx="1"/>
          </p:cNvCxnSpPr>
          <p:nvPr/>
        </p:nvCxnSpPr>
        <p:spPr>
          <a:xfrm rot="5400000" flipH="1" flipV="1">
            <a:off x="7033284" y="754771"/>
            <a:ext cx="12700" cy="131331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9712" y="701926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Work</a:t>
            </a:r>
            <a:endParaRPr lang="en-US" dirty="0"/>
          </a:p>
        </p:txBody>
      </p:sp>
      <p:cxnSp>
        <p:nvCxnSpPr>
          <p:cNvPr id="34" name="Curved Connector 33"/>
          <p:cNvCxnSpPr>
            <a:stCxn id="12" idx="3"/>
            <a:endCxn id="10" idx="5"/>
          </p:cNvCxnSpPr>
          <p:nvPr/>
        </p:nvCxnSpPr>
        <p:spPr>
          <a:xfrm rot="5400000">
            <a:off x="7033284" y="1395756"/>
            <a:ext cx="12700" cy="131331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0315" y="2428782"/>
            <a:ext cx="196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WorkComplete</a:t>
            </a:r>
            <a:r>
              <a:rPr lang="en-US" dirty="0" smtClean="0"/>
              <a:t>/</a:t>
            </a:r>
          </a:p>
          <a:p>
            <a:pPr algn="ctr"/>
            <a:r>
              <a:rPr lang="en-US" dirty="0" err="1" smtClean="0"/>
              <a:t>WorkError</a:t>
            </a:r>
            <a:endParaRPr lang="en-US" dirty="0"/>
          </a:p>
        </p:txBody>
      </p:sp>
      <p:cxnSp>
        <p:nvCxnSpPr>
          <p:cNvPr id="49" name="Curved Connector 48"/>
          <p:cNvCxnSpPr>
            <a:stCxn id="6" idx="7"/>
            <a:endCxn id="10" idx="1"/>
          </p:cNvCxnSpPr>
          <p:nvPr/>
        </p:nvCxnSpPr>
        <p:spPr>
          <a:xfrm rot="5400000" flipH="1" flipV="1">
            <a:off x="4562168" y="632841"/>
            <a:ext cx="12700" cy="1557172"/>
          </a:xfrm>
          <a:prstGeom prst="curvedConnector3">
            <a:avLst>
              <a:gd name="adj1" fmla="val 2845291"/>
            </a:avLst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45728" y="2428782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RequestWork</a:t>
            </a:r>
            <a:endParaRPr lang="en-US" dirty="0"/>
          </a:p>
        </p:txBody>
      </p:sp>
      <p:cxnSp>
        <p:nvCxnSpPr>
          <p:cNvPr id="57" name="Straight Connector 56"/>
          <p:cNvCxnSpPr>
            <a:stCxn id="10" idx="2"/>
            <a:endCxn id="6" idx="6"/>
          </p:cNvCxnSpPr>
          <p:nvPr/>
        </p:nvCxnSpPr>
        <p:spPr>
          <a:xfrm flipH="1">
            <a:off x="3998119" y="1731920"/>
            <a:ext cx="112809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0132" y="1362588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575125"/>
            <a:ext cx="9431528" cy="608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2710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47038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4234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5758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470387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306845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423409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376876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1102318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923632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923632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923632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923632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376876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3072952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521695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1098957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1102318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874309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29763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74160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3" name="Oval Callout 2"/>
          <p:cNvSpPr/>
          <p:nvPr/>
        </p:nvSpPr>
        <p:spPr>
          <a:xfrm>
            <a:off x="3233322" y="5331842"/>
            <a:ext cx="1892895" cy="1186183"/>
          </a:xfrm>
          <a:prstGeom prst="wedgeEllipseCallout">
            <a:avLst>
              <a:gd name="adj1" fmla="val -42917"/>
              <a:gd name="adj2" fmla="val -853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Replace with </a:t>
            </a:r>
            <a:r>
              <a:rPr lang="en-US" b="1" dirty="0" err="1" smtClean="0">
                <a:solidFill>
                  <a:srgbClr val="000000"/>
                </a:solidFill>
              </a:rPr>
              <a:t>RabbitMQ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825276" y="139894"/>
            <a:ext cx="1892895" cy="1186183"/>
          </a:xfrm>
          <a:prstGeom prst="wedgeEllipseCallout">
            <a:avLst>
              <a:gd name="adj1" fmla="val -22031"/>
              <a:gd name="adj2" fmla="val 66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056348" y="284204"/>
            <a:ext cx="1892895" cy="1186183"/>
          </a:xfrm>
          <a:prstGeom prst="wedgeEllipseCallout">
            <a:avLst>
              <a:gd name="adj1" fmla="val 19108"/>
              <a:gd name="adj2" fmla="val 591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2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575125"/>
            <a:ext cx="9431528" cy="608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2710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47038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4234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5758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470387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306845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423409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376876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1102318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923632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923632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923632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923632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376876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3072952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521695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1098957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1102318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874309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29763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74160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3" name="Oval Callout 2"/>
          <p:cNvSpPr/>
          <p:nvPr/>
        </p:nvSpPr>
        <p:spPr>
          <a:xfrm>
            <a:off x="3233322" y="5331842"/>
            <a:ext cx="1892895" cy="1186183"/>
          </a:xfrm>
          <a:prstGeom prst="wedgeEllipseCallout">
            <a:avLst>
              <a:gd name="adj1" fmla="val -42917"/>
              <a:gd name="adj2" fmla="val -853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with </a:t>
            </a:r>
            <a:r>
              <a:rPr lang="en-US" b="1" dirty="0" err="1" smtClean="0">
                <a:solidFill>
                  <a:srgbClr val="000000"/>
                </a:solidFill>
              </a:rPr>
              <a:t>ZeroMQ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825276" y="139894"/>
            <a:ext cx="1892895" cy="1186183"/>
          </a:xfrm>
          <a:prstGeom prst="wedgeEllipseCallout">
            <a:avLst>
              <a:gd name="adj1" fmla="val -22031"/>
              <a:gd name="adj2" fmla="val 6619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04056" y="244372"/>
            <a:ext cx="1892895" cy="1186183"/>
          </a:xfrm>
          <a:prstGeom prst="wedgeEllipseCallout">
            <a:avLst>
              <a:gd name="adj1" fmla="val 3285"/>
              <a:gd name="adj2" fmla="val 62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766</TotalTime>
  <Words>203</Words>
  <Application>Microsoft Macintosh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Shek</dc:creator>
  <cp:lastModifiedBy>Sidney Shek</cp:lastModifiedBy>
  <cp:revision>10</cp:revision>
  <dcterms:created xsi:type="dcterms:W3CDTF">2013-11-11T10:48:14Z</dcterms:created>
  <dcterms:modified xsi:type="dcterms:W3CDTF">2013-11-11T23:34:37Z</dcterms:modified>
</cp:coreProperties>
</file>