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6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4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8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3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16E6-885A-0A48-97C0-8C5D4D37ADA4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18C5D-3237-D64D-AC9C-A68C2E29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4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413371" y="3079297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Broker (passive)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33171" y="1278675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(active)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65771" y="3231697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Broker (passive)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18171" y="3384097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(passive)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5335" y="1278675"/>
            <a:ext cx="1464948" cy="9064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26217" y="1278675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26217" y="2876738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75403" y="1278675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0354" y="3231697"/>
            <a:ext cx="1464948" cy="9064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MyApp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4"/>
          </p:cNvCxnSpPr>
          <p:nvPr/>
        </p:nvCxnSpPr>
        <p:spPr>
          <a:xfrm>
            <a:off x="3265645" y="2185164"/>
            <a:ext cx="0" cy="894133"/>
          </a:xfrm>
          <a:prstGeom prst="straightConnector1">
            <a:avLst/>
          </a:prstGeom>
          <a:ln w="38100" cmpd="sng">
            <a:solidFill>
              <a:schemeClr val="accent5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1332" y="2447496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Heartbeat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28370" y="910606"/>
            <a:ext cx="2336169" cy="377422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28370" y="541274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9" idx="6"/>
            <a:endCxn id="6" idx="2"/>
          </p:cNvCxnSpPr>
          <p:nvPr/>
        </p:nvCxnSpPr>
        <p:spPr>
          <a:xfrm>
            <a:off x="1850283" y="1731920"/>
            <a:ext cx="68288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10" idx="2"/>
          </p:cNvCxnSpPr>
          <p:nvPr/>
        </p:nvCxnSpPr>
        <p:spPr>
          <a:xfrm>
            <a:off x="3998119" y="1731920"/>
            <a:ext cx="11280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1" idx="2"/>
          </p:cNvCxnSpPr>
          <p:nvPr/>
        </p:nvCxnSpPr>
        <p:spPr>
          <a:xfrm>
            <a:off x="3998119" y="1731920"/>
            <a:ext cx="1128098" cy="159806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6"/>
            <a:endCxn id="12" idx="2"/>
          </p:cNvCxnSpPr>
          <p:nvPr/>
        </p:nvCxnSpPr>
        <p:spPr>
          <a:xfrm>
            <a:off x="6591165" y="1731920"/>
            <a:ext cx="88423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9" idx="4"/>
          </p:cNvCxnSpPr>
          <p:nvPr/>
        </p:nvCxnSpPr>
        <p:spPr>
          <a:xfrm flipH="1" flipV="1">
            <a:off x="1117809" y="2185164"/>
            <a:ext cx="5019" cy="10465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8877" y="2432966"/>
            <a:ext cx="85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“Send Email”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475403" y="2881240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6"/>
            <a:endCxn id="36" idx="2"/>
          </p:cNvCxnSpPr>
          <p:nvPr/>
        </p:nvCxnSpPr>
        <p:spPr>
          <a:xfrm>
            <a:off x="6591165" y="3329983"/>
            <a:ext cx="884238" cy="450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91165" y="1085589"/>
            <a:ext cx="91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Work/(n)</a:t>
            </a:r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871" y="907245"/>
            <a:ext cx="1880915" cy="377422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28107" y="910606"/>
            <a:ext cx="4265003" cy="1533653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811110" y="541274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Worker 1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4831730" y="2778452"/>
            <a:ext cx="4265003" cy="1533653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831730" y="4360868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Worker </a:t>
            </a:r>
            <a:r>
              <a:rPr lang="en-US" b="1" i="1" dirty="0" smtClean="0"/>
              <a:t>n</a:t>
            </a:r>
            <a:endParaRPr lang="en-US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3871" y="549890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018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87528" y="383413"/>
            <a:ext cx="9431528" cy="4900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3371" y="3079297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Broker (passive)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33171" y="1278675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(active)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65771" y="3231697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Broker (passive)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18171" y="3384097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(passive)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5335" y="1278675"/>
            <a:ext cx="1464948" cy="9064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26217" y="1278675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26217" y="2876738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16003" y="1278675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0354" y="3231697"/>
            <a:ext cx="1464948" cy="9064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MyApp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4"/>
          </p:cNvCxnSpPr>
          <p:nvPr/>
        </p:nvCxnSpPr>
        <p:spPr>
          <a:xfrm>
            <a:off x="3265645" y="2185164"/>
            <a:ext cx="0" cy="894133"/>
          </a:xfrm>
          <a:prstGeom prst="straightConnector1">
            <a:avLst/>
          </a:prstGeom>
          <a:ln w="38100" cmpd="sng">
            <a:solidFill>
              <a:schemeClr val="accent5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28370" y="910606"/>
            <a:ext cx="2336169" cy="377422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28370" y="541274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9" idx="6"/>
            <a:endCxn id="6" idx="2"/>
          </p:cNvCxnSpPr>
          <p:nvPr/>
        </p:nvCxnSpPr>
        <p:spPr>
          <a:xfrm>
            <a:off x="1850283" y="1731920"/>
            <a:ext cx="68288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10" idx="2"/>
          </p:cNvCxnSpPr>
          <p:nvPr/>
        </p:nvCxnSpPr>
        <p:spPr>
          <a:xfrm>
            <a:off x="3998119" y="1731920"/>
            <a:ext cx="11280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1" idx="2"/>
          </p:cNvCxnSpPr>
          <p:nvPr/>
        </p:nvCxnSpPr>
        <p:spPr>
          <a:xfrm>
            <a:off x="3998119" y="1731920"/>
            <a:ext cx="1128098" cy="159806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6"/>
            <a:endCxn id="12" idx="2"/>
          </p:cNvCxnSpPr>
          <p:nvPr/>
        </p:nvCxnSpPr>
        <p:spPr>
          <a:xfrm>
            <a:off x="6591165" y="1731920"/>
            <a:ext cx="52483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9" idx="4"/>
          </p:cNvCxnSpPr>
          <p:nvPr/>
        </p:nvCxnSpPr>
        <p:spPr>
          <a:xfrm flipH="1" flipV="1">
            <a:off x="1117809" y="2185164"/>
            <a:ext cx="5019" cy="10465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16003" y="2881240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6"/>
            <a:endCxn id="36" idx="2"/>
          </p:cNvCxnSpPr>
          <p:nvPr/>
        </p:nvCxnSpPr>
        <p:spPr>
          <a:xfrm>
            <a:off x="6591165" y="3329983"/>
            <a:ext cx="524838" cy="450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3871" y="907245"/>
            <a:ext cx="1880915" cy="377422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28107" y="910606"/>
            <a:ext cx="3953487" cy="1533653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811110" y="541274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Worker 1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4831731" y="2682597"/>
            <a:ext cx="3949864" cy="1303190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811110" y="4105920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Worker </a:t>
            </a:r>
            <a:r>
              <a:rPr lang="en-US" b="1" i="1" dirty="0" smtClean="0"/>
              <a:t>n</a:t>
            </a:r>
            <a:endParaRPr lang="en-US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3871" y="549890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514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7639" y="112195"/>
            <a:ext cx="5315616" cy="4900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98444" y="1158522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(active)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050608" y="1158522"/>
            <a:ext cx="1464948" cy="9064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55627" y="3111544"/>
            <a:ext cx="1464948" cy="9064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MyApp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3" idx="0"/>
            <a:endCxn id="9" idx="4"/>
          </p:cNvCxnSpPr>
          <p:nvPr/>
        </p:nvCxnSpPr>
        <p:spPr>
          <a:xfrm flipH="1" flipV="1">
            <a:off x="2783082" y="2065011"/>
            <a:ext cx="5019" cy="10465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64924" y="2442291"/>
            <a:ext cx="158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Do Work</a:t>
            </a:r>
            <a:endParaRPr lang="en-US" dirty="0"/>
          </a:p>
        </p:txBody>
      </p:sp>
      <p:cxnSp>
        <p:nvCxnSpPr>
          <p:cNvPr id="31" name="Curved Connector 30"/>
          <p:cNvCxnSpPr>
            <a:stCxn id="6" idx="3"/>
            <a:endCxn id="9" idx="5"/>
          </p:cNvCxnSpPr>
          <p:nvPr/>
        </p:nvCxnSpPr>
        <p:spPr>
          <a:xfrm rot="5400000">
            <a:off x="3857000" y="1376278"/>
            <a:ext cx="12700" cy="1111962"/>
          </a:xfrm>
          <a:prstGeom prst="curvedConnector3">
            <a:avLst>
              <a:gd name="adj1" fmla="val 2845291"/>
            </a:avLst>
          </a:prstGeom>
          <a:ln>
            <a:solidFill>
              <a:schemeClr val="accent5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33277" y="547325"/>
            <a:ext cx="118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 Work</a:t>
            </a:r>
            <a:endParaRPr lang="en-US" dirty="0"/>
          </a:p>
        </p:txBody>
      </p:sp>
      <p:cxnSp>
        <p:nvCxnSpPr>
          <p:cNvPr id="33" name="Curved Connector 32"/>
          <p:cNvCxnSpPr>
            <a:stCxn id="9" idx="7"/>
            <a:endCxn id="6" idx="1"/>
          </p:cNvCxnSpPr>
          <p:nvPr/>
        </p:nvCxnSpPr>
        <p:spPr>
          <a:xfrm rot="5400000" flipH="1" flipV="1">
            <a:off x="3857000" y="735293"/>
            <a:ext cx="12700" cy="1111962"/>
          </a:xfrm>
          <a:prstGeom prst="curvedConnector3">
            <a:avLst>
              <a:gd name="adj1" fmla="val 2845291"/>
            </a:avLst>
          </a:prstGeom>
          <a:ln w="28575" cmpd="sng">
            <a:solidFill>
              <a:schemeClr val="accent5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39993" y="2341080"/>
            <a:ext cx="97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2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2252304" y="383413"/>
            <a:ext cx="6891695" cy="41216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33171" y="1278675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(active)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26217" y="1278675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75403" y="1278675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cxnSp>
        <p:nvCxnSpPr>
          <p:cNvPr id="33" name="Curved Connector 32"/>
          <p:cNvCxnSpPr>
            <a:stCxn id="10" idx="3"/>
            <a:endCxn id="6" idx="5"/>
          </p:cNvCxnSpPr>
          <p:nvPr/>
        </p:nvCxnSpPr>
        <p:spPr>
          <a:xfrm rot="5400000">
            <a:off x="4562168" y="1273826"/>
            <a:ext cx="12700" cy="1557172"/>
          </a:xfrm>
          <a:prstGeom prst="curvedConnector3">
            <a:avLst>
              <a:gd name="adj1" fmla="val 2845291"/>
            </a:avLst>
          </a:prstGeom>
          <a:ln>
            <a:solidFill>
              <a:schemeClr val="accent5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65987" y="667478"/>
            <a:ext cx="180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WorkIsReady</a:t>
            </a:r>
            <a:endParaRPr lang="en-US" dirty="0"/>
          </a:p>
        </p:txBody>
      </p:sp>
      <p:cxnSp>
        <p:nvCxnSpPr>
          <p:cNvPr id="17" name="Curved Connector 16"/>
          <p:cNvCxnSpPr>
            <a:stCxn id="10" idx="4"/>
            <a:endCxn id="6" idx="4"/>
          </p:cNvCxnSpPr>
          <p:nvPr/>
        </p:nvCxnSpPr>
        <p:spPr>
          <a:xfrm rot="5400000">
            <a:off x="4562168" y="888641"/>
            <a:ext cx="12700" cy="2593046"/>
          </a:xfrm>
          <a:prstGeom prst="curvedConnector3">
            <a:avLst>
              <a:gd name="adj1" fmla="val 10668315"/>
            </a:avLst>
          </a:prstGeom>
          <a:ln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66478" y="3520977"/>
            <a:ext cx="205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WorkComplete</a:t>
            </a:r>
            <a:r>
              <a:rPr lang="en-US" dirty="0" smtClean="0"/>
              <a:t>/</a:t>
            </a:r>
          </a:p>
          <a:p>
            <a:pPr algn="ctr"/>
            <a:r>
              <a:rPr lang="en-US" dirty="0" err="1" smtClean="0"/>
              <a:t>WorkError</a:t>
            </a:r>
            <a:endParaRPr lang="en-US" dirty="0"/>
          </a:p>
        </p:txBody>
      </p:sp>
      <p:cxnSp>
        <p:nvCxnSpPr>
          <p:cNvPr id="27" name="Curved Connector 26"/>
          <p:cNvCxnSpPr>
            <a:stCxn id="10" idx="7"/>
            <a:endCxn id="12" idx="1"/>
          </p:cNvCxnSpPr>
          <p:nvPr/>
        </p:nvCxnSpPr>
        <p:spPr>
          <a:xfrm rot="5400000" flipH="1" flipV="1">
            <a:off x="7033284" y="754771"/>
            <a:ext cx="12700" cy="1313312"/>
          </a:xfrm>
          <a:prstGeom prst="curvedConnector3">
            <a:avLst>
              <a:gd name="adj1" fmla="val 2845291"/>
            </a:avLst>
          </a:prstGeom>
          <a:ln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69712" y="701926"/>
            <a:ext cx="180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4. Work</a:t>
            </a:r>
            <a:endParaRPr lang="en-US" dirty="0"/>
          </a:p>
        </p:txBody>
      </p:sp>
      <p:cxnSp>
        <p:nvCxnSpPr>
          <p:cNvPr id="34" name="Curved Connector 33"/>
          <p:cNvCxnSpPr>
            <a:stCxn id="12" idx="3"/>
            <a:endCxn id="10" idx="5"/>
          </p:cNvCxnSpPr>
          <p:nvPr/>
        </p:nvCxnSpPr>
        <p:spPr>
          <a:xfrm rot="5400000">
            <a:off x="7033284" y="1395756"/>
            <a:ext cx="12700" cy="1313312"/>
          </a:xfrm>
          <a:prstGeom prst="curvedConnector3">
            <a:avLst>
              <a:gd name="adj1" fmla="val 2845291"/>
            </a:avLst>
          </a:prstGeom>
          <a:ln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0315" y="2428782"/>
            <a:ext cx="196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5. </a:t>
            </a:r>
            <a:r>
              <a:rPr lang="en-US" dirty="0" err="1" smtClean="0"/>
              <a:t>WorkComplete</a:t>
            </a:r>
            <a:r>
              <a:rPr lang="en-US" dirty="0" smtClean="0"/>
              <a:t>/</a:t>
            </a:r>
          </a:p>
          <a:p>
            <a:pPr algn="ctr"/>
            <a:r>
              <a:rPr lang="en-US" dirty="0" err="1" smtClean="0"/>
              <a:t>WorkError</a:t>
            </a:r>
            <a:endParaRPr lang="en-US" dirty="0"/>
          </a:p>
        </p:txBody>
      </p:sp>
      <p:cxnSp>
        <p:nvCxnSpPr>
          <p:cNvPr id="49" name="Curved Connector 48"/>
          <p:cNvCxnSpPr>
            <a:stCxn id="6" idx="7"/>
            <a:endCxn id="10" idx="1"/>
          </p:cNvCxnSpPr>
          <p:nvPr/>
        </p:nvCxnSpPr>
        <p:spPr>
          <a:xfrm rot="5400000" flipH="1" flipV="1">
            <a:off x="4562168" y="632841"/>
            <a:ext cx="12700" cy="1557172"/>
          </a:xfrm>
          <a:prstGeom prst="curvedConnector3">
            <a:avLst>
              <a:gd name="adj1" fmla="val 2845291"/>
            </a:avLst>
          </a:prstGeom>
          <a:ln w="28575" cmpd="sng">
            <a:solidFill>
              <a:schemeClr val="accent5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45728" y="2428782"/>
            <a:ext cx="180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RequestWork</a:t>
            </a:r>
            <a:endParaRPr lang="en-US" dirty="0"/>
          </a:p>
        </p:txBody>
      </p:sp>
      <p:cxnSp>
        <p:nvCxnSpPr>
          <p:cNvPr id="57" name="Straight Connector 56"/>
          <p:cNvCxnSpPr>
            <a:stCxn id="10" idx="2"/>
            <a:endCxn id="6" idx="6"/>
          </p:cNvCxnSpPr>
          <p:nvPr/>
        </p:nvCxnSpPr>
        <p:spPr>
          <a:xfrm flipH="1">
            <a:off x="3998119" y="1731920"/>
            <a:ext cx="112809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0132" y="1362588"/>
            <a:ext cx="180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7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87528" y="575125"/>
            <a:ext cx="9431528" cy="6086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3371" y="3271009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Broker (passive)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33171" y="1470387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(active)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65771" y="3423409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Broker (passive)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18171" y="3575809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(passive)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5335" y="1470387"/>
            <a:ext cx="1464948" cy="9064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26217" y="1470387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26217" y="3068450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16003" y="1470387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0354" y="3423409"/>
            <a:ext cx="1464948" cy="9064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MyApp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4"/>
          </p:cNvCxnSpPr>
          <p:nvPr/>
        </p:nvCxnSpPr>
        <p:spPr>
          <a:xfrm>
            <a:off x="3265645" y="2376876"/>
            <a:ext cx="0" cy="894133"/>
          </a:xfrm>
          <a:prstGeom prst="straightConnector1">
            <a:avLst/>
          </a:prstGeom>
          <a:ln w="38100" cmpd="sng">
            <a:solidFill>
              <a:schemeClr val="accent5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28370" y="1102318"/>
            <a:ext cx="2336169" cy="377422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28370" y="732986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9" idx="6"/>
            <a:endCxn id="6" idx="2"/>
          </p:cNvCxnSpPr>
          <p:nvPr/>
        </p:nvCxnSpPr>
        <p:spPr>
          <a:xfrm>
            <a:off x="1850283" y="1923632"/>
            <a:ext cx="68288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10" idx="2"/>
          </p:cNvCxnSpPr>
          <p:nvPr/>
        </p:nvCxnSpPr>
        <p:spPr>
          <a:xfrm>
            <a:off x="3998119" y="1923632"/>
            <a:ext cx="11280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1" idx="2"/>
          </p:cNvCxnSpPr>
          <p:nvPr/>
        </p:nvCxnSpPr>
        <p:spPr>
          <a:xfrm>
            <a:off x="3998119" y="1923632"/>
            <a:ext cx="1128098" cy="159806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6"/>
            <a:endCxn id="12" idx="2"/>
          </p:cNvCxnSpPr>
          <p:nvPr/>
        </p:nvCxnSpPr>
        <p:spPr>
          <a:xfrm>
            <a:off x="6591165" y="1923632"/>
            <a:ext cx="52483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9" idx="4"/>
          </p:cNvCxnSpPr>
          <p:nvPr/>
        </p:nvCxnSpPr>
        <p:spPr>
          <a:xfrm flipH="1" flipV="1">
            <a:off x="1117809" y="2376876"/>
            <a:ext cx="5019" cy="10465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16003" y="3072952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6"/>
            <a:endCxn id="36" idx="2"/>
          </p:cNvCxnSpPr>
          <p:nvPr/>
        </p:nvCxnSpPr>
        <p:spPr>
          <a:xfrm>
            <a:off x="6591165" y="3521695"/>
            <a:ext cx="524838" cy="450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3871" y="1098957"/>
            <a:ext cx="1880915" cy="377422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28107" y="1102318"/>
            <a:ext cx="3953487" cy="1533653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811110" y="732986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Worker 1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4831731" y="2874309"/>
            <a:ext cx="3949864" cy="1303190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811110" y="4297632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Worker </a:t>
            </a:r>
            <a:r>
              <a:rPr lang="en-US" b="1" i="1" dirty="0" smtClean="0"/>
              <a:t>n</a:t>
            </a:r>
            <a:endParaRPr lang="en-US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3871" y="741602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</a:t>
            </a:r>
            <a:endParaRPr lang="en-US" b="1" dirty="0"/>
          </a:p>
        </p:txBody>
      </p:sp>
      <p:sp>
        <p:nvSpPr>
          <p:cNvPr id="3" name="Oval Callout 2"/>
          <p:cNvSpPr/>
          <p:nvPr/>
        </p:nvSpPr>
        <p:spPr>
          <a:xfrm>
            <a:off x="3233322" y="5331842"/>
            <a:ext cx="1892895" cy="1186183"/>
          </a:xfrm>
          <a:prstGeom prst="wedgeEllipseCallout">
            <a:avLst>
              <a:gd name="adj1" fmla="val -42917"/>
              <a:gd name="adj2" fmla="val -853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Replace with </a:t>
            </a:r>
            <a:r>
              <a:rPr lang="en-US" b="1" dirty="0" err="1" smtClean="0">
                <a:solidFill>
                  <a:srgbClr val="000000"/>
                </a:solidFill>
              </a:rPr>
              <a:t>RabbitMQ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825276" y="139894"/>
            <a:ext cx="1892895" cy="1186183"/>
          </a:xfrm>
          <a:prstGeom prst="wedgeEllipseCallout">
            <a:avLst>
              <a:gd name="adj1" fmla="val -22031"/>
              <a:gd name="adj2" fmla="val 6619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Custom client or </a:t>
            </a:r>
            <a:r>
              <a:rPr lang="en-US" b="1" dirty="0" err="1" smtClean="0">
                <a:solidFill>
                  <a:srgbClr val="000000"/>
                </a:solidFill>
              </a:rPr>
              <a:t>Akka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4056348" y="284204"/>
            <a:ext cx="1892895" cy="1186183"/>
          </a:xfrm>
          <a:prstGeom prst="wedgeEllipseCallout">
            <a:avLst>
              <a:gd name="adj1" fmla="val 19108"/>
              <a:gd name="adj2" fmla="val 591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Custom client or </a:t>
            </a:r>
            <a:r>
              <a:rPr lang="en-US" b="1" dirty="0" err="1" smtClean="0">
                <a:solidFill>
                  <a:srgbClr val="000000"/>
                </a:solidFill>
              </a:rPr>
              <a:t>Akka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2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87528" y="575125"/>
            <a:ext cx="9431528" cy="6086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3371" y="3271009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Broker (passive)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33171" y="1470387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(active)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65771" y="3423409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Broker (passive)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18171" y="3575809"/>
            <a:ext cx="1464948" cy="90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Broker (passive)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5335" y="1470387"/>
            <a:ext cx="1464948" cy="9064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26217" y="1470387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26217" y="3068450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16003" y="1470387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0354" y="3423409"/>
            <a:ext cx="1464948" cy="90648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MyApp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4"/>
          </p:cNvCxnSpPr>
          <p:nvPr/>
        </p:nvCxnSpPr>
        <p:spPr>
          <a:xfrm>
            <a:off x="3265645" y="2376876"/>
            <a:ext cx="0" cy="894133"/>
          </a:xfrm>
          <a:prstGeom prst="straightConnector1">
            <a:avLst/>
          </a:prstGeom>
          <a:ln w="38100" cmpd="sng">
            <a:solidFill>
              <a:schemeClr val="accent5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28370" y="1102318"/>
            <a:ext cx="2336169" cy="377422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28370" y="732986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9" idx="6"/>
            <a:endCxn id="6" idx="2"/>
          </p:cNvCxnSpPr>
          <p:nvPr/>
        </p:nvCxnSpPr>
        <p:spPr>
          <a:xfrm>
            <a:off x="1850283" y="1923632"/>
            <a:ext cx="68288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10" idx="2"/>
          </p:cNvCxnSpPr>
          <p:nvPr/>
        </p:nvCxnSpPr>
        <p:spPr>
          <a:xfrm>
            <a:off x="3998119" y="1923632"/>
            <a:ext cx="11280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1" idx="2"/>
          </p:cNvCxnSpPr>
          <p:nvPr/>
        </p:nvCxnSpPr>
        <p:spPr>
          <a:xfrm>
            <a:off x="3998119" y="1923632"/>
            <a:ext cx="1128098" cy="159806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6"/>
            <a:endCxn id="12" idx="2"/>
          </p:cNvCxnSpPr>
          <p:nvPr/>
        </p:nvCxnSpPr>
        <p:spPr>
          <a:xfrm>
            <a:off x="6591165" y="1923632"/>
            <a:ext cx="52483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9" idx="4"/>
          </p:cNvCxnSpPr>
          <p:nvPr/>
        </p:nvCxnSpPr>
        <p:spPr>
          <a:xfrm flipH="1" flipV="1">
            <a:off x="1117809" y="2376876"/>
            <a:ext cx="5019" cy="104653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16003" y="3072952"/>
            <a:ext cx="1464948" cy="9064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93600" rtlCol="0" anchor="ctr">
            <a:noAutofit/>
          </a:bodyPr>
          <a:lstStyle/>
          <a:p>
            <a:pPr algn="ctr"/>
            <a:r>
              <a:rPr lang="en-US" dirty="0" smtClean="0"/>
              <a:t>Work Executor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1" idx="6"/>
            <a:endCxn id="36" idx="2"/>
          </p:cNvCxnSpPr>
          <p:nvPr/>
        </p:nvCxnSpPr>
        <p:spPr>
          <a:xfrm>
            <a:off x="6591165" y="3521695"/>
            <a:ext cx="524838" cy="450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3871" y="1098957"/>
            <a:ext cx="1880915" cy="377422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28107" y="1102318"/>
            <a:ext cx="3953487" cy="1533653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811110" y="732986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Worker 1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4831731" y="2874309"/>
            <a:ext cx="3949864" cy="1303190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811110" y="4297632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Worker </a:t>
            </a:r>
            <a:r>
              <a:rPr lang="en-US" b="1" i="1" dirty="0" smtClean="0"/>
              <a:t>n</a:t>
            </a:r>
            <a:endParaRPr lang="en-US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3871" y="741602"/>
            <a:ext cx="11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</a:t>
            </a:r>
            <a:endParaRPr lang="en-US" b="1" dirty="0"/>
          </a:p>
        </p:txBody>
      </p:sp>
      <p:sp>
        <p:nvSpPr>
          <p:cNvPr id="3" name="Oval Callout 2"/>
          <p:cNvSpPr/>
          <p:nvPr/>
        </p:nvSpPr>
        <p:spPr>
          <a:xfrm>
            <a:off x="3233322" y="5331842"/>
            <a:ext cx="1892895" cy="1186183"/>
          </a:xfrm>
          <a:prstGeom prst="wedgeEllipseCallout">
            <a:avLst>
              <a:gd name="adj1" fmla="val -42917"/>
              <a:gd name="adj2" fmla="val -8532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Custom with </a:t>
            </a:r>
            <a:r>
              <a:rPr lang="en-US" b="1" dirty="0" err="1" smtClean="0">
                <a:solidFill>
                  <a:srgbClr val="000000"/>
                </a:solidFill>
              </a:rPr>
              <a:t>ZeroMQ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825276" y="139894"/>
            <a:ext cx="1892895" cy="1186183"/>
          </a:xfrm>
          <a:prstGeom prst="wedgeEllipseCallout">
            <a:avLst>
              <a:gd name="adj1" fmla="val -22031"/>
              <a:gd name="adj2" fmla="val 6619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Custom client or </a:t>
            </a:r>
            <a:r>
              <a:rPr lang="en-US" b="1" dirty="0" err="1" smtClean="0">
                <a:solidFill>
                  <a:srgbClr val="000000"/>
                </a:solidFill>
              </a:rPr>
              <a:t>Akka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4404056" y="244372"/>
            <a:ext cx="1892895" cy="1186183"/>
          </a:xfrm>
          <a:prstGeom prst="wedgeEllipseCallout">
            <a:avLst>
              <a:gd name="adj1" fmla="val 3285"/>
              <a:gd name="adj2" fmla="val 62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Custom client or </a:t>
            </a:r>
            <a:r>
              <a:rPr lang="en-US" b="1" dirty="0" err="1" smtClean="0">
                <a:solidFill>
                  <a:srgbClr val="000000"/>
                </a:solidFill>
              </a:rPr>
              <a:t>Akka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5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108</TotalTime>
  <Words>203</Words>
  <Application>Microsoft Macintosh PowerPoint</Application>
  <PresentationFormat>On-screen Show (4:3)</PresentationFormat>
  <Paragraphs>87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Sidney Shek</dc:creator>
  <cp:lastModifiedBy>Sidney Shek</cp:lastModifiedBy>
  <cp:revision>9</cp:revision>
  <dcterms:created xsi:type="dcterms:W3CDTF">2013-11-11T10:48:14Z</dcterms:created>
  <dcterms:modified xsi:type="dcterms:W3CDTF">2013-11-11T12:36:15Z</dcterms:modified>
</cp:coreProperties>
</file>