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0"/>
  </p:notesMasterIdLst>
  <p:sldIdLst>
    <p:sldId id="292" r:id="rId2"/>
    <p:sldId id="276" r:id="rId3"/>
    <p:sldId id="288" r:id="rId4"/>
    <p:sldId id="265" r:id="rId5"/>
    <p:sldId id="290" r:id="rId6"/>
    <p:sldId id="275" r:id="rId7"/>
    <p:sldId id="289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387C9-201B-4C9D-BB58-1B92B08A9AD9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C5F6-7313-49D9-B59E-0700EA2BF2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1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53824-1DDB-4B1C-BA87-109345554A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8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0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11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8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96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2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7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6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1D1C-986E-40BD-B957-B76EBF62C087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FF5BAC-0404-4E96-8886-D9DA86DDB4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9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Multilingual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Chatbot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no. :- 12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Under the Guidance of Prof. Rohini Deshapande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9108" y="302520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Roll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Neel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Patel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1713043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Siddhant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Kulkarni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1823011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ound Human in the Age of Chatbots">
            <a:extLst>
              <a:ext uri="{FF2B5EF4-FFF2-40B4-BE49-F238E27FC236}">
                <a16:creationId xmlns:a16="http://schemas.microsoft.com/office/drawing/2014/main" id="{57FF8B03-60E6-44ED-9597-A1B634012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429000"/>
            <a:ext cx="6744072" cy="27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052736"/>
            <a:ext cx="10324328" cy="6880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060848"/>
            <a:ext cx="10009112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natural language processing (NLP) and Machine learning based multilingual text to text chatbot which understands two languages during a conversation.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3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474C1-7B0C-4849-8EF7-27265A9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976604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E6E95-247B-4FD7-BAFD-1924E1EF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353004"/>
            <a:ext cx="9753600" cy="3528392"/>
          </a:xfrm>
        </p:spPr>
        <p:txBody>
          <a:bodyPr>
            <a:normAutofit/>
          </a:bodyPr>
          <a:lstStyle/>
          <a:p>
            <a:pPr marL="358775" indent="-35877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Chatbot which provide information based on our college website</a:t>
            </a:r>
          </a:p>
          <a:p>
            <a:pPr marL="358775" indent="-35877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text to text Chatbot that is used to provide support.</a:t>
            </a:r>
          </a:p>
          <a:p>
            <a:pPr marL="358775" indent="-35877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Training and Testing phase after creating Dataset.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2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89785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4000" b="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098" name="Picture 2" descr="Conversational AI Chatbot using Deep Learning: How Bi-directional LSTM,  Machine Reading… | by Kunal Bhashkar | Medium">
            <a:extLst>
              <a:ext uri="{FF2B5EF4-FFF2-40B4-BE49-F238E27FC236}">
                <a16:creationId xmlns:a16="http://schemas.microsoft.com/office/drawing/2014/main" id="{E5E5C69E-FDC4-4327-BCC5-4D354A4F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3" y="1922580"/>
            <a:ext cx="8788738" cy="398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5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1D01-E480-4D8C-9B35-2329EC5D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7652"/>
            <a:ext cx="8596668" cy="1002748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C97F-34F0-4751-8A18-420E3E8B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is designed for two languages( English, Hindi).</a:t>
            </a:r>
          </a:p>
          <a:p>
            <a:pPr marL="358775" indent="-35877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Dataset based on our college website. </a:t>
            </a:r>
          </a:p>
          <a:p>
            <a:pPr marL="358775" indent="-35877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converted via Google Translator.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7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04" y="938740"/>
            <a:ext cx="10891192" cy="873968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9364-00D3-4F07-83E8-E32EAFB8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04" y="2178360"/>
            <a:ext cx="10205392" cy="3158480"/>
          </a:xfrm>
        </p:spPr>
        <p:txBody>
          <a:bodyPr>
            <a:normAutofit/>
          </a:bodyPr>
          <a:lstStyle/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– Python(For Developing API)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– Python IDLE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- JSON</a:t>
            </a:r>
          </a:p>
        </p:txBody>
      </p:sp>
    </p:spTree>
    <p:extLst>
      <p:ext uri="{BB962C8B-B14F-4D97-AF65-F5344CB8AC3E}">
        <p14:creationId xmlns:p14="http://schemas.microsoft.com/office/powerpoint/2010/main" val="71203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6292-40CE-403F-BCE2-B38DAE5E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3913"/>
            <a:ext cx="8596668" cy="954157"/>
          </a:xfrm>
        </p:spPr>
        <p:txBody>
          <a:bodyPr/>
          <a:lstStyle/>
          <a:p>
            <a:r>
              <a:rPr lang="en-US" dirty="0"/>
              <a:t>Work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DA3A-F88D-4C83-B8FB-BD271944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0349"/>
            <a:ext cx="8596668" cy="39210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Initial Dataset in English (Intent).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Graphical User Interface (Label or Chat window).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56E6-C810-40BF-A295-F2AB647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609600"/>
            <a:ext cx="8596668" cy="914400"/>
          </a:xfrm>
        </p:spPr>
        <p:txBody>
          <a:bodyPr/>
          <a:lstStyle/>
          <a:p>
            <a:r>
              <a:rPr lang="en-US" dirty="0"/>
              <a:t>Future Work To be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B0C4-2031-4C20-BA79-D6179349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6" y="1897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Training and Testing phase after creating Dataset.(Training Process and Classification)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converted via Google Translator.(Hindi)</a:t>
            </a:r>
          </a:p>
        </p:txBody>
      </p:sp>
    </p:spTree>
    <p:extLst>
      <p:ext uri="{BB962C8B-B14F-4D97-AF65-F5344CB8AC3E}">
        <p14:creationId xmlns:p14="http://schemas.microsoft.com/office/powerpoint/2010/main" val="2469438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190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Multilingual Chatbot</vt:lpstr>
      <vt:lpstr>Problem Statement</vt:lpstr>
      <vt:lpstr>Objectives</vt:lpstr>
      <vt:lpstr>Proposed Architecture</vt:lpstr>
      <vt:lpstr>Dataset</vt:lpstr>
      <vt:lpstr>Software Used</vt:lpstr>
      <vt:lpstr>Work done</vt:lpstr>
      <vt:lpstr>Future 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siddhant kulkarni</dc:creator>
  <cp:lastModifiedBy>siddhant kulkarni</cp:lastModifiedBy>
  <cp:revision>12</cp:revision>
  <dcterms:created xsi:type="dcterms:W3CDTF">2021-03-26T06:01:34Z</dcterms:created>
  <dcterms:modified xsi:type="dcterms:W3CDTF">2021-03-26T10:51:03Z</dcterms:modified>
</cp:coreProperties>
</file>