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8" r:id="rId3"/>
    <p:sldId id="259" r:id="rId4"/>
    <p:sldId id="286" r:id="rId5"/>
    <p:sldId id="265" r:id="rId6"/>
    <p:sldId id="266" r:id="rId7"/>
    <p:sldId id="267" r:id="rId8"/>
    <p:sldId id="268" r:id="rId9"/>
    <p:sldId id="272" r:id="rId10"/>
    <p:sldId id="292" r:id="rId11"/>
    <p:sldId id="263" r:id="rId12"/>
    <p:sldId id="264" r:id="rId13"/>
    <p:sldId id="278" r:id="rId14"/>
    <p:sldId id="287" r:id="rId15"/>
    <p:sldId id="279" r:id="rId16"/>
    <p:sldId id="280" r:id="rId17"/>
    <p:sldId id="281" r:id="rId18"/>
    <p:sldId id="284" r:id="rId19"/>
    <p:sldId id="293" r:id="rId20"/>
    <p:sldId id="299" r:id="rId21"/>
    <p:sldId id="300" r:id="rId22"/>
    <p:sldId id="296" r:id="rId23"/>
    <p:sldId id="301" r:id="rId24"/>
    <p:sldId id="295" r:id="rId25"/>
    <p:sldId id="297" r:id="rId26"/>
    <p:sldId id="298" r:id="rId27"/>
    <p:sldId id="302" r:id="rId28"/>
    <p:sldId id="305" r:id="rId29"/>
    <p:sldId id="260" r:id="rId30"/>
    <p:sldId id="262" r:id="rId31"/>
    <p:sldId id="261" r:id="rId32"/>
    <p:sldId id="276" r:id="rId33"/>
    <p:sldId id="288" r:id="rId34"/>
    <p:sldId id="291" r:id="rId35"/>
    <p:sldId id="290" r:id="rId36"/>
    <p:sldId id="273" r:id="rId37"/>
    <p:sldId id="275" r:id="rId38"/>
    <p:sldId id="304" r:id="rId39"/>
  </p:sldIdLst>
  <p:sldSz cx="12192000" cy="6858000"/>
  <p:notesSz cx="6858000" cy="9144000"/>
  <p:defaultTextStyle>
    <a:defPPr>
      <a:defRPr lang="fr-BJ"/>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07B2C"/>
    <a:srgbClr val="C2AE93"/>
    <a:srgbClr val="AFABAB"/>
    <a:srgbClr val="EB9241"/>
    <a:srgbClr val="F3A557"/>
    <a:srgbClr val="EC75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4C5C4E-A6C2-4BAD-9315-B59F3347BC00}"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fr-BJ"/>
        </a:p>
      </dgm:t>
    </dgm:pt>
    <dgm:pt modelId="{A2519BF2-4FDC-4961-94BB-7087BC614751}">
      <dgm:prSet phldrT="[Texte]"/>
      <dgm:spPr>
        <a:ln>
          <a:solidFill>
            <a:srgbClr val="00B0F0"/>
          </a:solidFill>
        </a:ln>
      </dgm:spPr>
      <dgm:t>
        <a:bodyPr/>
        <a:lstStyle/>
        <a:p>
          <a:r>
            <a:rPr lang="fr-FR" dirty="0">
              <a:latin typeface="Arial Nova" panose="020B0504020202020204" pitchFamily="34" charset="0"/>
            </a:rPr>
            <a:t>General introduction to </a:t>
          </a:r>
          <a:r>
            <a:rPr lang="fr-FR" dirty="0" err="1">
              <a:latin typeface="Arial Nova" panose="020B0504020202020204" pitchFamily="34" charset="0"/>
            </a:rPr>
            <a:t>decision</a:t>
          </a:r>
          <a:r>
            <a:rPr lang="fr-FR" dirty="0">
              <a:latin typeface="Arial Nova" panose="020B0504020202020204" pitchFamily="34" charset="0"/>
            </a:rPr>
            <a:t> </a:t>
          </a:r>
          <a:r>
            <a:rPr lang="fr-FR" dirty="0" err="1">
              <a:latin typeface="Arial Nova" panose="020B0504020202020204" pitchFamily="34" charset="0"/>
            </a:rPr>
            <a:t>tree</a:t>
          </a:r>
          <a:r>
            <a:rPr lang="fr-FR" dirty="0">
              <a:latin typeface="Arial Nova" panose="020B0504020202020204" pitchFamily="34" charset="0"/>
            </a:rPr>
            <a:t> (DT)</a:t>
          </a:r>
          <a:endParaRPr lang="fr-BJ" dirty="0">
            <a:latin typeface="Arial Nova" panose="020B0504020202020204" pitchFamily="34" charset="0"/>
          </a:endParaRPr>
        </a:p>
      </dgm:t>
    </dgm:pt>
    <dgm:pt modelId="{9CF702BF-F5A9-4FB0-B85C-CA7313EE57F7}" type="parTrans" cxnId="{92CC4F7B-FABC-47E9-B7A1-4C9CC7E0106A}">
      <dgm:prSet/>
      <dgm:spPr/>
      <dgm:t>
        <a:bodyPr/>
        <a:lstStyle/>
        <a:p>
          <a:endParaRPr lang="fr-BJ">
            <a:latin typeface="Arial Nova" panose="020B0504020202020204" pitchFamily="34" charset="0"/>
          </a:endParaRPr>
        </a:p>
      </dgm:t>
    </dgm:pt>
    <dgm:pt modelId="{7F25F76E-19E9-4D60-A6D2-CA3BB37985B6}" type="sibTrans" cxnId="{92CC4F7B-FABC-47E9-B7A1-4C9CC7E0106A}">
      <dgm:prSet/>
      <dgm:spPr>
        <a:ln>
          <a:solidFill>
            <a:srgbClr val="00B0F0"/>
          </a:solidFill>
        </a:ln>
      </dgm:spPr>
      <dgm:t>
        <a:bodyPr/>
        <a:lstStyle/>
        <a:p>
          <a:endParaRPr lang="fr-BJ">
            <a:latin typeface="Arial Nova" panose="020B0504020202020204" pitchFamily="34" charset="0"/>
          </a:endParaRPr>
        </a:p>
      </dgm:t>
    </dgm:pt>
    <dgm:pt modelId="{883086F8-2F20-45F9-B90A-68A16F85258A}">
      <dgm:prSet phldrT="[Texte]"/>
      <dgm:spPr>
        <a:ln>
          <a:solidFill>
            <a:srgbClr val="00B0F0"/>
          </a:solidFill>
        </a:ln>
      </dgm:spPr>
      <dgm:t>
        <a:bodyPr/>
        <a:lstStyle/>
        <a:p>
          <a:r>
            <a:rPr lang="fr-FR" dirty="0">
              <a:latin typeface="Arial Nova" panose="020B0504020202020204" pitchFamily="34" charset="0"/>
            </a:rPr>
            <a:t>Classification DT as a ML technique</a:t>
          </a:r>
          <a:endParaRPr lang="fr-BJ" dirty="0">
            <a:latin typeface="Arial Nova" panose="020B0504020202020204" pitchFamily="34" charset="0"/>
          </a:endParaRPr>
        </a:p>
      </dgm:t>
    </dgm:pt>
    <dgm:pt modelId="{2F9769C2-08D5-425C-8E68-C14F8D0668D6}" type="parTrans" cxnId="{96DBDD5B-96E3-458D-B521-FA608E21BF39}">
      <dgm:prSet/>
      <dgm:spPr/>
      <dgm:t>
        <a:bodyPr/>
        <a:lstStyle/>
        <a:p>
          <a:endParaRPr lang="fr-BJ">
            <a:latin typeface="Arial Nova" panose="020B0504020202020204" pitchFamily="34" charset="0"/>
          </a:endParaRPr>
        </a:p>
      </dgm:t>
    </dgm:pt>
    <dgm:pt modelId="{E89BDC6B-9B37-4D6A-84C0-25E377F0E13C}" type="sibTrans" cxnId="{96DBDD5B-96E3-458D-B521-FA608E21BF39}">
      <dgm:prSet/>
      <dgm:spPr/>
      <dgm:t>
        <a:bodyPr/>
        <a:lstStyle/>
        <a:p>
          <a:endParaRPr lang="fr-BJ">
            <a:latin typeface="Arial Nova" panose="020B0504020202020204" pitchFamily="34" charset="0"/>
          </a:endParaRPr>
        </a:p>
      </dgm:t>
    </dgm:pt>
    <dgm:pt modelId="{FAB0E205-3D1B-401D-B7F0-CA74582C1298}">
      <dgm:prSet phldrT="[Texte]"/>
      <dgm:spPr>
        <a:ln>
          <a:solidFill>
            <a:srgbClr val="00B0F0"/>
          </a:solidFill>
        </a:ln>
      </dgm:spPr>
      <dgm:t>
        <a:bodyPr/>
        <a:lstStyle/>
        <a:p>
          <a:r>
            <a:rPr lang="fr-FR" dirty="0" err="1">
              <a:latin typeface="Arial Nova" panose="020B0504020202020204" pitchFamily="34" charset="0"/>
            </a:rPr>
            <a:t>Advantages</a:t>
          </a:r>
          <a:r>
            <a:rPr lang="fr-FR" dirty="0">
              <a:latin typeface="Arial Nova" panose="020B0504020202020204" pitchFamily="34" charset="0"/>
            </a:rPr>
            <a:t> and limitations</a:t>
          </a:r>
          <a:endParaRPr lang="fr-BJ" dirty="0">
            <a:latin typeface="Arial Nova" panose="020B0504020202020204" pitchFamily="34" charset="0"/>
          </a:endParaRPr>
        </a:p>
      </dgm:t>
    </dgm:pt>
    <dgm:pt modelId="{AA0626D1-46B1-498D-92ED-43385EDE0306}" type="parTrans" cxnId="{7D068831-E13D-4B46-B8E1-9546A390224F}">
      <dgm:prSet/>
      <dgm:spPr/>
      <dgm:t>
        <a:bodyPr/>
        <a:lstStyle/>
        <a:p>
          <a:endParaRPr lang="fr-BJ">
            <a:latin typeface="Arial Nova" panose="020B0504020202020204" pitchFamily="34" charset="0"/>
          </a:endParaRPr>
        </a:p>
      </dgm:t>
    </dgm:pt>
    <dgm:pt modelId="{3B41BB4C-4C77-423B-8649-EA1FBDCF119D}" type="sibTrans" cxnId="{7D068831-E13D-4B46-B8E1-9546A390224F}">
      <dgm:prSet/>
      <dgm:spPr/>
      <dgm:t>
        <a:bodyPr/>
        <a:lstStyle/>
        <a:p>
          <a:endParaRPr lang="fr-BJ">
            <a:latin typeface="Arial Nova" panose="020B0504020202020204" pitchFamily="34" charset="0"/>
          </a:endParaRPr>
        </a:p>
      </dgm:t>
    </dgm:pt>
    <dgm:pt modelId="{6D42CF8A-716A-47C0-8279-4E32F6284403}">
      <dgm:prSet/>
      <dgm:spPr>
        <a:ln>
          <a:solidFill>
            <a:srgbClr val="00B0F0"/>
          </a:solidFill>
        </a:ln>
      </dgm:spPr>
      <dgm:t>
        <a:bodyPr/>
        <a:lstStyle/>
        <a:p>
          <a:r>
            <a:rPr lang="fr-FR" dirty="0"/>
            <a:t>Fields of application</a:t>
          </a:r>
          <a:endParaRPr lang="fr-BJ" dirty="0"/>
        </a:p>
      </dgm:t>
    </dgm:pt>
    <dgm:pt modelId="{03A77AF3-DB56-439A-B972-AB05BE456113}" type="parTrans" cxnId="{48AF5EC2-225E-43CB-9BB3-00C7DA5A7E83}">
      <dgm:prSet/>
      <dgm:spPr/>
      <dgm:t>
        <a:bodyPr/>
        <a:lstStyle/>
        <a:p>
          <a:endParaRPr lang="fr-BJ"/>
        </a:p>
      </dgm:t>
    </dgm:pt>
    <dgm:pt modelId="{3C1E6A8D-322F-4062-A3AD-7B7FF3EBC9F5}" type="sibTrans" cxnId="{48AF5EC2-225E-43CB-9BB3-00C7DA5A7E83}">
      <dgm:prSet/>
      <dgm:spPr/>
      <dgm:t>
        <a:bodyPr/>
        <a:lstStyle/>
        <a:p>
          <a:endParaRPr lang="fr-BJ"/>
        </a:p>
      </dgm:t>
    </dgm:pt>
    <dgm:pt modelId="{4AA7C950-706C-4A7D-87D7-27F7C4BB7319}">
      <dgm:prSet/>
      <dgm:spPr>
        <a:ln>
          <a:solidFill>
            <a:srgbClr val="00B0F0"/>
          </a:solidFill>
        </a:ln>
      </dgm:spPr>
      <dgm:t>
        <a:bodyPr/>
        <a:lstStyle/>
        <a:p>
          <a:r>
            <a:rPr lang="fr-FR" dirty="0" err="1">
              <a:latin typeface="Arial Nova" panose="020B0504020202020204" pitchFamily="34" charset="0"/>
            </a:rPr>
            <a:t>Algorithms</a:t>
          </a:r>
          <a:r>
            <a:rPr lang="fr-FR" dirty="0">
              <a:latin typeface="Arial Nova" panose="020B0504020202020204" pitchFamily="34" charset="0"/>
            </a:rPr>
            <a:t> to </a:t>
          </a:r>
          <a:r>
            <a:rPr lang="fr-FR" dirty="0" err="1">
              <a:latin typeface="Arial Nova" panose="020B0504020202020204" pitchFamily="34" charset="0"/>
            </a:rPr>
            <a:t>perform</a:t>
          </a:r>
          <a:r>
            <a:rPr lang="fr-FR" dirty="0">
              <a:latin typeface="Arial Nova" panose="020B0504020202020204" pitchFamily="34" charset="0"/>
            </a:rPr>
            <a:t> classification DT</a:t>
          </a:r>
          <a:endParaRPr lang="fr-BJ" dirty="0">
            <a:latin typeface="Arial Nova" panose="020B0504020202020204" pitchFamily="34" charset="0"/>
          </a:endParaRPr>
        </a:p>
      </dgm:t>
    </dgm:pt>
    <dgm:pt modelId="{64C93263-32F1-4D7D-82A0-A32F371B8E6B}" type="parTrans" cxnId="{94340763-5B17-4078-9277-E6B2D2929E85}">
      <dgm:prSet/>
      <dgm:spPr/>
      <dgm:t>
        <a:bodyPr/>
        <a:lstStyle/>
        <a:p>
          <a:endParaRPr lang="fr-BJ"/>
        </a:p>
      </dgm:t>
    </dgm:pt>
    <dgm:pt modelId="{D3BCF466-E2EB-4B70-854F-5083336A6F3F}" type="sibTrans" cxnId="{94340763-5B17-4078-9277-E6B2D2929E85}">
      <dgm:prSet/>
      <dgm:spPr/>
      <dgm:t>
        <a:bodyPr/>
        <a:lstStyle/>
        <a:p>
          <a:endParaRPr lang="fr-BJ"/>
        </a:p>
      </dgm:t>
    </dgm:pt>
    <dgm:pt modelId="{1AF018AF-2FB5-41B6-9996-21343072DBB3}">
      <dgm:prSet/>
      <dgm:spPr>
        <a:ln>
          <a:solidFill>
            <a:srgbClr val="00B0F0"/>
          </a:solidFill>
        </a:ln>
      </dgm:spPr>
      <dgm:t>
        <a:bodyPr/>
        <a:lstStyle/>
        <a:p>
          <a:r>
            <a:rPr lang="fr-FR" dirty="0">
              <a:latin typeface="Arial Nova" panose="020B0504020202020204" pitchFamily="34" charset="0"/>
            </a:rPr>
            <a:t>Performance </a:t>
          </a:r>
          <a:r>
            <a:rPr lang="fr-FR" dirty="0" err="1">
              <a:latin typeface="Arial Nova" panose="020B0504020202020204" pitchFamily="34" charset="0"/>
            </a:rPr>
            <a:t>metrics</a:t>
          </a:r>
          <a:endParaRPr lang="fr-BJ" dirty="0">
            <a:latin typeface="Arial Nova" panose="020B0504020202020204" pitchFamily="34" charset="0"/>
          </a:endParaRPr>
        </a:p>
      </dgm:t>
    </dgm:pt>
    <dgm:pt modelId="{EDE98A3F-3FC8-4589-8BC7-93212332A6C8}" type="parTrans" cxnId="{5D42B0A3-7798-4B55-8488-6C3AB70E8FF6}">
      <dgm:prSet/>
      <dgm:spPr/>
      <dgm:t>
        <a:bodyPr/>
        <a:lstStyle/>
        <a:p>
          <a:endParaRPr lang="fr-BJ"/>
        </a:p>
      </dgm:t>
    </dgm:pt>
    <dgm:pt modelId="{DA6B223B-AD20-4733-8A36-81E0F95961DA}" type="sibTrans" cxnId="{5D42B0A3-7798-4B55-8488-6C3AB70E8FF6}">
      <dgm:prSet/>
      <dgm:spPr/>
      <dgm:t>
        <a:bodyPr/>
        <a:lstStyle/>
        <a:p>
          <a:endParaRPr lang="fr-BJ"/>
        </a:p>
      </dgm:t>
    </dgm:pt>
    <dgm:pt modelId="{E702EE92-42A3-4AB9-A135-9EA3B92FB0A6}">
      <dgm:prSet/>
      <dgm:spPr>
        <a:ln>
          <a:solidFill>
            <a:srgbClr val="00B0F0"/>
          </a:solidFill>
        </a:ln>
      </dgm:spPr>
      <dgm:t>
        <a:bodyPr/>
        <a:lstStyle/>
        <a:p>
          <a:r>
            <a:rPr lang="fr-FR" dirty="0" err="1">
              <a:latin typeface="Arial Nova" panose="020B0504020202020204" pitchFamily="34" charset="0"/>
            </a:rPr>
            <a:t>Take</a:t>
          </a:r>
          <a:r>
            <a:rPr lang="fr-FR" dirty="0">
              <a:latin typeface="Arial Nova" panose="020B0504020202020204" pitchFamily="34" charset="0"/>
            </a:rPr>
            <a:t> home message</a:t>
          </a:r>
          <a:endParaRPr lang="fr-BJ" dirty="0">
            <a:latin typeface="Arial Nova" panose="020B0504020202020204" pitchFamily="34" charset="0"/>
          </a:endParaRPr>
        </a:p>
      </dgm:t>
    </dgm:pt>
    <dgm:pt modelId="{1FB03268-E1C7-4689-9AD9-553C19A75862}" type="sibTrans" cxnId="{5F6D9E13-451A-4C89-816D-593B169562C8}">
      <dgm:prSet/>
      <dgm:spPr/>
      <dgm:t>
        <a:bodyPr/>
        <a:lstStyle/>
        <a:p>
          <a:endParaRPr lang="fr-BJ"/>
        </a:p>
      </dgm:t>
    </dgm:pt>
    <dgm:pt modelId="{4CC75DCE-30A7-4657-9AA2-0DA561A49662}" type="parTrans" cxnId="{5F6D9E13-451A-4C89-816D-593B169562C8}">
      <dgm:prSet/>
      <dgm:spPr/>
      <dgm:t>
        <a:bodyPr/>
        <a:lstStyle/>
        <a:p>
          <a:endParaRPr lang="fr-BJ"/>
        </a:p>
      </dgm:t>
    </dgm:pt>
    <dgm:pt modelId="{5C04ACC1-420D-4D83-92EF-C4FAFFBFDE7A}" type="pres">
      <dgm:prSet presAssocID="{B54C5C4E-A6C2-4BAD-9315-B59F3347BC00}" presName="Name0" presStyleCnt="0">
        <dgm:presLayoutVars>
          <dgm:chMax val="7"/>
          <dgm:chPref val="7"/>
          <dgm:dir/>
        </dgm:presLayoutVars>
      </dgm:prSet>
      <dgm:spPr/>
    </dgm:pt>
    <dgm:pt modelId="{28D52500-B73B-4BD9-AA84-D5CD108A0610}" type="pres">
      <dgm:prSet presAssocID="{B54C5C4E-A6C2-4BAD-9315-B59F3347BC00}" presName="Name1" presStyleCnt="0"/>
      <dgm:spPr/>
    </dgm:pt>
    <dgm:pt modelId="{EF8109C8-429D-4659-BF95-9DE7BC2F6B56}" type="pres">
      <dgm:prSet presAssocID="{B54C5C4E-A6C2-4BAD-9315-B59F3347BC00}" presName="cycle" presStyleCnt="0"/>
      <dgm:spPr/>
    </dgm:pt>
    <dgm:pt modelId="{04A8B1F8-032F-49D1-B374-7021FAB6B404}" type="pres">
      <dgm:prSet presAssocID="{B54C5C4E-A6C2-4BAD-9315-B59F3347BC00}" presName="srcNode" presStyleLbl="node1" presStyleIdx="0" presStyleCnt="7"/>
      <dgm:spPr/>
    </dgm:pt>
    <dgm:pt modelId="{3F0E31F6-6E47-4D14-98A5-09531911B246}" type="pres">
      <dgm:prSet presAssocID="{B54C5C4E-A6C2-4BAD-9315-B59F3347BC00}" presName="conn" presStyleLbl="parChTrans1D2" presStyleIdx="0" presStyleCnt="1"/>
      <dgm:spPr/>
    </dgm:pt>
    <dgm:pt modelId="{79B9F870-E0E6-4C77-82D2-44C38F64A28E}" type="pres">
      <dgm:prSet presAssocID="{B54C5C4E-A6C2-4BAD-9315-B59F3347BC00}" presName="extraNode" presStyleLbl="node1" presStyleIdx="0" presStyleCnt="7"/>
      <dgm:spPr/>
    </dgm:pt>
    <dgm:pt modelId="{C2E604A6-3AB8-4478-BE19-E7E13C988CCD}" type="pres">
      <dgm:prSet presAssocID="{B54C5C4E-A6C2-4BAD-9315-B59F3347BC00}" presName="dstNode" presStyleLbl="node1" presStyleIdx="0" presStyleCnt="7"/>
      <dgm:spPr/>
    </dgm:pt>
    <dgm:pt modelId="{E9EF20DE-ABF2-409D-B36F-60A768CDABDD}" type="pres">
      <dgm:prSet presAssocID="{A2519BF2-4FDC-4961-94BB-7087BC614751}" presName="text_1" presStyleLbl="node1" presStyleIdx="0" presStyleCnt="7">
        <dgm:presLayoutVars>
          <dgm:bulletEnabled val="1"/>
        </dgm:presLayoutVars>
      </dgm:prSet>
      <dgm:spPr/>
    </dgm:pt>
    <dgm:pt modelId="{74BBAB45-B874-499B-ADF4-76ECE41581D3}" type="pres">
      <dgm:prSet presAssocID="{A2519BF2-4FDC-4961-94BB-7087BC614751}" presName="accent_1" presStyleCnt="0"/>
      <dgm:spPr/>
    </dgm:pt>
    <dgm:pt modelId="{9B181E81-A719-40E9-AFAE-5AC583991513}" type="pres">
      <dgm:prSet presAssocID="{A2519BF2-4FDC-4961-94BB-7087BC614751}" presName="accentRepeatNode" presStyleLbl="solidFgAcc1" presStyleIdx="0" presStyleCnt="7"/>
      <dgm:spPr>
        <a:ln>
          <a:solidFill>
            <a:srgbClr val="00B0F0"/>
          </a:solidFill>
        </a:ln>
      </dgm:spPr>
    </dgm:pt>
    <dgm:pt modelId="{046BF01D-5485-4E87-9662-34056A9D1D0E}" type="pres">
      <dgm:prSet presAssocID="{883086F8-2F20-45F9-B90A-68A16F85258A}" presName="text_2" presStyleLbl="node1" presStyleIdx="1" presStyleCnt="7">
        <dgm:presLayoutVars>
          <dgm:bulletEnabled val="1"/>
        </dgm:presLayoutVars>
      </dgm:prSet>
      <dgm:spPr/>
    </dgm:pt>
    <dgm:pt modelId="{3CA382D2-53D1-4A71-AC5C-676AD398F1A0}" type="pres">
      <dgm:prSet presAssocID="{883086F8-2F20-45F9-B90A-68A16F85258A}" presName="accent_2" presStyleCnt="0"/>
      <dgm:spPr/>
    </dgm:pt>
    <dgm:pt modelId="{F90BF0AC-A02E-4E2D-B9D8-2D13C32F12F1}" type="pres">
      <dgm:prSet presAssocID="{883086F8-2F20-45F9-B90A-68A16F85258A}" presName="accentRepeatNode" presStyleLbl="solidFgAcc1" presStyleIdx="1" presStyleCnt="7"/>
      <dgm:spPr>
        <a:ln>
          <a:solidFill>
            <a:srgbClr val="00B0F0"/>
          </a:solidFill>
        </a:ln>
      </dgm:spPr>
    </dgm:pt>
    <dgm:pt modelId="{E82A250B-84C3-4C9D-9A3C-492F03D8FD87}" type="pres">
      <dgm:prSet presAssocID="{6D42CF8A-716A-47C0-8279-4E32F6284403}" presName="text_3" presStyleLbl="node1" presStyleIdx="2" presStyleCnt="7">
        <dgm:presLayoutVars>
          <dgm:bulletEnabled val="1"/>
        </dgm:presLayoutVars>
      </dgm:prSet>
      <dgm:spPr/>
    </dgm:pt>
    <dgm:pt modelId="{2353E128-3F37-463D-972D-661F04331AEB}" type="pres">
      <dgm:prSet presAssocID="{6D42CF8A-716A-47C0-8279-4E32F6284403}" presName="accent_3" presStyleCnt="0"/>
      <dgm:spPr/>
    </dgm:pt>
    <dgm:pt modelId="{9DE7F994-C31E-4DF8-8ECF-C9CFF0B37ED9}" type="pres">
      <dgm:prSet presAssocID="{6D42CF8A-716A-47C0-8279-4E32F6284403}" presName="accentRepeatNode" presStyleLbl="solidFgAcc1" presStyleIdx="2" presStyleCnt="7"/>
      <dgm:spPr>
        <a:ln>
          <a:solidFill>
            <a:srgbClr val="00B0F0"/>
          </a:solidFill>
        </a:ln>
      </dgm:spPr>
    </dgm:pt>
    <dgm:pt modelId="{E61525B6-819A-4165-9286-2CA939FB430F}" type="pres">
      <dgm:prSet presAssocID="{FAB0E205-3D1B-401D-B7F0-CA74582C1298}" presName="text_4" presStyleLbl="node1" presStyleIdx="3" presStyleCnt="7">
        <dgm:presLayoutVars>
          <dgm:bulletEnabled val="1"/>
        </dgm:presLayoutVars>
      </dgm:prSet>
      <dgm:spPr/>
    </dgm:pt>
    <dgm:pt modelId="{49385AD1-797C-44F1-8CCB-D5638508ADC4}" type="pres">
      <dgm:prSet presAssocID="{FAB0E205-3D1B-401D-B7F0-CA74582C1298}" presName="accent_4" presStyleCnt="0"/>
      <dgm:spPr/>
    </dgm:pt>
    <dgm:pt modelId="{85254CE5-2CBD-48D1-94FD-734734036102}" type="pres">
      <dgm:prSet presAssocID="{FAB0E205-3D1B-401D-B7F0-CA74582C1298}" presName="accentRepeatNode" presStyleLbl="solidFgAcc1" presStyleIdx="3" presStyleCnt="7"/>
      <dgm:spPr>
        <a:ln>
          <a:solidFill>
            <a:srgbClr val="00B0F0"/>
          </a:solidFill>
        </a:ln>
      </dgm:spPr>
    </dgm:pt>
    <dgm:pt modelId="{9FF1B9D2-5D27-42E2-B09B-ECC4906CA58C}" type="pres">
      <dgm:prSet presAssocID="{4AA7C950-706C-4A7D-87D7-27F7C4BB7319}" presName="text_5" presStyleLbl="node1" presStyleIdx="4" presStyleCnt="7">
        <dgm:presLayoutVars>
          <dgm:bulletEnabled val="1"/>
        </dgm:presLayoutVars>
      </dgm:prSet>
      <dgm:spPr/>
    </dgm:pt>
    <dgm:pt modelId="{CB10117C-0C3F-49A1-AC02-A81942F3AAA2}" type="pres">
      <dgm:prSet presAssocID="{4AA7C950-706C-4A7D-87D7-27F7C4BB7319}" presName="accent_5" presStyleCnt="0"/>
      <dgm:spPr/>
    </dgm:pt>
    <dgm:pt modelId="{5A4D8551-22FA-46D2-A858-6F7C187ED08F}" type="pres">
      <dgm:prSet presAssocID="{4AA7C950-706C-4A7D-87D7-27F7C4BB7319}" presName="accentRepeatNode" presStyleLbl="solidFgAcc1" presStyleIdx="4" presStyleCnt="7"/>
      <dgm:spPr>
        <a:ln>
          <a:solidFill>
            <a:srgbClr val="00B0F0"/>
          </a:solidFill>
        </a:ln>
      </dgm:spPr>
    </dgm:pt>
    <dgm:pt modelId="{18049B3A-3D38-4947-AE29-A03193C5B8A3}" type="pres">
      <dgm:prSet presAssocID="{1AF018AF-2FB5-41B6-9996-21343072DBB3}" presName="text_6" presStyleLbl="node1" presStyleIdx="5" presStyleCnt="7">
        <dgm:presLayoutVars>
          <dgm:bulletEnabled val="1"/>
        </dgm:presLayoutVars>
      </dgm:prSet>
      <dgm:spPr/>
    </dgm:pt>
    <dgm:pt modelId="{414FDD3D-4964-4533-B009-C573419061D4}" type="pres">
      <dgm:prSet presAssocID="{1AF018AF-2FB5-41B6-9996-21343072DBB3}" presName="accent_6" presStyleCnt="0"/>
      <dgm:spPr/>
    </dgm:pt>
    <dgm:pt modelId="{9C39AE43-CEA1-4777-84E6-18B5B1F4C7F2}" type="pres">
      <dgm:prSet presAssocID="{1AF018AF-2FB5-41B6-9996-21343072DBB3}" presName="accentRepeatNode" presStyleLbl="solidFgAcc1" presStyleIdx="5" presStyleCnt="7"/>
      <dgm:spPr>
        <a:ln>
          <a:solidFill>
            <a:srgbClr val="00B0F0"/>
          </a:solidFill>
        </a:ln>
      </dgm:spPr>
    </dgm:pt>
    <dgm:pt modelId="{3F5ECA36-2AC2-4555-9707-00E6D931E414}" type="pres">
      <dgm:prSet presAssocID="{E702EE92-42A3-4AB9-A135-9EA3B92FB0A6}" presName="text_7" presStyleLbl="node1" presStyleIdx="6" presStyleCnt="7">
        <dgm:presLayoutVars>
          <dgm:bulletEnabled val="1"/>
        </dgm:presLayoutVars>
      </dgm:prSet>
      <dgm:spPr/>
    </dgm:pt>
    <dgm:pt modelId="{517F50D9-62A2-40CA-A40D-AA6BB55A44AB}" type="pres">
      <dgm:prSet presAssocID="{E702EE92-42A3-4AB9-A135-9EA3B92FB0A6}" presName="accent_7" presStyleCnt="0"/>
      <dgm:spPr/>
    </dgm:pt>
    <dgm:pt modelId="{7F10E432-FE2C-4671-8EB3-4EFB6C48A62D}" type="pres">
      <dgm:prSet presAssocID="{E702EE92-42A3-4AB9-A135-9EA3B92FB0A6}" presName="accentRepeatNode" presStyleLbl="solidFgAcc1" presStyleIdx="6" presStyleCnt="7"/>
      <dgm:spPr>
        <a:ln>
          <a:solidFill>
            <a:srgbClr val="00B0F0"/>
          </a:solidFill>
        </a:ln>
      </dgm:spPr>
    </dgm:pt>
  </dgm:ptLst>
  <dgm:cxnLst>
    <dgm:cxn modelId="{5F6D9E13-451A-4C89-816D-593B169562C8}" srcId="{B54C5C4E-A6C2-4BAD-9315-B59F3347BC00}" destId="{E702EE92-42A3-4AB9-A135-9EA3B92FB0A6}" srcOrd="6" destOrd="0" parTransId="{4CC75DCE-30A7-4657-9AA2-0DA561A49662}" sibTransId="{1FB03268-E1C7-4689-9AD9-553C19A75862}"/>
    <dgm:cxn modelId="{7D068831-E13D-4B46-B8E1-9546A390224F}" srcId="{B54C5C4E-A6C2-4BAD-9315-B59F3347BC00}" destId="{FAB0E205-3D1B-401D-B7F0-CA74582C1298}" srcOrd="3" destOrd="0" parTransId="{AA0626D1-46B1-498D-92ED-43385EDE0306}" sibTransId="{3B41BB4C-4C77-423B-8649-EA1FBDCF119D}"/>
    <dgm:cxn modelId="{70B7503D-6414-4E8B-A946-ECC4BC7191CF}" type="presOf" srcId="{FAB0E205-3D1B-401D-B7F0-CA74582C1298}" destId="{E61525B6-819A-4165-9286-2CA939FB430F}" srcOrd="0" destOrd="0" presId="urn:microsoft.com/office/officeart/2008/layout/VerticalCurvedList"/>
    <dgm:cxn modelId="{A6A5875B-6AA9-48D8-9A85-8CC28C393135}" type="presOf" srcId="{A2519BF2-4FDC-4961-94BB-7087BC614751}" destId="{E9EF20DE-ABF2-409D-B36F-60A768CDABDD}" srcOrd="0" destOrd="0" presId="urn:microsoft.com/office/officeart/2008/layout/VerticalCurvedList"/>
    <dgm:cxn modelId="{96DBDD5B-96E3-458D-B521-FA608E21BF39}" srcId="{B54C5C4E-A6C2-4BAD-9315-B59F3347BC00}" destId="{883086F8-2F20-45F9-B90A-68A16F85258A}" srcOrd="1" destOrd="0" parTransId="{2F9769C2-08D5-425C-8E68-C14F8D0668D6}" sibTransId="{E89BDC6B-9B37-4D6A-84C0-25E377F0E13C}"/>
    <dgm:cxn modelId="{94340763-5B17-4078-9277-E6B2D2929E85}" srcId="{B54C5C4E-A6C2-4BAD-9315-B59F3347BC00}" destId="{4AA7C950-706C-4A7D-87D7-27F7C4BB7319}" srcOrd="4" destOrd="0" parTransId="{64C93263-32F1-4D7D-82A0-A32F371B8E6B}" sibTransId="{D3BCF466-E2EB-4B70-854F-5083336A6F3F}"/>
    <dgm:cxn modelId="{79200566-68C8-4B34-A8C9-5B057A7B61D9}" type="presOf" srcId="{B54C5C4E-A6C2-4BAD-9315-B59F3347BC00}" destId="{5C04ACC1-420D-4D83-92EF-C4FAFFBFDE7A}" srcOrd="0" destOrd="0" presId="urn:microsoft.com/office/officeart/2008/layout/VerticalCurvedList"/>
    <dgm:cxn modelId="{97E84F4C-70DE-4000-97EC-5C710EEA0D1B}" type="presOf" srcId="{883086F8-2F20-45F9-B90A-68A16F85258A}" destId="{046BF01D-5485-4E87-9662-34056A9D1D0E}" srcOrd="0" destOrd="0" presId="urn:microsoft.com/office/officeart/2008/layout/VerticalCurvedList"/>
    <dgm:cxn modelId="{92CC4F7B-FABC-47E9-B7A1-4C9CC7E0106A}" srcId="{B54C5C4E-A6C2-4BAD-9315-B59F3347BC00}" destId="{A2519BF2-4FDC-4961-94BB-7087BC614751}" srcOrd="0" destOrd="0" parTransId="{9CF702BF-F5A9-4FB0-B85C-CA7313EE57F7}" sibTransId="{7F25F76E-19E9-4D60-A6D2-CA3BB37985B6}"/>
    <dgm:cxn modelId="{5D42B0A3-7798-4B55-8488-6C3AB70E8FF6}" srcId="{B54C5C4E-A6C2-4BAD-9315-B59F3347BC00}" destId="{1AF018AF-2FB5-41B6-9996-21343072DBB3}" srcOrd="5" destOrd="0" parTransId="{EDE98A3F-3FC8-4589-8BC7-93212332A6C8}" sibTransId="{DA6B223B-AD20-4733-8A36-81E0F95961DA}"/>
    <dgm:cxn modelId="{6912E5A6-1B12-4249-9320-7E52CA708C9D}" type="presOf" srcId="{7F25F76E-19E9-4D60-A6D2-CA3BB37985B6}" destId="{3F0E31F6-6E47-4D14-98A5-09531911B246}" srcOrd="0" destOrd="0" presId="urn:microsoft.com/office/officeart/2008/layout/VerticalCurvedList"/>
    <dgm:cxn modelId="{48AF5EC2-225E-43CB-9BB3-00C7DA5A7E83}" srcId="{B54C5C4E-A6C2-4BAD-9315-B59F3347BC00}" destId="{6D42CF8A-716A-47C0-8279-4E32F6284403}" srcOrd="2" destOrd="0" parTransId="{03A77AF3-DB56-439A-B972-AB05BE456113}" sibTransId="{3C1E6A8D-322F-4062-A3AD-7B7FF3EBC9F5}"/>
    <dgm:cxn modelId="{F31B68CA-09E8-4FE2-B8F3-910FF5CCBE4F}" type="presOf" srcId="{E702EE92-42A3-4AB9-A135-9EA3B92FB0A6}" destId="{3F5ECA36-2AC2-4555-9707-00E6D931E414}" srcOrd="0" destOrd="0" presId="urn:microsoft.com/office/officeart/2008/layout/VerticalCurvedList"/>
    <dgm:cxn modelId="{2B4DCEED-87DF-4664-8526-CB71D77957A0}" type="presOf" srcId="{1AF018AF-2FB5-41B6-9996-21343072DBB3}" destId="{18049B3A-3D38-4947-AE29-A03193C5B8A3}" srcOrd="0" destOrd="0" presId="urn:microsoft.com/office/officeart/2008/layout/VerticalCurvedList"/>
    <dgm:cxn modelId="{BF918EF2-9C13-441E-A6FB-F9D462B4CF70}" type="presOf" srcId="{6D42CF8A-716A-47C0-8279-4E32F6284403}" destId="{E82A250B-84C3-4C9D-9A3C-492F03D8FD87}" srcOrd="0" destOrd="0" presId="urn:microsoft.com/office/officeart/2008/layout/VerticalCurvedList"/>
    <dgm:cxn modelId="{8843C6FC-A9F2-4F42-8149-B0C5041E0618}" type="presOf" srcId="{4AA7C950-706C-4A7D-87D7-27F7C4BB7319}" destId="{9FF1B9D2-5D27-42E2-B09B-ECC4906CA58C}" srcOrd="0" destOrd="0" presId="urn:microsoft.com/office/officeart/2008/layout/VerticalCurvedList"/>
    <dgm:cxn modelId="{B21C9BEC-DDC7-47F9-A99B-1AE50B86BAF7}" type="presParOf" srcId="{5C04ACC1-420D-4D83-92EF-C4FAFFBFDE7A}" destId="{28D52500-B73B-4BD9-AA84-D5CD108A0610}" srcOrd="0" destOrd="0" presId="urn:microsoft.com/office/officeart/2008/layout/VerticalCurvedList"/>
    <dgm:cxn modelId="{7EA2E249-57CA-495A-93E0-66E6D608D865}" type="presParOf" srcId="{28D52500-B73B-4BD9-AA84-D5CD108A0610}" destId="{EF8109C8-429D-4659-BF95-9DE7BC2F6B56}" srcOrd="0" destOrd="0" presId="urn:microsoft.com/office/officeart/2008/layout/VerticalCurvedList"/>
    <dgm:cxn modelId="{56B69272-B5B4-4BAE-A8A2-D8FE155557C0}" type="presParOf" srcId="{EF8109C8-429D-4659-BF95-9DE7BC2F6B56}" destId="{04A8B1F8-032F-49D1-B374-7021FAB6B404}" srcOrd="0" destOrd="0" presId="urn:microsoft.com/office/officeart/2008/layout/VerticalCurvedList"/>
    <dgm:cxn modelId="{0864F13F-1BE8-49F9-B929-B633471120BA}" type="presParOf" srcId="{EF8109C8-429D-4659-BF95-9DE7BC2F6B56}" destId="{3F0E31F6-6E47-4D14-98A5-09531911B246}" srcOrd="1" destOrd="0" presId="urn:microsoft.com/office/officeart/2008/layout/VerticalCurvedList"/>
    <dgm:cxn modelId="{865511E4-647C-4658-9504-657C7BCCA577}" type="presParOf" srcId="{EF8109C8-429D-4659-BF95-9DE7BC2F6B56}" destId="{79B9F870-E0E6-4C77-82D2-44C38F64A28E}" srcOrd="2" destOrd="0" presId="urn:microsoft.com/office/officeart/2008/layout/VerticalCurvedList"/>
    <dgm:cxn modelId="{34AC9A45-93EF-4DA9-810B-80CA6A3DE245}" type="presParOf" srcId="{EF8109C8-429D-4659-BF95-9DE7BC2F6B56}" destId="{C2E604A6-3AB8-4478-BE19-E7E13C988CCD}" srcOrd="3" destOrd="0" presId="urn:microsoft.com/office/officeart/2008/layout/VerticalCurvedList"/>
    <dgm:cxn modelId="{1FBB7AA2-FC39-410B-A32D-FE22DF51595A}" type="presParOf" srcId="{28D52500-B73B-4BD9-AA84-D5CD108A0610}" destId="{E9EF20DE-ABF2-409D-B36F-60A768CDABDD}" srcOrd="1" destOrd="0" presId="urn:microsoft.com/office/officeart/2008/layout/VerticalCurvedList"/>
    <dgm:cxn modelId="{A6829D2D-97AA-4B71-BD85-9E393A33E194}" type="presParOf" srcId="{28D52500-B73B-4BD9-AA84-D5CD108A0610}" destId="{74BBAB45-B874-499B-ADF4-76ECE41581D3}" srcOrd="2" destOrd="0" presId="urn:microsoft.com/office/officeart/2008/layout/VerticalCurvedList"/>
    <dgm:cxn modelId="{B706B821-3D47-4B07-8BAA-9C4FD416CA45}" type="presParOf" srcId="{74BBAB45-B874-499B-ADF4-76ECE41581D3}" destId="{9B181E81-A719-40E9-AFAE-5AC583991513}" srcOrd="0" destOrd="0" presId="urn:microsoft.com/office/officeart/2008/layout/VerticalCurvedList"/>
    <dgm:cxn modelId="{CE747F33-8907-4E17-B09A-2EFF319CB68C}" type="presParOf" srcId="{28D52500-B73B-4BD9-AA84-D5CD108A0610}" destId="{046BF01D-5485-4E87-9662-34056A9D1D0E}" srcOrd="3" destOrd="0" presId="urn:microsoft.com/office/officeart/2008/layout/VerticalCurvedList"/>
    <dgm:cxn modelId="{534E8CF6-6FE3-46AC-AD7F-3219945E9C03}" type="presParOf" srcId="{28D52500-B73B-4BD9-AA84-D5CD108A0610}" destId="{3CA382D2-53D1-4A71-AC5C-676AD398F1A0}" srcOrd="4" destOrd="0" presId="urn:microsoft.com/office/officeart/2008/layout/VerticalCurvedList"/>
    <dgm:cxn modelId="{48CBCA7F-37C5-4D2D-8465-9CF7CB72A786}" type="presParOf" srcId="{3CA382D2-53D1-4A71-AC5C-676AD398F1A0}" destId="{F90BF0AC-A02E-4E2D-B9D8-2D13C32F12F1}" srcOrd="0" destOrd="0" presId="urn:microsoft.com/office/officeart/2008/layout/VerticalCurvedList"/>
    <dgm:cxn modelId="{D8CF090A-69D8-4FB5-B09A-65F288A58D2D}" type="presParOf" srcId="{28D52500-B73B-4BD9-AA84-D5CD108A0610}" destId="{E82A250B-84C3-4C9D-9A3C-492F03D8FD87}" srcOrd="5" destOrd="0" presId="urn:microsoft.com/office/officeart/2008/layout/VerticalCurvedList"/>
    <dgm:cxn modelId="{487DAB91-6486-485D-B5E5-DFAE9448ED51}" type="presParOf" srcId="{28D52500-B73B-4BD9-AA84-D5CD108A0610}" destId="{2353E128-3F37-463D-972D-661F04331AEB}" srcOrd="6" destOrd="0" presId="urn:microsoft.com/office/officeart/2008/layout/VerticalCurvedList"/>
    <dgm:cxn modelId="{8A44E729-7028-4705-A10F-60AD1041C959}" type="presParOf" srcId="{2353E128-3F37-463D-972D-661F04331AEB}" destId="{9DE7F994-C31E-4DF8-8ECF-C9CFF0B37ED9}" srcOrd="0" destOrd="0" presId="urn:microsoft.com/office/officeart/2008/layout/VerticalCurvedList"/>
    <dgm:cxn modelId="{36E46480-5484-4128-A060-283EA161261A}" type="presParOf" srcId="{28D52500-B73B-4BD9-AA84-D5CD108A0610}" destId="{E61525B6-819A-4165-9286-2CA939FB430F}" srcOrd="7" destOrd="0" presId="urn:microsoft.com/office/officeart/2008/layout/VerticalCurvedList"/>
    <dgm:cxn modelId="{C32DE567-527F-4F7C-8ED7-EDCF432E95F0}" type="presParOf" srcId="{28D52500-B73B-4BD9-AA84-D5CD108A0610}" destId="{49385AD1-797C-44F1-8CCB-D5638508ADC4}" srcOrd="8" destOrd="0" presId="urn:microsoft.com/office/officeart/2008/layout/VerticalCurvedList"/>
    <dgm:cxn modelId="{321C7B80-053F-4062-947E-BDF3FE9DD24F}" type="presParOf" srcId="{49385AD1-797C-44F1-8CCB-D5638508ADC4}" destId="{85254CE5-2CBD-48D1-94FD-734734036102}" srcOrd="0" destOrd="0" presId="urn:microsoft.com/office/officeart/2008/layout/VerticalCurvedList"/>
    <dgm:cxn modelId="{B9D4149F-AE99-4E2E-8996-CDB63B437B5D}" type="presParOf" srcId="{28D52500-B73B-4BD9-AA84-D5CD108A0610}" destId="{9FF1B9D2-5D27-42E2-B09B-ECC4906CA58C}" srcOrd="9" destOrd="0" presId="urn:microsoft.com/office/officeart/2008/layout/VerticalCurvedList"/>
    <dgm:cxn modelId="{A72C33AB-D605-4CB0-83D8-9E7FE376DC29}" type="presParOf" srcId="{28D52500-B73B-4BD9-AA84-D5CD108A0610}" destId="{CB10117C-0C3F-49A1-AC02-A81942F3AAA2}" srcOrd="10" destOrd="0" presId="urn:microsoft.com/office/officeart/2008/layout/VerticalCurvedList"/>
    <dgm:cxn modelId="{27DFF4A9-8630-4987-8DC3-61AEC5C3E88E}" type="presParOf" srcId="{CB10117C-0C3F-49A1-AC02-A81942F3AAA2}" destId="{5A4D8551-22FA-46D2-A858-6F7C187ED08F}" srcOrd="0" destOrd="0" presId="urn:microsoft.com/office/officeart/2008/layout/VerticalCurvedList"/>
    <dgm:cxn modelId="{EB8C1DD6-3928-4CF6-BD38-7B9602EBF0C8}" type="presParOf" srcId="{28D52500-B73B-4BD9-AA84-D5CD108A0610}" destId="{18049B3A-3D38-4947-AE29-A03193C5B8A3}" srcOrd="11" destOrd="0" presId="urn:microsoft.com/office/officeart/2008/layout/VerticalCurvedList"/>
    <dgm:cxn modelId="{168DB5EC-BCE9-442E-8746-7777635CE308}" type="presParOf" srcId="{28D52500-B73B-4BD9-AA84-D5CD108A0610}" destId="{414FDD3D-4964-4533-B009-C573419061D4}" srcOrd="12" destOrd="0" presId="urn:microsoft.com/office/officeart/2008/layout/VerticalCurvedList"/>
    <dgm:cxn modelId="{31DAB526-6402-4896-ACD3-830620FA28DE}" type="presParOf" srcId="{414FDD3D-4964-4533-B009-C573419061D4}" destId="{9C39AE43-CEA1-4777-84E6-18B5B1F4C7F2}" srcOrd="0" destOrd="0" presId="urn:microsoft.com/office/officeart/2008/layout/VerticalCurvedList"/>
    <dgm:cxn modelId="{790C2E2C-EFD1-472B-9255-396036FFACDB}" type="presParOf" srcId="{28D52500-B73B-4BD9-AA84-D5CD108A0610}" destId="{3F5ECA36-2AC2-4555-9707-00E6D931E414}" srcOrd="13" destOrd="0" presId="urn:microsoft.com/office/officeart/2008/layout/VerticalCurvedList"/>
    <dgm:cxn modelId="{74F93E4E-2365-4901-80C3-0110D730B5BC}" type="presParOf" srcId="{28D52500-B73B-4BD9-AA84-D5CD108A0610}" destId="{517F50D9-62A2-40CA-A40D-AA6BB55A44AB}" srcOrd="14" destOrd="0" presId="urn:microsoft.com/office/officeart/2008/layout/VerticalCurvedList"/>
    <dgm:cxn modelId="{775788E5-281D-432B-B01C-96618CBB55B9}" type="presParOf" srcId="{517F50D9-62A2-40CA-A40D-AA6BB55A44AB}" destId="{7F10E432-FE2C-4671-8EB3-4EFB6C48A62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F076A2-0789-4B03-B368-557AAE06693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fr-BJ"/>
        </a:p>
      </dgm:t>
    </dgm:pt>
    <dgm:pt modelId="{B3F9940D-D328-4392-8E55-848692C64A87}">
      <dgm:prSet phldrT="[Texte]" custT="1"/>
      <dgm:spPr>
        <a:solidFill>
          <a:srgbClr val="00B0F0"/>
        </a:solidFill>
      </dgm:spPr>
      <dgm:t>
        <a:bodyPr/>
        <a:lstStyle/>
        <a:p>
          <a:r>
            <a:rPr lang="fr-FR" sz="3300" dirty="0">
              <a:latin typeface="Arial Nova" panose="020B0504020202020204" pitchFamily="34" charset="0"/>
            </a:rPr>
            <a:t>Work to do ?</a:t>
          </a:r>
          <a:endParaRPr lang="fr-BJ" sz="3300" dirty="0">
            <a:latin typeface="Arial Nova" panose="020B0504020202020204" pitchFamily="34" charset="0"/>
          </a:endParaRPr>
        </a:p>
      </dgm:t>
    </dgm:pt>
    <dgm:pt modelId="{4434CE0A-2E00-4866-950F-8E0B841D0453}" type="parTrans" cxnId="{C19CCD9B-A489-431E-BC8C-A5F78A868436}">
      <dgm:prSet/>
      <dgm:spPr/>
      <dgm:t>
        <a:bodyPr/>
        <a:lstStyle/>
        <a:p>
          <a:endParaRPr lang="fr-BJ" sz="3300">
            <a:latin typeface="Arial Nova" panose="020B0504020202020204" pitchFamily="34" charset="0"/>
          </a:endParaRPr>
        </a:p>
      </dgm:t>
    </dgm:pt>
    <dgm:pt modelId="{2E78ACE9-E269-4F93-AB85-A4206F9D5218}" type="sibTrans" cxnId="{C19CCD9B-A489-431E-BC8C-A5F78A868436}">
      <dgm:prSet/>
      <dgm:spPr/>
      <dgm:t>
        <a:bodyPr/>
        <a:lstStyle/>
        <a:p>
          <a:endParaRPr lang="fr-BJ" sz="3300">
            <a:latin typeface="Arial Nova" panose="020B0504020202020204" pitchFamily="34" charset="0"/>
          </a:endParaRPr>
        </a:p>
      </dgm:t>
    </dgm:pt>
    <dgm:pt modelId="{AD68D480-C2EF-4C77-B8F1-CBAECC72A29D}">
      <dgm:prSet custT="1"/>
      <dgm:spPr>
        <a:solidFill>
          <a:srgbClr val="92D050"/>
        </a:solidFill>
      </dgm:spPr>
      <dgm:t>
        <a:bodyPr/>
        <a:lstStyle/>
        <a:p>
          <a:r>
            <a:rPr lang="fr-FR" sz="3300" dirty="0" err="1">
              <a:latin typeface="Arial Nova" panose="020B0504020202020204" pitchFamily="34" charset="0"/>
            </a:rPr>
            <a:t>Stay</a:t>
          </a:r>
          <a:r>
            <a:rPr lang="fr-FR" sz="3300" dirty="0">
              <a:latin typeface="Arial Nova" panose="020B0504020202020204" pitchFamily="34" charset="0"/>
            </a:rPr>
            <a:t> at home</a:t>
          </a:r>
          <a:endParaRPr lang="fr-BJ" sz="3300" dirty="0">
            <a:latin typeface="Arial Nova" panose="020B0504020202020204" pitchFamily="34" charset="0"/>
          </a:endParaRPr>
        </a:p>
      </dgm:t>
    </dgm:pt>
    <dgm:pt modelId="{889E600B-2178-44A4-A1AA-FDA06EC59F08}" type="parTrans" cxnId="{3763E6D0-0644-4C23-8635-4E0C8D5C1ABE}">
      <dgm:prSet/>
      <dgm:spPr/>
      <dgm:t>
        <a:bodyPr/>
        <a:lstStyle/>
        <a:p>
          <a:endParaRPr lang="fr-BJ" sz="3300">
            <a:latin typeface="Arial Nova" panose="020B0504020202020204" pitchFamily="34" charset="0"/>
          </a:endParaRPr>
        </a:p>
      </dgm:t>
    </dgm:pt>
    <dgm:pt modelId="{B2D6FF2D-408C-40D4-AF29-FB8C7506744B}" type="sibTrans" cxnId="{3763E6D0-0644-4C23-8635-4E0C8D5C1ABE}">
      <dgm:prSet/>
      <dgm:spPr/>
      <dgm:t>
        <a:bodyPr/>
        <a:lstStyle/>
        <a:p>
          <a:endParaRPr lang="fr-BJ" sz="3300">
            <a:latin typeface="Arial Nova" panose="020B0504020202020204" pitchFamily="34" charset="0"/>
          </a:endParaRPr>
        </a:p>
      </dgm:t>
    </dgm:pt>
    <dgm:pt modelId="{590A5A2C-2F9C-4A1D-99F3-4953C70A5CF8}">
      <dgm:prSet custT="1"/>
      <dgm:spPr>
        <a:solidFill>
          <a:srgbClr val="F07B2C"/>
        </a:solidFill>
      </dgm:spPr>
      <dgm:t>
        <a:bodyPr/>
        <a:lstStyle/>
        <a:p>
          <a:r>
            <a:rPr lang="fr-FR" sz="3300" dirty="0">
              <a:latin typeface="Arial Nova" panose="020B0504020202020204" pitchFamily="34" charset="0"/>
            </a:rPr>
            <a:t>Outlook ?</a:t>
          </a:r>
        </a:p>
        <a:p>
          <a:r>
            <a:rPr lang="fr-FR" sz="1600" dirty="0" err="1">
              <a:latin typeface="Arial Nova" panose="020B0504020202020204" pitchFamily="34" charset="0"/>
            </a:rPr>
            <a:t>sunny</a:t>
          </a:r>
          <a:r>
            <a:rPr lang="fr-FR" sz="1600" dirty="0">
              <a:latin typeface="Arial Nova" panose="020B0504020202020204" pitchFamily="34" charset="0"/>
            </a:rPr>
            <a:t>, </a:t>
          </a:r>
          <a:r>
            <a:rPr lang="fr-FR" sz="1600" dirty="0" err="1">
              <a:latin typeface="Arial Nova" panose="020B0504020202020204" pitchFamily="34" charset="0"/>
            </a:rPr>
            <a:t>overcast</a:t>
          </a:r>
          <a:r>
            <a:rPr lang="fr-FR" sz="1600" dirty="0">
              <a:latin typeface="Arial Nova" panose="020B0504020202020204" pitchFamily="34" charset="0"/>
            </a:rPr>
            <a:t>, </a:t>
          </a:r>
          <a:r>
            <a:rPr lang="fr-FR" sz="1600" dirty="0" err="1">
              <a:latin typeface="Arial Nova" panose="020B0504020202020204" pitchFamily="34" charset="0"/>
            </a:rPr>
            <a:t>rainy</a:t>
          </a:r>
          <a:endParaRPr lang="fr-FR" sz="3300" dirty="0">
            <a:latin typeface="Arial Nova" panose="020B0504020202020204" pitchFamily="34" charset="0"/>
          </a:endParaRPr>
        </a:p>
      </dgm:t>
    </dgm:pt>
    <dgm:pt modelId="{D5485B48-A5E3-4653-AD23-350585C19C23}" type="parTrans" cxnId="{8CCF2308-64E8-4E2A-9049-DC9D13D7E224}">
      <dgm:prSet/>
      <dgm:spPr/>
      <dgm:t>
        <a:bodyPr/>
        <a:lstStyle/>
        <a:p>
          <a:endParaRPr lang="fr-BJ" sz="3300">
            <a:latin typeface="Arial Nova" panose="020B0504020202020204" pitchFamily="34" charset="0"/>
          </a:endParaRPr>
        </a:p>
      </dgm:t>
    </dgm:pt>
    <dgm:pt modelId="{400F87A0-D00A-4EA9-A028-CBE3F48A2BB5}" type="sibTrans" cxnId="{8CCF2308-64E8-4E2A-9049-DC9D13D7E224}">
      <dgm:prSet/>
      <dgm:spPr/>
      <dgm:t>
        <a:bodyPr/>
        <a:lstStyle/>
        <a:p>
          <a:endParaRPr lang="fr-BJ" sz="3300">
            <a:latin typeface="Arial Nova" panose="020B0504020202020204" pitchFamily="34" charset="0"/>
          </a:endParaRPr>
        </a:p>
      </dgm:t>
    </dgm:pt>
    <dgm:pt modelId="{FDEF7764-93E7-4AE4-9AD0-1797D739DA5C}">
      <dgm:prSet custT="1"/>
      <dgm:spPr>
        <a:solidFill>
          <a:srgbClr val="F07B2C"/>
        </a:solidFill>
      </dgm:spPr>
      <dgm:t>
        <a:bodyPr/>
        <a:lstStyle/>
        <a:p>
          <a:r>
            <a:rPr lang="fr-FR" sz="3300" dirty="0" err="1">
              <a:latin typeface="Arial Nova" panose="020B0504020202020204" pitchFamily="34" charset="0"/>
            </a:rPr>
            <a:t>Friend</a:t>
          </a:r>
          <a:r>
            <a:rPr lang="fr-FR" sz="3300" dirty="0">
              <a:latin typeface="Arial Nova" panose="020B0504020202020204" pitchFamily="34" charset="0"/>
            </a:rPr>
            <a:t> </a:t>
          </a:r>
          <a:r>
            <a:rPr lang="fr-FR" sz="3300" dirty="0" err="1">
              <a:latin typeface="Arial Nova" panose="020B0504020202020204" pitchFamily="34" charset="0"/>
            </a:rPr>
            <a:t>busy</a:t>
          </a:r>
          <a:r>
            <a:rPr lang="fr-FR" sz="3300" dirty="0">
              <a:latin typeface="Arial Nova" panose="020B0504020202020204" pitchFamily="34" charset="0"/>
            </a:rPr>
            <a:t> ?</a:t>
          </a:r>
          <a:endParaRPr lang="fr-BJ" sz="3300" dirty="0">
            <a:latin typeface="Arial Nova" panose="020B0504020202020204" pitchFamily="34" charset="0"/>
          </a:endParaRPr>
        </a:p>
      </dgm:t>
    </dgm:pt>
    <dgm:pt modelId="{29AFE14D-B4C1-4A72-AE85-606D1A69F526}" type="parTrans" cxnId="{C3130875-02FF-40D2-A3AC-03A06E2EE01A}">
      <dgm:prSet/>
      <dgm:spPr/>
      <dgm:t>
        <a:bodyPr/>
        <a:lstStyle/>
        <a:p>
          <a:endParaRPr lang="fr-BJ" sz="3300">
            <a:latin typeface="Arial Nova" panose="020B0504020202020204" pitchFamily="34" charset="0"/>
          </a:endParaRPr>
        </a:p>
      </dgm:t>
    </dgm:pt>
    <dgm:pt modelId="{3FFF8CD9-7406-4044-B04A-8A3A6CB068F1}" type="sibTrans" cxnId="{C3130875-02FF-40D2-A3AC-03A06E2EE01A}">
      <dgm:prSet/>
      <dgm:spPr/>
      <dgm:t>
        <a:bodyPr/>
        <a:lstStyle/>
        <a:p>
          <a:endParaRPr lang="fr-BJ" sz="3300">
            <a:latin typeface="Arial Nova" panose="020B0504020202020204" pitchFamily="34" charset="0"/>
          </a:endParaRPr>
        </a:p>
      </dgm:t>
    </dgm:pt>
    <dgm:pt modelId="{6FA8F6B6-0C81-4A71-B29A-EC237CA197DA}">
      <dgm:prSet custT="1"/>
      <dgm:spPr>
        <a:solidFill>
          <a:srgbClr val="92D050"/>
        </a:solidFill>
      </dgm:spPr>
      <dgm:t>
        <a:bodyPr/>
        <a:lstStyle/>
        <a:p>
          <a:r>
            <a:rPr lang="fr-FR" sz="3300" dirty="0">
              <a:latin typeface="Arial Nova" panose="020B0504020202020204" pitchFamily="34" charset="0"/>
            </a:rPr>
            <a:t>Go to </a:t>
          </a:r>
          <a:r>
            <a:rPr lang="fr-FR" sz="3300" dirty="0" err="1">
              <a:latin typeface="Arial Nova" panose="020B0504020202020204" pitchFamily="34" charset="0"/>
            </a:rPr>
            <a:t>beach</a:t>
          </a:r>
          <a:endParaRPr lang="fr-BJ" sz="3300" dirty="0">
            <a:latin typeface="Arial Nova" panose="020B0504020202020204" pitchFamily="34" charset="0"/>
          </a:endParaRPr>
        </a:p>
      </dgm:t>
    </dgm:pt>
    <dgm:pt modelId="{DF67FF18-641F-466C-81C8-ADE0D891DBF2}" type="parTrans" cxnId="{0A9FDB70-4C1D-4C43-8B87-20C0D4A0CC1C}">
      <dgm:prSet/>
      <dgm:spPr/>
      <dgm:t>
        <a:bodyPr/>
        <a:lstStyle/>
        <a:p>
          <a:endParaRPr lang="fr-BJ" sz="3300">
            <a:latin typeface="Arial Nova" panose="020B0504020202020204" pitchFamily="34" charset="0"/>
          </a:endParaRPr>
        </a:p>
      </dgm:t>
    </dgm:pt>
    <dgm:pt modelId="{77C0A119-5B98-4643-961F-2442B7832E1A}" type="sibTrans" cxnId="{0A9FDB70-4C1D-4C43-8B87-20C0D4A0CC1C}">
      <dgm:prSet/>
      <dgm:spPr/>
      <dgm:t>
        <a:bodyPr/>
        <a:lstStyle/>
        <a:p>
          <a:endParaRPr lang="fr-BJ" sz="3300">
            <a:latin typeface="Arial Nova" panose="020B0504020202020204" pitchFamily="34" charset="0"/>
          </a:endParaRPr>
        </a:p>
      </dgm:t>
    </dgm:pt>
    <dgm:pt modelId="{424E0BFC-DC9B-42C8-A022-AF6F44D6E0CF}">
      <dgm:prSet custT="1"/>
      <dgm:spPr>
        <a:solidFill>
          <a:srgbClr val="92D050"/>
        </a:solidFill>
      </dgm:spPr>
      <dgm:t>
        <a:bodyPr/>
        <a:lstStyle/>
        <a:p>
          <a:r>
            <a:rPr lang="fr-FR" sz="3300" dirty="0">
              <a:latin typeface="Arial Nova" panose="020B0504020202020204" pitchFamily="34" charset="0"/>
            </a:rPr>
            <a:t>Go running</a:t>
          </a:r>
          <a:endParaRPr lang="fr-BJ" sz="3300" dirty="0">
            <a:latin typeface="Arial Nova" panose="020B0504020202020204" pitchFamily="34" charset="0"/>
          </a:endParaRPr>
        </a:p>
      </dgm:t>
    </dgm:pt>
    <dgm:pt modelId="{69819E0D-7C8F-4BAA-81ED-DD09E4C3B84D}" type="parTrans" cxnId="{81FD045B-416E-492F-BAA9-7C8CB99EC2E7}">
      <dgm:prSet/>
      <dgm:spPr/>
      <dgm:t>
        <a:bodyPr/>
        <a:lstStyle/>
        <a:p>
          <a:endParaRPr lang="fr-BJ" sz="3300">
            <a:latin typeface="Arial Nova" panose="020B0504020202020204" pitchFamily="34" charset="0"/>
          </a:endParaRPr>
        </a:p>
      </dgm:t>
    </dgm:pt>
    <dgm:pt modelId="{BBF32FFA-CEBE-4106-80DF-827299638597}" type="sibTrans" cxnId="{81FD045B-416E-492F-BAA9-7C8CB99EC2E7}">
      <dgm:prSet/>
      <dgm:spPr/>
      <dgm:t>
        <a:bodyPr/>
        <a:lstStyle/>
        <a:p>
          <a:endParaRPr lang="fr-BJ" sz="3300">
            <a:latin typeface="Arial Nova" panose="020B0504020202020204" pitchFamily="34" charset="0"/>
          </a:endParaRPr>
        </a:p>
      </dgm:t>
    </dgm:pt>
    <dgm:pt modelId="{97C806C1-7506-46D6-B0C2-C4365B158485}">
      <dgm:prSet custT="1"/>
      <dgm:spPr>
        <a:solidFill>
          <a:srgbClr val="92D050"/>
        </a:solidFill>
      </dgm:spPr>
      <dgm:t>
        <a:bodyPr/>
        <a:lstStyle/>
        <a:p>
          <a:r>
            <a:rPr lang="fr-FR" sz="3300" dirty="0" err="1">
              <a:latin typeface="Arial Nova" panose="020B0504020202020204" pitchFamily="34" charset="0"/>
            </a:rPr>
            <a:t>Stay</a:t>
          </a:r>
          <a:r>
            <a:rPr lang="fr-FR" sz="3300" dirty="0">
              <a:latin typeface="Arial Nova" panose="020B0504020202020204" pitchFamily="34" charset="0"/>
            </a:rPr>
            <a:t> in</a:t>
          </a:r>
          <a:endParaRPr lang="fr-BJ" sz="3300" dirty="0">
            <a:latin typeface="Arial Nova" panose="020B0504020202020204" pitchFamily="34" charset="0"/>
          </a:endParaRPr>
        </a:p>
      </dgm:t>
    </dgm:pt>
    <dgm:pt modelId="{06C11EE8-7CDC-4232-A55F-349589276BB5}" type="parTrans" cxnId="{6CD150C0-65D4-4C4C-9156-42CE66FED294}">
      <dgm:prSet/>
      <dgm:spPr/>
      <dgm:t>
        <a:bodyPr/>
        <a:lstStyle/>
        <a:p>
          <a:endParaRPr lang="fr-BJ" sz="3300">
            <a:latin typeface="Arial Nova" panose="020B0504020202020204" pitchFamily="34" charset="0"/>
          </a:endParaRPr>
        </a:p>
      </dgm:t>
    </dgm:pt>
    <dgm:pt modelId="{96C744F5-ADB2-4259-99BD-A389E298AA37}" type="sibTrans" cxnId="{6CD150C0-65D4-4C4C-9156-42CE66FED294}">
      <dgm:prSet/>
      <dgm:spPr/>
      <dgm:t>
        <a:bodyPr/>
        <a:lstStyle/>
        <a:p>
          <a:endParaRPr lang="fr-BJ" sz="3300">
            <a:latin typeface="Arial Nova" panose="020B0504020202020204" pitchFamily="34" charset="0"/>
          </a:endParaRPr>
        </a:p>
      </dgm:t>
    </dgm:pt>
    <dgm:pt modelId="{070F259C-9F33-447B-9597-EC1D8BD6EE02}">
      <dgm:prSet custT="1"/>
      <dgm:spPr>
        <a:solidFill>
          <a:srgbClr val="F07B2C"/>
        </a:solidFill>
      </dgm:spPr>
      <dgm:t>
        <a:bodyPr/>
        <a:lstStyle/>
        <a:p>
          <a:r>
            <a:rPr lang="fr-FR" sz="3300" dirty="0">
              <a:latin typeface="Arial Nova" panose="020B0504020202020204" pitchFamily="34" charset="0"/>
            </a:rPr>
            <a:t>Go to </a:t>
          </a:r>
          <a:r>
            <a:rPr lang="fr-FR" sz="3300" dirty="0" err="1">
              <a:latin typeface="Arial Nova" panose="020B0504020202020204" pitchFamily="34" charset="0"/>
            </a:rPr>
            <a:t>movie</a:t>
          </a:r>
          <a:endParaRPr lang="fr-BJ" sz="3300" dirty="0">
            <a:latin typeface="Arial Nova" panose="020B0504020202020204" pitchFamily="34" charset="0"/>
          </a:endParaRPr>
        </a:p>
      </dgm:t>
    </dgm:pt>
    <dgm:pt modelId="{EB254B2D-1AAF-4D58-8105-2C3F13EB8DF2}" type="parTrans" cxnId="{7E87183C-8609-43B5-B828-CA00990487D0}">
      <dgm:prSet/>
      <dgm:spPr/>
      <dgm:t>
        <a:bodyPr/>
        <a:lstStyle/>
        <a:p>
          <a:endParaRPr lang="fr-BJ" sz="3300">
            <a:latin typeface="Arial Nova" panose="020B0504020202020204" pitchFamily="34" charset="0"/>
          </a:endParaRPr>
        </a:p>
      </dgm:t>
    </dgm:pt>
    <dgm:pt modelId="{6639595A-EC57-444E-882F-F7373D4153FD}" type="sibTrans" cxnId="{7E87183C-8609-43B5-B828-CA00990487D0}">
      <dgm:prSet/>
      <dgm:spPr/>
      <dgm:t>
        <a:bodyPr/>
        <a:lstStyle/>
        <a:p>
          <a:endParaRPr lang="fr-BJ" sz="3300">
            <a:latin typeface="Arial Nova" panose="020B0504020202020204" pitchFamily="34" charset="0"/>
          </a:endParaRPr>
        </a:p>
      </dgm:t>
    </dgm:pt>
    <dgm:pt modelId="{3A0E1DBA-5DAF-409B-9BE9-A0C4B56748B2}" type="pres">
      <dgm:prSet presAssocID="{3AF076A2-0789-4B03-B368-557AAE066932}" presName="hierChild1" presStyleCnt="0">
        <dgm:presLayoutVars>
          <dgm:orgChart val="1"/>
          <dgm:chPref val="1"/>
          <dgm:dir/>
          <dgm:animOne val="branch"/>
          <dgm:animLvl val="lvl"/>
          <dgm:resizeHandles/>
        </dgm:presLayoutVars>
      </dgm:prSet>
      <dgm:spPr/>
    </dgm:pt>
    <dgm:pt modelId="{3567A48A-C456-4360-AAAC-A1E8B88B392F}" type="pres">
      <dgm:prSet presAssocID="{B3F9940D-D328-4392-8E55-848692C64A87}" presName="hierRoot1" presStyleCnt="0">
        <dgm:presLayoutVars>
          <dgm:hierBranch val="init"/>
        </dgm:presLayoutVars>
      </dgm:prSet>
      <dgm:spPr/>
    </dgm:pt>
    <dgm:pt modelId="{F5BE24B1-1337-4D80-A43C-222A7F96E02A}" type="pres">
      <dgm:prSet presAssocID="{B3F9940D-D328-4392-8E55-848692C64A87}" presName="rootComposite1" presStyleCnt="0"/>
      <dgm:spPr/>
    </dgm:pt>
    <dgm:pt modelId="{20C844A9-2E38-4680-B181-1522BB01B125}" type="pres">
      <dgm:prSet presAssocID="{B3F9940D-D328-4392-8E55-848692C64A87}" presName="rootText1" presStyleLbl="node0" presStyleIdx="0" presStyleCnt="1">
        <dgm:presLayoutVars>
          <dgm:chPref val="3"/>
        </dgm:presLayoutVars>
      </dgm:prSet>
      <dgm:spPr/>
    </dgm:pt>
    <dgm:pt modelId="{3B267223-928F-4423-BCF7-3FBC679C82B0}" type="pres">
      <dgm:prSet presAssocID="{B3F9940D-D328-4392-8E55-848692C64A87}" presName="rootConnector1" presStyleLbl="node1" presStyleIdx="0" presStyleCnt="0"/>
      <dgm:spPr/>
    </dgm:pt>
    <dgm:pt modelId="{D54EE125-7E29-486C-BB0F-E2DC6354C3DA}" type="pres">
      <dgm:prSet presAssocID="{B3F9940D-D328-4392-8E55-848692C64A87}" presName="hierChild2" presStyleCnt="0"/>
      <dgm:spPr/>
    </dgm:pt>
    <dgm:pt modelId="{B2F22F09-F786-4644-A343-27A825E955D8}" type="pres">
      <dgm:prSet presAssocID="{889E600B-2178-44A4-A1AA-FDA06EC59F08}" presName="Name37" presStyleLbl="parChTrans1D2" presStyleIdx="0" presStyleCnt="2"/>
      <dgm:spPr/>
    </dgm:pt>
    <dgm:pt modelId="{1CCB008F-5AE2-4613-9B8E-C82260FF41E0}" type="pres">
      <dgm:prSet presAssocID="{AD68D480-C2EF-4C77-B8F1-CBAECC72A29D}" presName="hierRoot2" presStyleCnt="0">
        <dgm:presLayoutVars>
          <dgm:hierBranch val="init"/>
        </dgm:presLayoutVars>
      </dgm:prSet>
      <dgm:spPr/>
    </dgm:pt>
    <dgm:pt modelId="{A13414C4-211F-4295-9E7B-954EB2B2F265}" type="pres">
      <dgm:prSet presAssocID="{AD68D480-C2EF-4C77-B8F1-CBAECC72A29D}" presName="rootComposite" presStyleCnt="0"/>
      <dgm:spPr/>
    </dgm:pt>
    <dgm:pt modelId="{463949AD-193B-438A-B727-F30FD49C34B5}" type="pres">
      <dgm:prSet presAssocID="{AD68D480-C2EF-4C77-B8F1-CBAECC72A29D}" presName="rootText" presStyleLbl="node2" presStyleIdx="0" presStyleCnt="2">
        <dgm:presLayoutVars>
          <dgm:chPref val="3"/>
        </dgm:presLayoutVars>
      </dgm:prSet>
      <dgm:spPr/>
    </dgm:pt>
    <dgm:pt modelId="{F31CECA4-06AE-488C-AAA6-B4F1F2BC3DC5}" type="pres">
      <dgm:prSet presAssocID="{AD68D480-C2EF-4C77-B8F1-CBAECC72A29D}" presName="rootConnector" presStyleLbl="node2" presStyleIdx="0" presStyleCnt="2"/>
      <dgm:spPr/>
    </dgm:pt>
    <dgm:pt modelId="{4AC65C90-5510-4233-8623-0C1AD73B07DC}" type="pres">
      <dgm:prSet presAssocID="{AD68D480-C2EF-4C77-B8F1-CBAECC72A29D}" presName="hierChild4" presStyleCnt="0"/>
      <dgm:spPr/>
    </dgm:pt>
    <dgm:pt modelId="{7F8841BC-5A30-4D1B-966B-CF204231770A}" type="pres">
      <dgm:prSet presAssocID="{AD68D480-C2EF-4C77-B8F1-CBAECC72A29D}" presName="hierChild5" presStyleCnt="0"/>
      <dgm:spPr/>
    </dgm:pt>
    <dgm:pt modelId="{DBA1C373-9599-4EF7-9633-D3B7AF610D47}" type="pres">
      <dgm:prSet presAssocID="{D5485B48-A5E3-4653-AD23-350585C19C23}" presName="Name37" presStyleLbl="parChTrans1D2" presStyleIdx="1" presStyleCnt="2"/>
      <dgm:spPr/>
    </dgm:pt>
    <dgm:pt modelId="{4B6D0E3B-680E-467D-978E-5F4270A4972C}" type="pres">
      <dgm:prSet presAssocID="{590A5A2C-2F9C-4A1D-99F3-4953C70A5CF8}" presName="hierRoot2" presStyleCnt="0">
        <dgm:presLayoutVars>
          <dgm:hierBranch/>
        </dgm:presLayoutVars>
      </dgm:prSet>
      <dgm:spPr/>
    </dgm:pt>
    <dgm:pt modelId="{E56706DD-09C7-4626-BB06-522FCD0229C0}" type="pres">
      <dgm:prSet presAssocID="{590A5A2C-2F9C-4A1D-99F3-4953C70A5CF8}" presName="rootComposite" presStyleCnt="0"/>
      <dgm:spPr/>
    </dgm:pt>
    <dgm:pt modelId="{5330CB3C-CEC1-457B-8AE4-98F7324296A5}" type="pres">
      <dgm:prSet presAssocID="{590A5A2C-2F9C-4A1D-99F3-4953C70A5CF8}" presName="rootText" presStyleLbl="node2" presStyleIdx="1" presStyleCnt="2" custScaleX="204628">
        <dgm:presLayoutVars>
          <dgm:chPref val="3"/>
        </dgm:presLayoutVars>
      </dgm:prSet>
      <dgm:spPr/>
    </dgm:pt>
    <dgm:pt modelId="{CFA81785-CBE9-4F08-BEBF-330803DD7311}" type="pres">
      <dgm:prSet presAssocID="{590A5A2C-2F9C-4A1D-99F3-4953C70A5CF8}" presName="rootConnector" presStyleLbl="node2" presStyleIdx="1" presStyleCnt="2"/>
      <dgm:spPr/>
    </dgm:pt>
    <dgm:pt modelId="{3D75405F-F94E-4BB7-A6A6-EA2A2774F4FB}" type="pres">
      <dgm:prSet presAssocID="{590A5A2C-2F9C-4A1D-99F3-4953C70A5CF8}" presName="hierChild4" presStyleCnt="0"/>
      <dgm:spPr/>
    </dgm:pt>
    <dgm:pt modelId="{BF09521B-8C87-425D-AD97-FCD69D29A1EF}" type="pres">
      <dgm:prSet presAssocID="{DF67FF18-641F-466C-81C8-ADE0D891DBF2}" presName="Name35" presStyleLbl="parChTrans1D3" presStyleIdx="0" presStyleCnt="3"/>
      <dgm:spPr/>
    </dgm:pt>
    <dgm:pt modelId="{5CE1D0AC-9A43-47E0-866E-C7BE64993FC3}" type="pres">
      <dgm:prSet presAssocID="{6FA8F6B6-0C81-4A71-B29A-EC237CA197DA}" presName="hierRoot2" presStyleCnt="0">
        <dgm:presLayoutVars>
          <dgm:hierBranch val="init"/>
        </dgm:presLayoutVars>
      </dgm:prSet>
      <dgm:spPr/>
    </dgm:pt>
    <dgm:pt modelId="{460D7783-C10E-4D62-BFA9-0FF0CB8916BC}" type="pres">
      <dgm:prSet presAssocID="{6FA8F6B6-0C81-4A71-B29A-EC237CA197DA}" presName="rootComposite" presStyleCnt="0"/>
      <dgm:spPr/>
    </dgm:pt>
    <dgm:pt modelId="{521EFD30-9AF7-4461-8E5F-9A1780B2A020}" type="pres">
      <dgm:prSet presAssocID="{6FA8F6B6-0C81-4A71-B29A-EC237CA197DA}" presName="rootText" presStyleLbl="node3" presStyleIdx="0" presStyleCnt="3">
        <dgm:presLayoutVars>
          <dgm:chPref val="3"/>
        </dgm:presLayoutVars>
      </dgm:prSet>
      <dgm:spPr/>
    </dgm:pt>
    <dgm:pt modelId="{F8E31BBF-D372-49C4-A5E5-C7E64083004F}" type="pres">
      <dgm:prSet presAssocID="{6FA8F6B6-0C81-4A71-B29A-EC237CA197DA}" presName="rootConnector" presStyleLbl="node3" presStyleIdx="0" presStyleCnt="3"/>
      <dgm:spPr/>
    </dgm:pt>
    <dgm:pt modelId="{677739CC-6D5F-4233-AF9B-A4C746895E50}" type="pres">
      <dgm:prSet presAssocID="{6FA8F6B6-0C81-4A71-B29A-EC237CA197DA}" presName="hierChild4" presStyleCnt="0"/>
      <dgm:spPr/>
    </dgm:pt>
    <dgm:pt modelId="{3D972C11-41A9-47D6-8363-8029E3C653A2}" type="pres">
      <dgm:prSet presAssocID="{6FA8F6B6-0C81-4A71-B29A-EC237CA197DA}" presName="hierChild5" presStyleCnt="0"/>
      <dgm:spPr/>
    </dgm:pt>
    <dgm:pt modelId="{4BD6C16C-3607-45D8-A7E6-6F2D605F25C0}" type="pres">
      <dgm:prSet presAssocID="{69819E0D-7C8F-4BAA-81ED-DD09E4C3B84D}" presName="Name35" presStyleLbl="parChTrans1D3" presStyleIdx="1" presStyleCnt="3"/>
      <dgm:spPr/>
    </dgm:pt>
    <dgm:pt modelId="{B3085D38-E61E-43BD-B98F-06F903A05D7D}" type="pres">
      <dgm:prSet presAssocID="{424E0BFC-DC9B-42C8-A022-AF6F44D6E0CF}" presName="hierRoot2" presStyleCnt="0">
        <dgm:presLayoutVars>
          <dgm:hierBranch val="init"/>
        </dgm:presLayoutVars>
      </dgm:prSet>
      <dgm:spPr/>
    </dgm:pt>
    <dgm:pt modelId="{ADCF35B5-D617-4AA1-B7F1-14B987908CDC}" type="pres">
      <dgm:prSet presAssocID="{424E0BFC-DC9B-42C8-A022-AF6F44D6E0CF}" presName="rootComposite" presStyleCnt="0"/>
      <dgm:spPr/>
    </dgm:pt>
    <dgm:pt modelId="{B0D23492-25E8-43A4-A7C9-FFCF559A2FFB}" type="pres">
      <dgm:prSet presAssocID="{424E0BFC-DC9B-42C8-A022-AF6F44D6E0CF}" presName="rootText" presStyleLbl="node3" presStyleIdx="1" presStyleCnt="3">
        <dgm:presLayoutVars>
          <dgm:chPref val="3"/>
        </dgm:presLayoutVars>
      </dgm:prSet>
      <dgm:spPr/>
    </dgm:pt>
    <dgm:pt modelId="{AFA13067-B1AC-4F4C-9594-2EF1AD86BF86}" type="pres">
      <dgm:prSet presAssocID="{424E0BFC-DC9B-42C8-A022-AF6F44D6E0CF}" presName="rootConnector" presStyleLbl="node3" presStyleIdx="1" presStyleCnt="3"/>
      <dgm:spPr/>
    </dgm:pt>
    <dgm:pt modelId="{2202078F-1137-478A-9AFA-0E8DC3697BCC}" type="pres">
      <dgm:prSet presAssocID="{424E0BFC-DC9B-42C8-A022-AF6F44D6E0CF}" presName="hierChild4" presStyleCnt="0"/>
      <dgm:spPr/>
    </dgm:pt>
    <dgm:pt modelId="{EA00D3BF-9565-4CCD-BDB4-BE6FD2AE3932}" type="pres">
      <dgm:prSet presAssocID="{424E0BFC-DC9B-42C8-A022-AF6F44D6E0CF}" presName="hierChild5" presStyleCnt="0"/>
      <dgm:spPr/>
    </dgm:pt>
    <dgm:pt modelId="{072ABDB5-E755-4A03-BBE1-96AB29DE37DE}" type="pres">
      <dgm:prSet presAssocID="{29AFE14D-B4C1-4A72-AE85-606D1A69F526}" presName="Name35" presStyleLbl="parChTrans1D3" presStyleIdx="2" presStyleCnt="3"/>
      <dgm:spPr/>
    </dgm:pt>
    <dgm:pt modelId="{0E83BBDD-AC33-4435-A5AB-2DC296F8ED2F}" type="pres">
      <dgm:prSet presAssocID="{FDEF7764-93E7-4AE4-9AD0-1797D739DA5C}" presName="hierRoot2" presStyleCnt="0">
        <dgm:presLayoutVars>
          <dgm:hierBranch/>
        </dgm:presLayoutVars>
      </dgm:prSet>
      <dgm:spPr/>
    </dgm:pt>
    <dgm:pt modelId="{61E3DC78-701D-4FB9-979C-9389DE421945}" type="pres">
      <dgm:prSet presAssocID="{FDEF7764-93E7-4AE4-9AD0-1797D739DA5C}" presName="rootComposite" presStyleCnt="0"/>
      <dgm:spPr/>
    </dgm:pt>
    <dgm:pt modelId="{9CBAEEC8-4BEC-46A1-AE28-395B0DD6DD09}" type="pres">
      <dgm:prSet presAssocID="{FDEF7764-93E7-4AE4-9AD0-1797D739DA5C}" presName="rootText" presStyleLbl="node3" presStyleIdx="2" presStyleCnt="3">
        <dgm:presLayoutVars>
          <dgm:chPref val="3"/>
        </dgm:presLayoutVars>
      </dgm:prSet>
      <dgm:spPr/>
    </dgm:pt>
    <dgm:pt modelId="{8488B17A-BB2C-49C7-91E6-726E03884F76}" type="pres">
      <dgm:prSet presAssocID="{FDEF7764-93E7-4AE4-9AD0-1797D739DA5C}" presName="rootConnector" presStyleLbl="node3" presStyleIdx="2" presStyleCnt="3"/>
      <dgm:spPr/>
    </dgm:pt>
    <dgm:pt modelId="{5F6C952B-C0E8-47E9-8062-C44E8393ED98}" type="pres">
      <dgm:prSet presAssocID="{FDEF7764-93E7-4AE4-9AD0-1797D739DA5C}" presName="hierChild4" presStyleCnt="0"/>
      <dgm:spPr/>
    </dgm:pt>
    <dgm:pt modelId="{0B2126A9-AE32-48B2-9E62-56F2200C2743}" type="pres">
      <dgm:prSet presAssocID="{06C11EE8-7CDC-4232-A55F-349589276BB5}" presName="Name35" presStyleLbl="parChTrans1D4" presStyleIdx="0" presStyleCnt="2"/>
      <dgm:spPr/>
    </dgm:pt>
    <dgm:pt modelId="{2D617115-1D3C-4B7E-A9E0-662D6E56DAA2}" type="pres">
      <dgm:prSet presAssocID="{97C806C1-7506-46D6-B0C2-C4365B158485}" presName="hierRoot2" presStyleCnt="0">
        <dgm:presLayoutVars>
          <dgm:hierBranch val="init"/>
        </dgm:presLayoutVars>
      </dgm:prSet>
      <dgm:spPr/>
    </dgm:pt>
    <dgm:pt modelId="{BD23B3A2-711E-4099-927B-F7E80053E0F6}" type="pres">
      <dgm:prSet presAssocID="{97C806C1-7506-46D6-B0C2-C4365B158485}" presName="rootComposite" presStyleCnt="0"/>
      <dgm:spPr/>
    </dgm:pt>
    <dgm:pt modelId="{07F03F50-CB0A-4E6C-A44D-851F03532962}" type="pres">
      <dgm:prSet presAssocID="{97C806C1-7506-46D6-B0C2-C4365B158485}" presName="rootText" presStyleLbl="node4" presStyleIdx="0" presStyleCnt="2">
        <dgm:presLayoutVars>
          <dgm:chPref val="3"/>
        </dgm:presLayoutVars>
      </dgm:prSet>
      <dgm:spPr/>
    </dgm:pt>
    <dgm:pt modelId="{BDD97428-B1FD-4019-8B47-47FF80369CB0}" type="pres">
      <dgm:prSet presAssocID="{97C806C1-7506-46D6-B0C2-C4365B158485}" presName="rootConnector" presStyleLbl="node4" presStyleIdx="0" presStyleCnt="2"/>
      <dgm:spPr/>
    </dgm:pt>
    <dgm:pt modelId="{8EC46D6E-D0E6-4B2C-B5FA-F85A5563B37B}" type="pres">
      <dgm:prSet presAssocID="{97C806C1-7506-46D6-B0C2-C4365B158485}" presName="hierChild4" presStyleCnt="0"/>
      <dgm:spPr/>
    </dgm:pt>
    <dgm:pt modelId="{58B5623B-F554-4E3B-BD27-A5EFD6F116C7}" type="pres">
      <dgm:prSet presAssocID="{97C806C1-7506-46D6-B0C2-C4365B158485}" presName="hierChild5" presStyleCnt="0"/>
      <dgm:spPr/>
    </dgm:pt>
    <dgm:pt modelId="{FFF8305C-A8C2-4B5E-AAEF-CA0FFC046786}" type="pres">
      <dgm:prSet presAssocID="{EB254B2D-1AAF-4D58-8105-2C3F13EB8DF2}" presName="Name35" presStyleLbl="parChTrans1D4" presStyleIdx="1" presStyleCnt="2"/>
      <dgm:spPr/>
    </dgm:pt>
    <dgm:pt modelId="{4F148EE4-303C-4205-A18B-87DC300F91E3}" type="pres">
      <dgm:prSet presAssocID="{070F259C-9F33-447B-9597-EC1D8BD6EE02}" presName="hierRoot2" presStyleCnt="0">
        <dgm:presLayoutVars>
          <dgm:hierBranch val="init"/>
        </dgm:presLayoutVars>
      </dgm:prSet>
      <dgm:spPr/>
    </dgm:pt>
    <dgm:pt modelId="{248C7B25-2E99-4977-B7FB-E48A21015FFF}" type="pres">
      <dgm:prSet presAssocID="{070F259C-9F33-447B-9597-EC1D8BD6EE02}" presName="rootComposite" presStyleCnt="0"/>
      <dgm:spPr/>
    </dgm:pt>
    <dgm:pt modelId="{4697A0FD-7F6B-45E6-B579-5100D45489D6}" type="pres">
      <dgm:prSet presAssocID="{070F259C-9F33-447B-9597-EC1D8BD6EE02}" presName="rootText" presStyleLbl="node4" presStyleIdx="1" presStyleCnt="2">
        <dgm:presLayoutVars>
          <dgm:chPref val="3"/>
        </dgm:presLayoutVars>
      </dgm:prSet>
      <dgm:spPr/>
    </dgm:pt>
    <dgm:pt modelId="{C5BBF9BE-1074-4DEB-BDEA-A4FEC6F302CF}" type="pres">
      <dgm:prSet presAssocID="{070F259C-9F33-447B-9597-EC1D8BD6EE02}" presName="rootConnector" presStyleLbl="node4" presStyleIdx="1" presStyleCnt="2"/>
      <dgm:spPr/>
    </dgm:pt>
    <dgm:pt modelId="{1310D832-EA1E-43CD-BC93-CB435C8D7601}" type="pres">
      <dgm:prSet presAssocID="{070F259C-9F33-447B-9597-EC1D8BD6EE02}" presName="hierChild4" presStyleCnt="0"/>
      <dgm:spPr/>
    </dgm:pt>
    <dgm:pt modelId="{ED86072E-0D99-4D74-BE31-E9263EB96FB1}" type="pres">
      <dgm:prSet presAssocID="{070F259C-9F33-447B-9597-EC1D8BD6EE02}" presName="hierChild5" presStyleCnt="0"/>
      <dgm:spPr/>
    </dgm:pt>
    <dgm:pt modelId="{417E185C-DFBD-4EB4-BA47-F1559601AE53}" type="pres">
      <dgm:prSet presAssocID="{FDEF7764-93E7-4AE4-9AD0-1797D739DA5C}" presName="hierChild5" presStyleCnt="0"/>
      <dgm:spPr/>
    </dgm:pt>
    <dgm:pt modelId="{EA0D79B9-FE92-4564-A86D-D19F506D1947}" type="pres">
      <dgm:prSet presAssocID="{590A5A2C-2F9C-4A1D-99F3-4953C70A5CF8}" presName="hierChild5" presStyleCnt="0"/>
      <dgm:spPr/>
    </dgm:pt>
    <dgm:pt modelId="{9DEAAF84-F1B7-47BB-AFE0-53FFDAD20A69}" type="pres">
      <dgm:prSet presAssocID="{B3F9940D-D328-4392-8E55-848692C64A87}" presName="hierChild3" presStyleCnt="0"/>
      <dgm:spPr/>
    </dgm:pt>
  </dgm:ptLst>
  <dgm:cxnLst>
    <dgm:cxn modelId="{3A3C8303-6C5F-4A51-A1DD-CBE694733C34}" type="presOf" srcId="{29AFE14D-B4C1-4A72-AE85-606D1A69F526}" destId="{072ABDB5-E755-4A03-BBE1-96AB29DE37DE}" srcOrd="0" destOrd="0" presId="urn:microsoft.com/office/officeart/2005/8/layout/orgChart1"/>
    <dgm:cxn modelId="{8CCF2308-64E8-4E2A-9049-DC9D13D7E224}" srcId="{B3F9940D-D328-4392-8E55-848692C64A87}" destId="{590A5A2C-2F9C-4A1D-99F3-4953C70A5CF8}" srcOrd="1" destOrd="0" parTransId="{D5485B48-A5E3-4653-AD23-350585C19C23}" sibTransId="{400F87A0-D00A-4EA9-A028-CBE3F48A2BB5}"/>
    <dgm:cxn modelId="{58F5A20A-6262-45E2-85FA-F6967B8E8B1B}" type="presOf" srcId="{DF67FF18-641F-466C-81C8-ADE0D891DBF2}" destId="{BF09521B-8C87-425D-AD97-FCD69D29A1EF}" srcOrd="0" destOrd="0" presId="urn:microsoft.com/office/officeart/2005/8/layout/orgChart1"/>
    <dgm:cxn modelId="{0D8D3113-0F99-4110-BB35-7597B597709F}" type="presOf" srcId="{B3F9940D-D328-4392-8E55-848692C64A87}" destId="{20C844A9-2E38-4680-B181-1522BB01B125}" srcOrd="0" destOrd="0" presId="urn:microsoft.com/office/officeart/2005/8/layout/orgChart1"/>
    <dgm:cxn modelId="{3F626715-8D34-4B2B-A1A5-09262E1848AB}" type="presOf" srcId="{070F259C-9F33-447B-9597-EC1D8BD6EE02}" destId="{4697A0FD-7F6B-45E6-B579-5100D45489D6}" srcOrd="0" destOrd="0" presId="urn:microsoft.com/office/officeart/2005/8/layout/orgChart1"/>
    <dgm:cxn modelId="{957A2A21-CFFE-43E5-AF13-5D8ECBB55D9D}" type="presOf" srcId="{6FA8F6B6-0C81-4A71-B29A-EC237CA197DA}" destId="{521EFD30-9AF7-4461-8E5F-9A1780B2A020}" srcOrd="0" destOrd="0" presId="urn:microsoft.com/office/officeart/2005/8/layout/orgChart1"/>
    <dgm:cxn modelId="{45E03521-2409-4E63-9952-1978298E7BAD}" type="presOf" srcId="{B3F9940D-D328-4392-8E55-848692C64A87}" destId="{3B267223-928F-4423-BCF7-3FBC679C82B0}" srcOrd="1" destOrd="0" presId="urn:microsoft.com/office/officeart/2005/8/layout/orgChart1"/>
    <dgm:cxn modelId="{DBB16D2A-45A4-43A5-974C-3A831F3AECDC}" type="presOf" srcId="{AD68D480-C2EF-4C77-B8F1-CBAECC72A29D}" destId="{F31CECA4-06AE-488C-AAA6-B4F1F2BC3DC5}" srcOrd="1" destOrd="0" presId="urn:microsoft.com/office/officeart/2005/8/layout/orgChart1"/>
    <dgm:cxn modelId="{0A4DA92A-2226-4835-B78A-AF6CF222EB24}" type="presOf" srcId="{06C11EE8-7CDC-4232-A55F-349589276BB5}" destId="{0B2126A9-AE32-48B2-9E62-56F2200C2743}" srcOrd="0" destOrd="0" presId="urn:microsoft.com/office/officeart/2005/8/layout/orgChart1"/>
    <dgm:cxn modelId="{8CFB9236-55B4-4632-9016-1CEE453DE3A2}" type="presOf" srcId="{97C806C1-7506-46D6-B0C2-C4365B158485}" destId="{BDD97428-B1FD-4019-8B47-47FF80369CB0}" srcOrd="1" destOrd="0" presId="urn:microsoft.com/office/officeart/2005/8/layout/orgChart1"/>
    <dgm:cxn modelId="{7E87183C-8609-43B5-B828-CA00990487D0}" srcId="{FDEF7764-93E7-4AE4-9AD0-1797D739DA5C}" destId="{070F259C-9F33-447B-9597-EC1D8BD6EE02}" srcOrd="1" destOrd="0" parTransId="{EB254B2D-1AAF-4D58-8105-2C3F13EB8DF2}" sibTransId="{6639595A-EC57-444E-882F-F7373D4153FD}"/>
    <dgm:cxn modelId="{81FD045B-416E-492F-BAA9-7C8CB99EC2E7}" srcId="{590A5A2C-2F9C-4A1D-99F3-4953C70A5CF8}" destId="{424E0BFC-DC9B-42C8-A022-AF6F44D6E0CF}" srcOrd="1" destOrd="0" parTransId="{69819E0D-7C8F-4BAA-81ED-DD09E4C3B84D}" sibTransId="{BBF32FFA-CEBE-4106-80DF-827299638597}"/>
    <dgm:cxn modelId="{8303735C-2AB0-4347-92D7-DC9B3AF0F3FC}" type="presOf" srcId="{889E600B-2178-44A4-A1AA-FDA06EC59F08}" destId="{B2F22F09-F786-4644-A343-27A825E955D8}" srcOrd="0" destOrd="0" presId="urn:microsoft.com/office/officeart/2005/8/layout/orgChart1"/>
    <dgm:cxn modelId="{52504960-1E00-40F8-A8C3-4BA20E982F2D}" type="presOf" srcId="{070F259C-9F33-447B-9597-EC1D8BD6EE02}" destId="{C5BBF9BE-1074-4DEB-BDEA-A4FEC6F302CF}" srcOrd="1" destOrd="0" presId="urn:microsoft.com/office/officeart/2005/8/layout/orgChart1"/>
    <dgm:cxn modelId="{0A9FDB70-4C1D-4C43-8B87-20C0D4A0CC1C}" srcId="{590A5A2C-2F9C-4A1D-99F3-4953C70A5CF8}" destId="{6FA8F6B6-0C81-4A71-B29A-EC237CA197DA}" srcOrd="0" destOrd="0" parTransId="{DF67FF18-641F-466C-81C8-ADE0D891DBF2}" sibTransId="{77C0A119-5B98-4643-961F-2442B7832E1A}"/>
    <dgm:cxn modelId="{C3130875-02FF-40D2-A3AC-03A06E2EE01A}" srcId="{590A5A2C-2F9C-4A1D-99F3-4953C70A5CF8}" destId="{FDEF7764-93E7-4AE4-9AD0-1797D739DA5C}" srcOrd="2" destOrd="0" parTransId="{29AFE14D-B4C1-4A72-AE85-606D1A69F526}" sibTransId="{3FFF8CD9-7406-4044-B04A-8A3A6CB068F1}"/>
    <dgm:cxn modelId="{E2A3F157-2572-43BD-A31F-2DC9B9A0F663}" type="presOf" srcId="{FDEF7764-93E7-4AE4-9AD0-1797D739DA5C}" destId="{9CBAEEC8-4BEC-46A1-AE28-395B0DD6DD09}" srcOrd="0" destOrd="0" presId="urn:microsoft.com/office/officeart/2005/8/layout/orgChart1"/>
    <dgm:cxn modelId="{53CEE759-C6AD-4D2F-A285-18623CC2AE59}" type="presOf" srcId="{EB254B2D-1AAF-4D58-8105-2C3F13EB8DF2}" destId="{FFF8305C-A8C2-4B5E-AAEF-CA0FFC046786}" srcOrd="0" destOrd="0" presId="urn:microsoft.com/office/officeart/2005/8/layout/orgChart1"/>
    <dgm:cxn modelId="{A9457A81-8434-4290-817C-61815279F1CA}" type="presOf" srcId="{6FA8F6B6-0C81-4A71-B29A-EC237CA197DA}" destId="{F8E31BBF-D372-49C4-A5E5-C7E64083004F}" srcOrd="1" destOrd="0" presId="urn:microsoft.com/office/officeart/2005/8/layout/orgChart1"/>
    <dgm:cxn modelId="{255C1B8D-D1E3-4A81-A0B8-50BD0AAD805C}" type="presOf" srcId="{AD68D480-C2EF-4C77-B8F1-CBAECC72A29D}" destId="{463949AD-193B-438A-B727-F30FD49C34B5}" srcOrd="0" destOrd="0" presId="urn:microsoft.com/office/officeart/2005/8/layout/orgChart1"/>
    <dgm:cxn modelId="{B8E91C8E-00B0-409C-973E-ED7988B97E49}" type="presOf" srcId="{590A5A2C-2F9C-4A1D-99F3-4953C70A5CF8}" destId="{CFA81785-CBE9-4F08-BEBF-330803DD7311}" srcOrd="1" destOrd="0" presId="urn:microsoft.com/office/officeart/2005/8/layout/orgChart1"/>
    <dgm:cxn modelId="{C19CCD9B-A489-431E-BC8C-A5F78A868436}" srcId="{3AF076A2-0789-4B03-B368-557AAE066932}" destId="{B3F9940D-D328-4392-8E55-848692C64A87}" srcOrd="0" destOrd="0" parTransId="{4434CE0A-2E00-4866-950F-8E0B841D0453}" sibTransId="{2E78ACE9-E269-4F93-AB85-A4206F9D5218}"/>
    <dgm:cxn modelId="{540198A4-FEF3-4E09-9789-34D6AEA34CA8}" type="presOf" srcId="{424E0BFC-DC9B-42C8-A022-AF6F44D6E0CF}" destId="{B0D23492-25E8-43A4-A7C9-FFCF559A2FFB}" srcOrd="0" destOrd="0" presId="urn:microsoft.com/office/officeart/2005/8/layout/orgChart1"/>
    <dgm:cxn modelId="{593096B7-9BF1-4B4C-9C41-737B4F9C04A3}" type="presOf" srcId="{590A5A2C-2F9C-4A1D-99F3-4953C70A5CF8}" destId="{5330CB3C-CEC1-457B-8AE4-98F7324296A5}" srcOrd="0" destOrd="0" presId="urn:microsoft.com/office/officeart/2005/8/layout/orgChart1"/>
    <dgm:cxn modelId="{6CD150C0-65D4-4C4C-9156-42CE66FED294}" srcId="{FDEF7764-93E7-4AE4-9AD0-1797D739DA5C}" destId="{97C806C1-7506-46D6-B0C2-C4365B158485}" srcOrd="0" destOrd="0" parTransId="{06C11EE8-7CDC-4232-A55F-349589276BB5}" sibTransId="{96C744F5-ADB2-4259-99BD-A389E298AA37}"/>
    <dgm:cxn modelId="{AC1753C7-53E0-4DE8-B8C1-C9324A2689BE}" type="presOf" srcId="{424E0BFC-DC9B-42C8-A022-AF6F44D6E0CF}" destId="{AFA13067-B1AC-4F4C-9594-2EF1AD86BF86}" srcOrd="1" destOrd="0" presId="urn:microsoft.com/office/officeart/2005/8/layout/orgChart1"/>
    <dgm:cxn modelId="{3763E6D0-0644-4C23-8635-4E0C8D5C1ABE}" srcId="{B3F9940D-D328-4392-8E55-848692C64A87}" destId="{AD68D480-C2EF-4C77-B8F1-CBAECC72A29D}" srcOrd="0" destOrd="0" parTransId="{889E600B-2178-44A4-A1AA-FDA06EC59F08}" sibTransId="{B2D6FF2D-408C-40D4-AF29-FB8C7506744B}"/>
    <dgm:cxn modelId="{B87BA7D1-AE51-47FC-9BCE-6AA2B63A43CC}" type="presOf" srcId="{3AF076A2-0789-4B03-B368-557AAE066932}" destId="{3A0E1DBA-5DAF-409B-9BE9-A0C4B56748B2}" srcOrd="0" destOrd="0" presId="urn:microsoft.com/office/officeart/2005/8/layout/orgChart1"/>
    <dgm:cxn modelId="{20F14ED6-A953-494B-B925-19E75F8060EC}" type="presOf" srcId="{FDEF7764-93E7-4AE4-9AD0-1797D739DA5C}" destId="{8488B17A-BB2C-49C7-91E6-726E03884F76}" srcOrd="1" destOrd="0" presId="urn:microsoft.com/office/officeart/2005/8/layout/orgChart1"/>
    <dgm:cxn modelId="{330D73DB-9469-4685-88B3-B2C042F61D83}" type="presOf" srcId="{D5485B48-A5E3-4653-AD23-350585C19C23}" destId="{DBA1C373-9599-4EF7-9633-D3B7AF610D47}" srcOrd="0" destOrd="0" presId="urn:microsoft.com/office/officeart/2005/8/layout/orgChart1"/>
    <dgm:cxn modelId="{58A788DC-662F-4E2D-927E-DAEFF7EFBDED}" type="presOf" srcId="{97C806C1-7506-46D6-B0C2-C4365B158485}" destId="{07F03F50-CB0A-4E6C-A44D-851F03532962}" srcOrd="0" destOrd="0" presId="urn:microsoft.com/office/officeart/2005/8/layout/orgChart1"/>
    <dgm:cxn modelId="{8C2842E2-DC9C-41D1-92B1-5A8275D99D5A}" type="presOf" srcId="{69819E0D-7C8F-4BAA-81ED-DD09E4C3B84D}" destId="{4BD6C16C-3607-45D8-A7E6-6F2D605F25C0}" srcOrd="0" destOrd="0" presId="urn:microsoft.com/office/officeart/2005/8/layout/orgChart1"/>
    <dgm:cxn modelId="{B1C1E052-09C6-4CB9-A5F2-354A9028E0C5}" type="presParOf" srcId="{3A0E1DBA-5DAF-409B-9BE9-A0C4B56748B2}" destId="{3567A48A-C456-4360-AAAC-A1E8B88B392F}" srcOrd="0" destOrd="0" presId="urn:microsoft.com/office/officeart/2005/8/layout/orgChart1"/>
    <dgm:cxn modelId="{A481E56E-12C1-4481-B78B-45BBFB7F1F25}" type="presParOf" srcId="{3567A48A-C456-4360-AAAC-A1E8B88B392F}" destId="{F5BE24B1-1337-4D80-A43C-222A7F96E02A}" srcOrd="0" destOrd="0" presId="urn:microsoft.com/office/officeart/2005/8/layout/orgChart1"/>
    <dgm:cxn modelId="{6804A769-2E5F-4E04-BDBD-A0AAE6C79620}" type="presParOf" srcId="{F5BE24B1-1337-4D80-A43C-222A7F96E02A}" destId="{20C844A9-2E38-4680-B181-1522BB01B125}" srcOrd="0" destOrd="0" presId="urn:microsoft.com/office/officeart/2005/8/layout/orgChart1"/>
    <dgm:cxn modelId="{8C29C931-C3E9-43A8-8DA5-89ADC2B10ADF}" type="presParOf" srcId="{F5BE24B1-1337-4D80-A43C-222A7F96E02A}" destId="{3B267223-928F-4423-BCF7-3FBC679C82B0}" srcOrd="1" destOrd="0" presId="urn:microsoft.com/office/officeart/2005/8/layout/orgChart1"/>
    <dgm:cxn modelId="{B7204961-0B54-469D-8D9D-985D97E94163}" type="presParOf" srcId="{3567A48A-C456-4360-AAAC-A1E8B88B392F}" destId="{D54EE125-7E29-486C-BB0F-E2DC6354C3DA}" srcOrd="1" destOrd="0" presId="urn:microsoft.com/office/officeart/2005/8/layout/orgChart1"/>
    <dgm:cxn modelId="{7B105E2A-2E77-48F6-BC1B-94DC765B34A7}" type="presParOf" srcId="{D54EE125-7E29-486C-BB0F-E2DC6354C3DA}" destId="{B2F22F09-F786-4644-A343-27A825E955D8}" srcOrd="0" destOrd="0" presId="urn:microsoft.com/office/officeart/2005/8/layout/orgChart1"/>
    <dgm:cxn modelId="{8F2B97DD-0F7B-4CCF-A312-9034324452DB}" type="presParOf" srcId="{D54EE125-7E29-486C-BB0F-E2DC6354C3DA}" destId="{1CCB008F-5AE2-4613-9B8E-C82260FF41E0}" srcOrd="1" destOrd="0" presId="urn:microsoft.com/office/officeart/2005/8/layout/orgChart1"/>
    <dgm:cxn modelId="{04AA845B-D861-4CB8-BFCB-2EFD1D731AB1}" type="presParOf" srcId="{1CCB008F-5AE2-4613-9B8E-C82260FF41E0}" destId="{A13414C4-211F-4295-9E7B-954EB2B2F265}" srcOrd="0" destOrd="0" presId="urn:microsoft.com/office/officeart/2005/8/layout/orgChart1"/>
    <dgm:cxn modelId="{9B7BB883-910F-44FA-9D3D-B417592CD11A}" type="presParOf" srcId="{A13414C4-211F-4295-9E7B-954EB2B2F265}" destId="{463949AD-193B-438A-B727-F30FD49C34B5}" srcOrd="0" destOrd="0" presId="urn:microsoft.com/office/officeart/2005/8/layout/orgChart1"/>
    <dgm:cxn modelId="{3C2F9747-91BD-4F71-ADCC-74D2E9FD51E4}" type="presParOf" srcId="{A13414C4-211F-4295-9E7B-954EB2B2F265}" destId="{F31CECA4-06AE-488C-AAA6-B4F1F2BC3DC5}" srcOrd="1" destOrd="0" presId="urn:microsoft.com/office/officeart/2005/8/layout/orgChart1"/>
    <dgm:cxn modelId="{5EF469B4-DB27-438D-BFEE-09379323DFC1}" type="presParOf" srcId="{1CCB008F-5AE2-4613-9B8E-C82260FF41E0}" destId="{4AC65C90-5510-4233-8623-0C1AD73B07DC}" srcOrd="1" destOrd="0" presId="urn:microsoft.com/office/officeart/2005/8/layout/orgChart1"/>
    <dgm:cxn modelId="{DCDBB7C9-EFF0-46AD-9705-5AB689CB3AA4}" type="presParOf" srcId="{1CCB008F-5AE2-4613-9B8E-C82260FF41E0}" destId="{7F8841BC-5A30-4D1B-966B-CF204231770A}" srcOrd="2" destOrd="0" presId="urn:microsoft.com/office/officeart/2005/8/layout/orgChart1"/>
    <dgm:cxn modelId="{D142F5B7-679E-4067-BE9B-52F91341CB8F}" type="presParOf" srcId="{D54EE125-7E29-486C-BB0F-E2DC6354C3DA}" destId="{DBA1C373-9599-4EF7-9633-D3B7AF610D47}" srcOrd="2" destOrd="0" presId="urn:microsoft.com/office/officeart/2005/8/layout/orgChart1"/>
    <dgm:cxn modelId="{DFECEBF2-4C00-4446-83AA-762163385B48}" type="presParOf" srcId="{D54EE125-7E29-486C-BB0F-E2DC6354C3DA}" destId="{4B6D0E3B-680E-467D-978E-5F4270A4972C}" srcOrd="3" destOrd="0" presId="urn:microsoft.com/office/officeart/2005/8/layout/orgChart1"/>
    <dgm:cxn modelId="{D07A6CF5-711C-414B-A698-A7A516F7DDAC}" type="presParOf" srcId="{4B6D0E3B-680E-467D-978E-5F4270A4972C}" destId="{E56706DD-09C7-4626-BB06-522FCD0229C0}" srcOrd="0" destOrd="0" presId="urn:microsoft.com/office/officeart/2005/8/layout/orgChart1"/>
    <dgm:cxn modelId="{87B7FA29-2169-489D-AA64-726AB494BBFB}" type="presParOf" srcId="{E56706DD-09C7-4626-BB06-522FCD0229C0}" destId="{5330CB3C-CEC1-457B-8AE4-98F7324296A5}" srcOrd="0" destOrd="0" presId="urn:microsoft.com/office/officeart/2005/8/layout/orgChart1"/>
    <dgm:cxn modelId="{49FA6608-6361-479B-B616-022DA5EFC77C}" type="presParOf" srcId="{E56706DD-09C7-4626-BB06-522FCD0229C0}" destId="{CFA81785-CBE9-4F08-BEBF-330803DD7311}" srcOrd="1" destOrd="0" presId="urn:microsoft.com/office/officeart/2005/8/layout/orgChart1"/>
    <dgm:cxn modelId="{841C0838-AB02-4BDD-B755-445F4970D132}" type="presParOf" srcId="{4B6D0E3B-680E-467D-978E-5F4270A4972C}" destId="{3D75405F-F94E-4BB7-A6A6-EA2A2774F4FB}" srcOrd="1" destOrd="0" presId="urn:microsoft.com/office/officeart/2005/8/layout/orgChart1"/>
    <dgm:cxn modelId="{0B90AF99-0B44-46F2-ACB2-3B654B1D37C7}" type="presParOf" srcId="{3D75405F-F94E-4BB7-A6A6-EA2A2774F4FB}" destId="{BF09521B-8C87-425D-AD97-FCD69D29A1EF}" srcOrd="0" destOrd="0" presId="urn:microsoft.com/office/officeart/2005/8/layout/orgChart1"/>
    <dgm:cxn modelId="{EE0A647D-5EDF-47CC-8A9F-6D33AF8D6700}" type="presParOf" srcId="{3D75405F-F94E-4BB7-A6A6-EA2A2774F4FB}" destId="{5CE1D0AC-9A43-47E0-866E-C7BE64993FC3}" srcOrd="1" destOrd="0" presId="urn:microsoft.com/office/officeart/2005/8/layout/orgChart1"/>
    <dgm:cxn modelId="{E142CE57-0C34-46E6-BCFF-10A981D4ACEE}" type="presParOf" srcId="{5CE1D0AC-9A43-47E0-866E-C7BE64993FC3}" destId="{460D7783-C10E-4D62-BFA9-0FF0CB8916BC}" srcOrd="0" destOrd="0" presId="urn:microsoft.com/office/officeart/2005/8/layout/orgChart1"/>
    <dgm:cxn modelId="{E46AD4FE-AE04-458A-92FA-7587D6D5C470}" type="presParOf" srcId="{460D7783-C10E-4D62-BFA9-0FF0CB8916BC}" destId="{521EFD30-9AF7-4461-8E5F-9A1780B2A020}" srcOrd="0" destOrd="0" presId="urn:microsoft.com/office/officeart/2005/8/layout/orgChart1"/>
    <dgm:cxn modelId="{5538BF37-EE06-43C3-BAAC-7BB42A8228AD}" type="presParOf" srcId="{460D7783-C10E-4D62-BFA9-0FF0CB8916BC}" destId="{F8E31BBF-D372-49C4-A5E5-C7E64083004F}" srcOrd="1" destOrd="0" presId="urn:microsoft.com/office/officeart/2005/8/layout/orgChart1"/>
    <dgm:cxn modelId="{43A5690C-07F3-41B7-ACB4-9FE3BE597AF6}" type="presParOf" srcId="{5CE1D0AC-9A43-47E0-866E-C7BE64993FC3}" destId="{677739CC-6D5F-4233-AF9B-A4C746895E50}" srcOrd="1" destOrd="0" presId="urn:microsoft.com/office/officeart/2005/8/layout/orgChart1"/>
    <dgm:cxn modelId="{C2C9119F-E9B1-4419-A411-3F64C76C65E8}" type="presParOf" srcId="{5CE1D0AC-9A43-47E0-866E-C7BE64993FC3}" destId="{3D972C11-41A9-47D6-8363-8029E3C653A2}" srcOrd="2" destOrd="0" presId="urn:microsoft.com/office/officeart/2005/8/layout/orgChart1"/>
    <dgm:cxn modelId="{51D4A133-E097-4668-8394-A36E163EF0F0}" type="presParOf" srcId="{3D75405F-F94E-4BB7-A6A6-EA2A2774F4FB}" destId="{4BD6C16C-3607-45D8-A7E6-6F2D605F25C0}" srcOrd="2" destOrd="0" presId="urn:microsoft.com/office/officeart/2005/8/layout/orgChart1"/>
    <dgm:cxn modelId="{838F70F9-55E2-4845-8C3B-D7F8D364EC07}" type="presParOf" srcId="{3D75405F-F94E-4BB7-A6A6-EA2A2774F4FB}" destId="{B3085D38-E61E-43BD-B98F-06F903A05D7D}" srcOrd="3" destOrd="0" presId="urn:microsoft.com/office/officeart/2005/8/layout/orgChart1"/>
    <dgm:cxn modelId="{9329D1D9-420B-412A-93B7-6F4EA60F7FDB}" type="presParOf" srcId="{B3085D38-E61E-43BD-B98F-06F903A05D7D}" destId="{ADCF35B5-D617-4AA1-B7F1-14B987908CDC}" srcOrd="0" destOrd="0" presId="urn:microsoft.com/office/officeart/2005/8/layout/orgChart1"/>
    <dgm:cxn modelId="{A3ED69DC-085A-4406-8DAB-76FDC63892EE}" type="presParOf" srcId="{ADCF35B5-D617-4AA1-B7F1-14B987908CDC}" destId="{B0D23492-25E8-43A4-A7C9-FFCF559A2FFB}" srcOrd="0" destOrd="0" presId="urn:microsoft.com/office/officeart/2005/8/layout/orgChart1"/>
    <dgm:cxn modelId="{6F99313B-AD7E-45C1-9558-3CD4353D63C0}" type="presParOf" srcId="{ADCF35B5-D617-4AA1-B7F1-14B987908CDC}" destId="{AFA13067-B1AC-4F4C-9594-2EF1AD86BF86}" srcOrd="1" destOrd="0" presId="urn:microsoft.com/office/officeart/2005/8/layout/orgChart1"/>
    <dgm:cxn modelId="{07AFC9FB-058E-46FA-9891-88CE34C999D0}" type="presParOf" srcId="{B3085D38-E61E-43BD-B98F-06F903A05D7D}" destId="{2202078F-1137-478A-9AFA-0E8DC3697BCC}" srcOrd="1" destOrd="0" presId="urn:microsoft.com/office/officeart/2005/8/layout/orgChart1"/>
    <dgm:cxn modelId="{BDD56266-CC42-47B5-B0B7-EEEB4D8155A4}" type="presParOf" srcId="{B3085D38-E61E-43BD-B98F-06F903A05D7D}" destId="{EA00D3BF-9565-4CCD-BDB4-BE6FD2AE3932}" srcOrd="2" destOrd="0" presId="urn:microsoft.com/office/officeart/2005/8/layout/orgChart1"/>
    <dgm:cxn modelId="{D6C081F2-1F8F-4879-AC87-DE28730D131F}" type="presParOf" srcId="{3D75405F-F94E-4BB7-A6A6-EA2A2774F4FB}" destId="{072ABDB5-E755-4A03-BBE1-96AB29DE37DE}" srcOrd="4" destOrd="0" presId="urn:microsoft.com/office/officeart/2005/8/layout/orgChart1"/>
    <dgm:cxn modelId="{74792CDB-BA7E-4CF4-A6F6-C1DE6BE99458}" type="presParOf" srcId="{3D75405F-F94E-4BB7-A6A6-EA2A2774F4FB}" destId="{0E83BBDD-AC33-4435-A5AB-2DC296F8ED2F}" srcOrd="5" destOrd="0" presId="urn:microsoft.com/office/officeart/2005/8/layout/orgChart1"/>
    <dgm:cxn modelId="{33BC1BE4-6A89-425A-B0DB-9BFE1596B0F6}" type="presParOf" srcId="{0E83BBDD-AC33-4435-A5AB-2DC296F8ED2F}" destId="{61E3DC78-701D-4FB9-979C-9389DE421945}" srcOrd="0" destOrd="0" presId="urn:microsoft.com/office/officeart/2005/8/layout/orgChart1"/>
    <dgm:cxn modelId="{1EAA0900-06FE-4AF1-A759-17CE426D1624}" type="presParOf" srcId="{61E3DC78-701D-4FB9-979C-9389DE421945}" destId="{9CBAEEC8-4BEC-46A1-AE28-395B0DD6DD09}" srcOrd="0" destOrd="0" presId="urn:microsoft.com/office/officeart/2005/8/layout/orgChart1"/>
    <dgm:cxn modelId="{B4896AB6-72FE-4B86-B503-F802C1B4BAEA}" type="presParOf" srcId="{61E3DC78-701D-4FB9-979C-9389DE421945}" destId="{8488B17A-BB2C-49C7-91E6-726E03884F76}" srcOrd="1" destOrd="0" presId="urn:microsoft.com/office/officeart/2005/8/layout/orgChart1"/>
    <dgm:cxn modelId="{04488618-4602-4677-9CFE-FEA330691836}" type="presParOf" srcId="{0E83BBDD-AC33-4435-A5AB-2DC296F8ED2F}" destId="{5F6C952B-C0E8-47E9-8062-C44E8393ED98}" srcOrd="1" destOrd="0" presId="urn:microsoft.com/office/officeart/2005/8/layout/orgChart1"/>
    <dgm:cxn modelId="{8E884059-11F6-4523-8CFB-49CCA4D6EDC1}" type="presParOf" srcId="{5F6C952B-C0E8-47E9-8062-C44E8393ED98}" destId="{0B2126A9-AE32-48B2-9E62-56F2200C2743}" srcOrd="0" destOrd="0" presId="urn:microsoft.com/office/officeart/2005/8/layout/orgChart1"/>
    <dgm:cxn modelId="{6C942FE9-2408-4DEA-9CF0-A937C11ACEB4}" type="presParOf" srcId="{5F6C952B-C0E8-47E9-8062-C44E8393ED98}" destId="{2D617115-1D3C-4B7E-A9E0-662D6E56DAA2}" srcOrd="1" destOrd="0" presId="urn:microsoft.com/office/officeart/2005/8/layout/orgChart1"/>
    <dgm:cxn modelId="{88171B19-6313-4B07-9BE4-E376BF77142D}" type="presParOf" srcId="{2D617115-1D3C-4B7E-A9E0-662D6E56DAA2}" destId="{BD23B3A2-711E-4099-927B-F7E80053E0F6}" srcOrd="0" destOrd="0" presId="urn:microsoft.com/office/officeart/2005/8/layout/orgChart1"/>
    <dgm:cxn modelId="{7D6C57DA-6FED-4E10-A31B-A15BF3EB21A0}" type="presParOf" srcId="{BD23B3A2-711E-4099-927B-F7E80053E0F6}" destId="{07F03F50-CB0A-4E6C-A44D-851F03532962}" srcOrd="0" destOrd="0" presId="urn:microsoft.com/office/officeart/2005/8/layout/orgChart1"/>
    <dgm:cxn modelId="{289CEFE1-F807-466E-9BCA-F34E440F520B}" type="presParOf" srcId="{BD23B3A2-711E-4099-927B-F7E80053E0F6}" destId="{BDD97428-B1FD-4019-8B47-47FF80369CB0}" srcOrd="1" destOrd="0" presId="urn:microsoft.com/office/officeart/2005/8/layout/orgChart1"/>
    <dgm:cxn modelId="{B6F935B4-F6D4-4583-999C-933391316192}" type="presParOf" srcId="{2D617115-1D3C-4B7E-A9E0-662D6E56DAA2}" destId="{8EC46D6E-D0E6-4B2C-B5FA-F85A5563B37B}" srcOrd="1" destOrd="0" presId="urn:microsoft.com/office/officeart/2005/8/layout/orgChart1"/>
    <dgm:cxn modelId="{7525DFE0-CC80-46F7-9D4C-E7C37A636CDA}" type="presParOf" srcId="{2D617115-1D3C-4B7E-A9E0-662D6E56DAA2}" destId="{58B5623B-F554-4E3B-BD27-A5EFD6F116C7}" srcOrd="2" destOrd="0" presId="urn:microsoft.com/office/officeart/2005/8/layout/orgChart1"/>
    <dgm:cxn modelId="{12DE70A4-4B0F-4A40-A4D1-B83E05888712}" type="presParOf" srcId="{5F6C952B-C0E8-47E9-8062-C44E8393ED98}" destId="{FFF8305C-A8C2-4B5E-AAEF-CA0FFC046786}" srcOrd="2" destOrd="0" presId="urn:microsoft.com/office/officeart/2005/8/layout/orgChart1"/>
    <dgm:cxn modelId="{6C445A32-FE64-44F3-9628-53C49DE5C6D8}" type="presParOf" srcId="{5F6C952B-C0E8-47E9-8062-C44E8393ED98}" destId="{4F148EE4-303C-4205-A18B-87DC300F91E3}" srcOrd="3" destOrd="0" presId="urn:microsoft.com/office/officeart/2005/8/layout/orgChart1"/>
    <dgm:cxn modelId="{E72721D5-CB9E-4D49-8D0A-8351DA2C2A80}" type="presParOf" srcId="{4F148EE4-303C-4205-A18B-87DC300F91E3}" destId="{248C7B25-2E99-4977-B7FB-E48A21015FFF}" srcOrd="0" destOrd="0" presId="urn:microsoft.com/office/officeart/2005/8/layout/orgChart1"/>
    <dgm:cxn modelId="{C8E3DF47-6BF2-497C-B5ED-830FEC0D50AE}" type="presParOf" srcId="{248C7B25-2E99-4977-B7FB-E48A21015FFF}" destId="{4697A0FD-7F6B-45E6-B579-5100D45489D6}" srcOrd="0" destOrd="0" presId="urn:microsoft.com/office/officeart/2005/8/layout/orgChart1"/>
    <dgm:cxn modelId="{5089FD53-ED4A-4C37-8F59-45E82C9A0FCA}" type="presParOf" srcId="{248C7B25-2E99-4977-B7FB-E48A21015FFF}" destId="{C5BBF9BE-1074-4DEB-BDEA-A4FEC6F302CF}" srcOrd="1" destOrd="0" presId="urn:microsoft.com/office/officeart/2005/8/layout/orgChart1"/>
    <dgm:cxn modelId="{63D28277-3CC8-49F8-A17F-6E3F4060ACE8}" type="presParOf" srcId="{4F148EE4-303C-4205-A18B-87DC300F91E3}" destId="{1310D832-EA1E-43CD-BC93-CB435C8D7601}" srcOrd="1" destOrd="0" presId="urn:microsoft.com/office/officeart/2005/8/layout/orgChart1"/>
    <dgm:cxn modelId="{E8FD0690-9243-455E-936C-AC1AC5FE470F}" type="presParOf" srcId="{4F148EE4-303C-4205-A18B-87DC300F91E3}" destId="{ED86072E-0D99-4D74-BE31-E9263EB96FB1}" srcOrd="2" destOrd="0" presId="urn:microsoft.com/office/officeart/2005/8/layout/orgChart1"/>
    <dgm:cxn modelId="{BD12CC4F-93CE-4B76-8F62-B420CD937177}" type="presParOf" srcId="{0E83BBDD-AC33-4435-A5AB-2DC296F8ED2F}" destId="{417E185C-DFBD-4EB4-BA47-F1559601AE53}" srcOrd="2" destOrd="0" presId="urn:microsoft.com/office/officeart/2005/8/layout/orgChart1"/>
    <dgm:cxn modelId="{9859A332-5881-400A-ADDF-3C1DE1EED7EA}" type="presParOf" srcId="{4B6D0E3B-680E-467D-978E-5F4270A4972C}" destId="{EA0D79B9-FE92-4564-A86D-D19F506D1947}" srcOrd="2" destOrd="0" presId="urn:microsoft.com/office/officeart/2005/8/layout/orgChart1"/>
    <dgm:cxn modelId="{B9F7443D-85A2-4E51-A758-B7B0CB2069E7}" type="presParOf" srcId="{3567A48A-C456-4360-AAAC-A1E8B88B392F}" destId="{9DEAAF84-F1B7-47BB-AFE0-53FFDAD20A69}"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59B308-774F-40CD-AF90-08956BE6665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fr-BJ"/>
        </a:p>
      </dgm:t>
    </dgm:pt>
    <dgm:pt modelId="{9404868B-67EB-4204-BF6D-70E920FAF8D5}">
      <dgm:prSet phldrT="[Texte]"/>
      <dgm:spPr>
        <a:noFill/>
        <a:ln>
          <a:solidFill>
            <a:srgbClr val="00B0F0"/>
          </a:solidFill>
        </a:ln>
      </dgm:spPr>
      <dgm:t>
        <a:bodyPr/>
        <a:lstStyle/>
        <a:p>
          <a:r>
            <a:rPr lang="fr-FR" dirty="0">
              <a:solidFill>
                <a:schemeClr val="tx1"/>
              </a:solidFill>
              <a:latin typeface="Arial Nova" panose="020B0504020202020204" pitchFamily="34" charset="0"/>
            </a:rPr>
            <a:t>DT </a:t>
          </a:r>
          <a:r>
            <a:rPr lang="fr-FR" dirty="0" err="1">
              <a:solidFill>
                <a:schemeClr val="tx1"/>
              </a:solidFill>
              <a:latin typeface="Arial Nova" panose="020B0504020202020204" pitchFamily="34" charset="0"/>
            </a:rPr>
            <a:t>Algorithm</a:t>
          </a:r>
          <a:endParaRPr lang="fr-BJ" dirty="0">
            <a:solidFill>
              <a:schemeClr val="tx1"/>
            </a:solidFill>
            <a:latin typeface="Arial Nova" panose="020B0504020202020204" pitchFamily="34" charset="0"/>
          </a:endParaRPr>
        </a:p>
      </dgm:t>
    </dgm:pt>
    <dgm:pt modelId="{DA9DA253-6284-4EA0-B8CC-34BB4C58594C}" type="parTrans" cxnId="{00991F9B-9B32-43C0-B54B-5961F75E581E}">
      <dgm:prSet/>
      <dgm:spPr/>
      <dgm:t>
        <a:bodyPr/>
        <a:lstStyle/>
        <a:p>
          <a:endParaRPr lang="fr-BJ">
            <a:latin typeface="Arial Nova" panose="020B0504020202020204" pitchFamily="34" charset="0"/>
          </a:endParaRPr>
        </a:p>
      </dgm:t>
    </dgm:pt>
    <dgm:pt modelId="{8F40BB03-64B4-4634-82C4-CE64332986D3}" type="sibTrans" cxnId="{00991F9B-9B32-43C0-B54B-5961F75E581E}">
      <dgm:prSet/>
      <dgm:spPr/>
      <dgm:t>
        <a:bodyPr/>
        <a:lstStyle/>
        <a:p>
          <a:endParaRPr lang="fr-BJ">
            <a:latin typeface="Arial Nova" panose="020B0504020202020204" pitchFamily="34" charset="0"/>
          </a:endParaRPr>
        </a:p>
      </dgm:t>
    </dgm:pt>
    <dgm:pt modelId="{A1198BEA-3060-47C2-A6B9-DABD2639B205}">
      <dgm:prSet phldrT="[Texte]"/>
      <dgm:spPr>
        <a:noFill/>
        <a:ln>
          <a:solidFill>
            <a:srgbClr val="00B0F0"/>
          </a:solidFill>
        </a:ln>
      </dgm:spPr>
      <dgm:t>
        <a:bodyPr/>
        <a:lstStyle/>
        <a:p>
          <a:r>
            <a:rPr lang="fr-FR" dirty="0">
              <a:solidFill>
                <a:schemeClr val="tx1"/>
              </a:solidFill>
              <a:latin typeface="Arial Nova" panose="020B0504020202020204" pitchFamily="34" charset="0"/>
            </a:rPr>
            <a:t>ID3</a:t>
          </a:r>
          <a:endParaRPr lang="fr-BJ" dirty="0">
            <a:solidFill>
              <a:schemeClr val="tx1"/>
            </a:solidFill>
            <a:latin typeface="Arial Nova" panose="020B0504020202020204" pitchFamily="34" charset="0"/>
          </a:endParaRPr>
        </a:p>
      </dgm:t>
    </dgm:pt>
    <dgm:pt modelId="{9E4C929F-04D2-4836-A85A-866161FBE1F8}" type="parTrans" cxnId="{1A41DCD7-7D78-4B0E-B42B-9B7B8E33557B}">
      <dgm:prSet/>
      <dgm:spPr>
        <a:ln>
          <a:solidFill>
            <a:srgbClr val="00B0F0"/>
          </a:solidFill>
        </a:ln>
      </dgm:spPr>
      <dgm:t>
        <a:bodyPr/>
        <a:lstStyle/>
        <a:p>
          <a:endParaRPr lang="fr-BJ">
            <a:latin typeface="Arial Nova" panose="020B0504020202020204" pitchFamily="34" charset="0"/>
          </a:endParaRPr>
        </a:p>
      </dgm:t>
    </dgm:pt>
    <dgm:pt modelId="{4134626C-D482-4040-92AC-04BF7E974E36}" type="sibTrans" cxnId="{1A41DCD7-7D78-4B0E-B42B-9B7B8E33557B}">
      <dgm:prSet/>
      <dgm:spPr/>
      <dgm:t>
        <a:bodyPr/>
        <a:lstStyle/>
        <a:p>
          <a:endParaRPr lang="fr-BJ">
            <a:latin typeface="Arial Nova" panose="020B0504020202020204" pitchFamily="34" charset="0"/>
          </a:endParaRPr>
        </a:p>
      </dgm:t>
    </dgm:pt>
    <dgm:pt modelId="{03368094-6975-4538-B205-3D53570FF8F6}">
      <dgm:prSet phldrT="[Texte]"/>
      <dgm:spPr>
        <a:noFill/>
        <a:ln>
          <a:solidFill>
            <a:srgbClr val="00B0F0"/>
          </a:solidFill>
        </a:ln>
      </dgm:spPr>
      <dgm:t>
        <a:bodyPr/>
        <a:lstStyle/>
        <a:p>
          <a:r>
            <a:rPr lang="fr-FR" dirty="0">
              <a:solidFill>
                <a:schemeClr val="tx1"/>
              </a:solidFill>
              <a:latin typeface="Arial Nova" panose="020B0504020202020204" pitchFamily="34" charset="0"/>
            </a:rPr>
            <a:t>C4.5</a:t>
          </a:r>
          <a:endParaRPr lang="fr-BJ" dirty="0">
            <a:solidFill>
              <a:schemeClr val="tx1"/>
            </a:solidFill>
            <a:latin typeface="Arial Nova" panose="020B0504020202020204" pitchFamily="34" charset="0"/>
          </a:endParaRPr>
        </a:p>
      </dgm:t>
    </dgm:pt>
    <dgm:pt modelId="{C6008227-BD37-47FA-A0D1-04B604FE8F0F}" type="parTrans" cxnId="{86FBC0D4-AF24-4402-8B8D-511FF44C93B0}">
      <dgm:prSet/>
      <dgm:spPr>
        <a:ln>
          <a:solidFill>
            <a:srgbClr val="00B0F0"/>
          </a:solidFill>
        </a:ln>
      </dgm:spPr>
      <dgm:t>
        <a:bodyPr/>
        <a:lstStyle/>
        <a:p>
          <a:endParaRPr lang="fr-BJ">
            <a:latin typeface="Arial Nova" panose="020B0504020202020204" pitchFamily="34" charset="0"/>
          </a:endParaRPr>
        </a:p>
      </dgm:t>
    </dgm:pt>
    <dgm:pt modelId="{8E7D6D14-5B66-4DB9-9675-EFF503141CDE}" type="sibTrans" cxnId="{86FBC0D4-AF24-4402-8B8D-511FF44C93B0}">
      <dgm:prSet/>
      <dgm:spPr/>
      <dgm:t>
        <a:bodyPr/>
        <a:lstStyle/>
        <a:p>
          <a:endParaRPr lang="fr-BJ">
            <a:latin typeface="Arial Nova" panose="020B0504020202020204" pitchFamily="34" charset="0"/>
          </a:endParaRPr>
        </a:p>
      </dgm:t>
    </dgm:pt>
    <dgm:pt modelId="{8E319697-4148-4B7C-BD84-7B4F334EBBDD}">
      <dgm:prSet phldrT="[Texte]"/>
      <dgm:spPr>
        <a:noFill/>
        <a:ln>
          <a:solidFill>
            <a:srgbClr val="00B0F0"/>
          </a:solidFill>
        </a:ln>
      </dgm:spPr>
      <dgm:t>
        <a:bodyPr/>
        <a:lstStyle/>
        <a:p>
          <a:r>
            <a:rPr lang="fr-FR" dirty="0">
              <a:solidFill>
                <a:schemeClr val="tx1"/>
              </a:solidFill>
              <a:latin typeface="Arial Nova" panose="020B0504020202020204" pitchFamily="34" charset="0"/>
            </a:rPr>
            <a:t>CART</a:t>
          </a:r>
          <a:endParaRPr lang="fr-BJ" dirty="0">
            <a:solidFill>
              <a:schemeClr val="tx1"/>
            </a:solidFill>
            <a:latin typeface="Arial Nova" panose="020B0504020202020204" pitchFamily="34" charset="0"/>
          </a:endParaRPr>
        </a:p>
      </dgm:t>
    </dgm:pt>
    <dgm:pt modelId="{C40E54BE-E849-4FFB-BBD2-1F1F74FBAD96}" type="parTrans" cxnId="{E2D855E5-E261-4663-8811-66FB9171E8BB}">
      <dgm:prSet/>
      <dgm:spPr/>
      <dgm:t>
        <a:bodyPr/>
        <a:lstStyle/>
        <a:p>
          <a:endParaRPr lang="fr-BJ">
            <a:latin typeface="Arial Nova" panose="020B0504020202020204" pitchFamily="34" charset="0"/>
          </a:endParaRPr>
        </a:p>
      </dgm:t>
    </dgm:pt>
    <dgm:pt modelId="{7DDC0A45-8F83-4E87-BF07-156CB511DCB1}" type="sibTrans" cxnId="{E2D855E5-E261-4663-8811-66FB9171E8BB}">
      <dgm:prSet/>
      <dgm:spPr/>
      <dgm:t>
        <a:bodyPr/>
        <a:lstStyle/>
        <a:p>
          <a:endParaRPr lang="fr-BJ">
            <a:latin typeface="Arial Nova" panose="020B0504020202020204" pitchFamily="34" charset="0"/>
          </a:endParaRPr>
        </a:p>
      </dgm:t>
    </dgm:pt>
    <dgm:pt modelId="{DB39241D-0FD6-46F1-961E-48B2A7D388F8}">
      <dgm:prSet/>
      <dgm:spPr>
        <a:noFill/>
        <a:ln>
          <a:solidFill>
            <a:srgbClr val="00B0F0"/>
          </a:solidFill>
        </a:ln>
      </dgm:spPr>
      <dgm:t>
        <a:bodyPr/>
        <a:lstStyle/>
        <a:p>
          <a:r>
            <a:rPr lang="fr-FR" dirty="0">
              <a:solidFill>
                <a:schemeClr val="tx1"/>
              </a:solidFill>
              <a:latin typeface="Arial Nova" panose="020B0504020202020204" pitchFamily="34" charset="0"/>
            </a:rPr>
            <a:t>CHAID</a:t>
          </a:r>
          <a:endParaRPr lang="fr-BJ" dirty="0">
            <a:solidFill>
              <a:schemeClr val="tx1"/>
            </a:solidFill>
            <a:latin typeface="Arial Nova" panose="020B0504020202020204" pitchFamily="34" charset="0"/>
          </a:endParaRPr>
        </a:p>
      </dgm:t>
    </dgm:pt>
    <dgm:pt modelId="{78ED73E2-5DF0-41D8-A52F-EBBF77C13E8E}" type="parTrans" cxnId="{0AD9DC42-EC56-4209-9768-D77BB2DDC89C}">
      <dgm:prSet/>
      <dgm:spPr>
        <a:ln>
          <a:solidFill>
            <a:srgbClr val="00B0F0"/>
          </a:solidFill>
        </a:ln>
      </dgm:spPr>
      <dgm:t>
        <a:bodyPr/>
        <a:lstStyle/>
        <a:p>
          <a:endParaRPr lang="fr-BJ">
            <a:latin typeface="Arial Nova" panose="020B0504020202020204" pitchFamily="34" charset="0"/>
          </a:endParaRPr>
        </a:p>
      </dgm:t>
    </dgm:pt>
    <dgm:pt modelId="{5F341BB2-6A01-4C05-BF7B-359BA77916D4}" type="sibTrans" cxnId="{0AD9DC42-EC56-4209-9768-D77BB2DDC89C}">
      <dgm:prSet/>
      <dgm:spPr/>
      <dgm:t>
        <a:bodyPr/>
        <a:lstStyle/>
        <a:p>
          <a:endParaRPr lang="fr-BJ">
            <a:latin typeface="Arial Nova" panose="020B0504020202020204" pitchFamily="34" charset="0"/>
          </a:endParaRPr>
        </a:p>
      </dgm:t>
    </dgm:pt>
    <dgm:pt modelId="{417A8B75-805A-4475-9AAD-99A5CC3C1168}">
      <dgm:prSet/>
      <dgm:spPr>
        <a:noFill/>
        <a:ln>
          <a:solidFill>
            <a:srgbClr val="00B0F0"/>
          </a:solidFill>
        </a:ln>
      </dgm:spPr>
      <dgm:t>
        <a:bodyPr/>
        <a:lstStyle/>
        <a:p>
          <a:r>
            <a:rPr lang="fr-FR" dirty="0">
              <a:solidFill>
                <a:schemeClr val="tx1"/>
              </a:solidFill>
              <a:latin typeface="Arial Nova" panose="020B0504020202020204" pitchFamily="34" charset="0"/>
            </a:rPr>
            <a:t>MARS</a:t>
          </a:r>
          <a:endParaRPr lang="fr-BJ" dirty="0">
            <a:solidFill>
              <a:schemeClr val="tx1"/>
            </a:solidFill>
            <a:latin typeface="Arial Nova" panose="020B0504020202020204" pitchFamily="34" charset="0"/>
          </a:endParaRPr>
        </a:p>
      </dgm:t>
    </dgm:pt>
    <dgm:pt modelId="{9208A306-F947-4EA3-A9CC-3A1776376078}" type="parTrans" cxnId="{FDB5503A-AC89-4EC1-B9A0-017167A5F076}">
      <dgm:prSet/>
      <dgm:spPr>
        <a:ln>
          <a:solidFill>
            <a:srgbClr val="00B0F0"/>
          </a:solidFill>
        </a:ln>
      </dgm:spPr>
      <dgm:t>
        <a:bodyPr/>
        <a:lstStyle/>
        <a:p>
          <a:endParaRPr lang="fr-BJ">
            <a:latin typeface="Arial Nova" panose="020B0504020202020204" pitchFamily="34" charset="0"/>
          </a:endParaRPr>
        </a:p>
      </dgm:t>
    </dgm:pt>
    <dgm:pt modelId="{5DB0E03C-216E-46F1-9EF2-117356D3EE43}" type="sibTrans" cxnId="{FDB5503A-AC89-4EC1-B9A0-017167A5F076}">
      <dgm:prSet/>
      <dgm:spPr/>
      <dgm:t>
        <a:bodyPr/>
        <a:lstStyle/>
        <a:p>
          <a:endParaRPr lang="fr-BJ">
            <a:latin typeface="Arial Nova" panose="020B0504020202020204" pitchFamily="34" charset="0"/>
          </a:endParaRPr>
        </a:p>
      </dgm:t>
    </dgm:pt>
    <dgm:pt modelId="{84599F00-AD58-4D13-9467-AEC446A3A3E8}" type="pres">
      <dgm:prSet presAssocID="{6E59B308-774F-40CD-AF90-08956BE66654}" presName="hierChild1" presStyleCnt="0">
        <dgm:presLayoutVars>
          <dgm:orgChart val="1"/>
          <dgm:chPref val="1"/>
          <dgm:dir/>
          <dgm:animOne val="branch"/>
          <dgm:animLvl val="lvl"/>
          <dgm:resizeHandles/>
        </dgm:presLayoutVars>
      </dgm:prSet>
      <dgm:spPr/>
    </dgm:pt>
    <dgm:pt modelId="{31F01486-65CA-4D2C-B565-FE5080D08507}" type="pres">
      <dgm:prSet presAssocID="{9404868B-67EB-4204-BF6D-70E920FAF8D5}" presName="hierRoot1" presStyleCnt="0">
        <dgm:presLayoutVars>
          <dgm:hierBranch val="init"/>
        </dgm:presLayoutVars>
      </dgm:prSet>
      <dgm:spPr/>
    </dgm:pt>
    <dgm:pt modelId="{1C923FFF-CFCD-4388-93FD-3935546B3B97}" type="pres">
      <dgm:prSet presAssocID="{9404868B-67EB-4204-BF6D-70E920FAF8D5}" presName="rootComposite1" presStyleCnt="0"/>
      <dgm:spPr/>
    </dgm:pt>
    <dgm:pt modelId="{D02F83AD-6B7F-4947-B687-7F7829135B54}" type="pres">
      <dgm:prSet presAssocID="{9404868B-67EB-4204-BF6D-70E920FAF8D5}" presName="rootText1" presStyleLbl="node0" presStyleIdx="0" presStyleCnt="1" custScaleX="150902">
        <dgm:presLayoutVars>
          <dgm:chPref val="3"/>
        </dgm:presLayoutVars>
      </dgm:prSet>
      <dgm:spPr/>
    </dgm:pt>
    <dgm:pt modelId="{0D2F9CB0-F6B1-4DBB-9612-3F08E3ACE623}" type="pres">
      <dgm:prSet presAssocID="{9404868B-67EB-4204-BF6D-70E920FAF8D5}" presName="rootConnector1" presStyleLbl="node1" presStyleIdx="0" presStyleCnt="0"/>
      <dgm:spPr/>
    </dgm:pt>
    <dgm:pt modelId="{F8954846-57B9-4929-B1B8-E6C649B3072A}" type="pres">
      <dgm:prSet presAssocID="{9404868B-67EB-4204-BF6D-70E920FAF8D5}" presName="hierChild2" presStyleCnt="0"/>
      <dgm:spPr/>
    </dgm:pt>
    <dgm:pt modelId="{E42AFA38-971E-4147-89DF-9B258EAC899F}" type="pres">
      <dgm:prSet presAssocID="{9E4C929F-04D2-4836-A85A-866161FBE1F8}" presName="Name37" presStyleLbl="parChTrans1D2" presStyleIdx="0" presStyleCnt="5"/>
      <dgm:spPr/>
    </dgm:pt>
    <dgm:pt modelId="{1D250A47-9229-4C70-9776-4D2A44F229CC}" type="pres">
      <dgm:prSet presAssocID="{A1198BEA-3060-47C2-A6B9-DABD2639B205}" presName="hierRoot2" presStyleCnt="0">
        <dgm:presLayoutVars>
          <dgm:hierBranch val="init"/>
        </dgm:presLayoutVars>
      </dgm:prSet>
      <dgm:spPr/>
    </dgm:pt>
    <dgm:pt modelId="{1E81398A-1E19-47EE-8C87-2805AB1A8B49}" type="pres">
      <dgm:prSet presAssocID="{A1198BEA-3060-47C2-A6B9-DABD2639B205}" presName="rootComposite" presStyleCnt="0"/>
      <dgm:spPr/>
    </dgm:pt>
    <dgm:pt modelId="{EFDA805E-B727-4213-A935-6316FFF64450}" type="pres">
      <dgm:prSet presAssocID="{A1198BEA-3060-47C2-A6B9-DABD2639B205}" presName="rootText" presStyleLbl="node2" presStyleIdx="0" presStyleCnt="5">
        <dgm:presLayoutVars>
          <dgm:chPref val="3"/>
        </dgm:presLayoutVars>
      </dgm:prSet>
      <dgm:spPr/>
    </dgm:pt>
    <dgm:pt modelId="{0E2756DA-3A60-4D2D-862C-3B1755E366F4}" type="pres">
      <dgm:prSet presAssocID="{A1198BEA-3060-47C2-A6B9-DABD2639B205}" presName="rootConnector" presStyleLbl="node2" presStyleIdx="0" presStyleCnt="5"/>
      <dgm:spPr/>
    </dgm:pt>
    <dgm:pt modelId="{BB46CF12-FDCC-47DC-A95B-EA9FC24C3C1A}" type="pres">
      <dgm:prSet presAssocID="{A1198BEA-3060-47C2-A6B9-DABD2639B205}" presName="hierChild4" presStyleCnt="0"/>
      <dgm:spPr/>
    </dgm:pt>
    <dgm:pt modelId="{324C47E3-AF18-413A-8DAC-F14EEC62D8E6}" type="pres">
      <dgm:prSet presAssocID="{A1198BEA-3060-47C2-A6B9-DABD2639B205}" presName="hierChild5" presStyleCnt="0"/>
      <dgm:spPr/>
    </dgm:pt>
    <dgm:pt modelId="{C1659873-7AEF-4FC6-B200-2C04D868AA42}" type="pres">
      <dgm:prSet presAssocID="{C6008227-BD37-47FA-A0D1-04B604FE8F0F}" presName="Name37" presStyleLbl="parChTrans1D2" presStyleIdx="1" presStyleCnt="5"/>
      <dgm:spPr/>
    </dgm:pt>
    <dgm:pt modelId="{CA2C4838-A269-4DC3-A1D3-401FA949B7C8}" type="pres">
      <dgm:prSet presAssocID="{03368094-6975-4538-B205-3D53570FF8F6}" presName="hierRoot2" presStyleCnt="0">
        <dgm:presLayoutVars>
          <dgm:hierBranch val="init"/>
        </dgm:presLayoutVars>
      </dgm:prSet>
      <dgm:spPr/>
    </dgm:pt>
    <dgm:pt modelId="{E050EDA9-7CF7-44F0-B97E-E872664EBA76}" type="pres">
      <dgm:prSet presAssocID="{03368094-6975-4538-B205-3D53570FF8F6}" presName="rootComposite" presStyleCnt="0"/>
      <dgm:spPr/>
    </dgm:pt>
    <dgm:pt modelId="{2660494C-8881-466B-ADA5-ADD5A238C72F}" type="pres">
      <dgm:prSet presAssocID="{03368094-6975-4538-B205-3D53570FF8F6}" presName="rootText" presStyleLbl="node2" presStyleIdx="1" presStyleCnt="5">
        <dgm:presLayoutVars>
          <dgm:chPref val="3"/>
        </dgm:presLayoutVars>
      </dgm:prSet>
      <dgm:spPr/>
    </dgm:pt>
    <dgm:pt modelId="{0BD41D9E-1F35-4BD4-A7CB-D51F538EB8F3}" type="pres">
      <dgm:prSet presAssocID="{03368094-6975-4538-B205-3D53570FF8F6}" presName="rootConnector" presStyleLbl="node2" presStyleIdx="1" presStyleCnt="5"/>
      <dgm:spPr/>
    </dgm:pt>
    <dgm:pt modelId="{512158F3-8F8E-4107-899A-38A821BC0211}" type="pres">
      <dgm:prSet presAssocID="{03368094-6975-4538-B205-3D53570FF8F6}" presName="hierChild4" presStyleCnt="0"/>
      <dgm:spPr/>
    </dgm:pt>
    <dgm:pt modelId="{BE579B1D-C663-40FF-BE21-56528B219C09}" type="pres">
      <dgm:prSet presAssocID="{03368094-6975-4538-B205-3D53570FF8F6}" presName="hierChild5" presStyleCnt="0"/>
      <dgm:spPr/>
    </dgm:pt>
    <dgm:pt modelId="{AD9ED332-8DC2-4237-88F0-1E95329026FE}" type="pres">
      <dgm:prSet presAssocID="{C40E54BE-E849-4FFB-BBD2-1F1F74FBAD96}" presName="Name37" presStyleLbl="parChTrans1D2" presStyleIdx="2" presStyleCnt="5"/>
      <dgm:spPr/>
    </dgm:pt>
    <dgm:pt modelId="{30E2DCE5-B1F5-4BFA-8468-52A33C7E7B3E}" type="pres">
      <dgm:prSet presAssocID="{8E319697-4148-4B7C-BD84-7B4F334EBBDD}" presName="hierRoot2" presStyleCnt="0">
        <dgm:presLayoutVars>
          <dgm:hierBranch val="init"/>
        </dgm:presLayoutVars>
      </dgm:prSet>
      <dgm:spPr/>
    </dgm:pt>
    <dgm:pt modelId="{BFB438AF-BC93-4FE6-BAED-6B3EDAF73D81}" type="pres">
      <dgm:prSet presAssocID="{8E319697-4148-4B7C-BD84-7B4F334EBBDD}" presName="rootComposite" presStyleCnt="0"/>
      <dgm:spPr/>
    </dgm:pt>
    <dgm:pt modelId="{E5DA38CC-6D83-4D3D-8290-C3EF34D32CB1}" type="pres">
      <dgm:prSet presAssocID="{8E319697-4148-4B7C-BD84-7B4F334EBBDD}" presName="rootText" presStyleLbl="node2" presStyleIdx="2" presStyleCnt="5">
        <dgm:presLayoutVars>
          <dgm:chPref val="3"/>
        </dgm:presLayoutVars>
      </dgm:prSet>
      <dgm:spPr/>
    </dgm:pt>
    <dgm:pt modelId="{F438F1D0-1FF6-4E8E-971D-87B23940AD43}" type="pres">
      <dgm:prSet presAssocID="{8E319697-4148-4B7C-BD84-7B4F334EBBDD}" presName="rootConnector" presStyleLbl="node2" presStyleIdx="2" presStyleCnt="5"/>
      <dgm:spPr/>
    </dgm:pt>
    <dgm:pt modelId="{F447FB5C-8694-43D1-ADC6-A014F6124D2D}" type="pres">
      <dgm:prSet presAssocID="{8E319697-4148-4B7C-BD84-7B4F334EBBDD}" presName="hierChild4" presStyleCnt="0"/>
      <dgm:spPr/>
    </dgm:pt>
    <dgm:pt modelId="{445DA76D-2359-49A4-909F-75F7C686F921}" type="pres">
      <dgm:prSet presAssocID="{8E319697-4148-4B7C-BD84-7B4F334EBBDD}" presName="hierChild5" presStyleCnt="0"/>
      <dgm:spPr/>
    </dgm:pt>
    <dgm:pt modelId="{EFDD6D42-C3B7-4841-896D-EEC229F9C6C9}" type="pres">
      <dgm:prSet presAssocID="{78ED73E2-5DF0-41D8-A52F-EBBF77C13E8E}" presName="Name37" presStyleLbl="parChTrans1D2" presStyleIdx="3" presStyleCnt="5"/>
      <dgm:spPr/>
    </dgm:pt>
    <dgm:pt modelId="{BAC80AE5-DDE9-4F47-ACF8-05B271E37A18}" type="pres">
      <dgm:prSet presAssocID="{DB39241D-0FD6-46F1-961E-48B2A7D388F8}" presName="hierRoot2" presStyleCnt="0">
        <dgm:presLayoutVars>
          <dgm:hierBranch val="init"/>
        </dgm:presLayoutVars>
      </dgm:prSet>
      <dgm:spPr/>
    </dgm:pt>
    <dgm:pt modelId="{AA25785E-9ECA-4300-896C-D0005B24AB3D}" type="pres">
      <dgm:prSet presAssocID="{DB39241D-0FD6-46F1-961E-48B2A7D388F8}" presName="rootComposite" presStyleCnt="0"/>
      <dgm:spPr/>
    </dgm:pt>
    <dgm:pt modelId="{DE279261-372B-427F-AEA9-A86566EF1060}" type="pres">
      <dgm:prSet presAssocID="{DB39241D-0FD6-46F1-961E-48B2A7D388F8}" presName="rootText" presStyleLbl="node2" presStyleIdx="3" presStyleCnt="5">
        <dgm:presLayoutVars>
          <dgm:chPref val="3"/>
        </dgm:presLayoutVars>
      </dgm:prSet>
      <dgm:spPr/>
    </dgm:pt>
    <dgm:pt modelId="{5E8D8A3A-FDB9-44C9-BF15-6A4ACC704BE1}" type="pres">
      <dgm:prSet presAssocID="{DB39241D-0FD6-46F1-961E-48B2A7D388F8}" presName="rootConnector" presStyleLbl="node2" presStyleIdx="3" presStyleCnt="5"/>
      <dgm:spPr/>
    </dgm:pt>
    <dgm:pt modelId="{1F8724E3-8F0D-4F3B-A4C4-7F4D85189A0B}" type="pres">
      <dgm:prSet presAssocID="{DB39241D-0FD6-46F1-961E-48B2A7D388F8}" presName="hierChild4" presStyleCnt="0"/>
      <dgm:spPr/>
    </dgm:pt>
    <dgm:pt modelId="{09C7D2F7-D14E-48CB-B888-EA384512FF8A}" type="pres">
      <dgm:prSet presAssocID="{DB39241D-0FD6-46F1-961E-48B2A7D388F8}" presName="hierChild5" presStyleCnt="0"/>
      <dgm:spPr/>
    </dgm:pt>
    <dgm:pt modelId="{FAEF9703-2406-424A-802D-81CDE6CAD88E}" type="pres">
      <dgm:prSet presAssocID="{9208A306-F947-4EA3-A9CC-3A1776376078}" presName="Name37" presStyleLbl="parChTrans1D2" presStyleIdx="4" presStyleCnt="5"/>
      <dgm:spPr/>
    </dgm:pt>
    <dgm:pt modelId="{6AD40424-4B24-4F0B-9DDA-EA23648FA256}" type="pres">
      <dgm:prSet presAssocID="{417A8B75-805A-4475-9AAD-99A5CC3C1168}" presName="hierRoot2" presStyleCnt="0">
        <dgm:presLayoutVars>
          <dgm:hierBranch val="init"/>
        </dgm:presLayoutVars>
      </dgm:prSet>
      <dgm:spPr/>
    </dgm:pt>
    <dgm:pt modelId="{CA4D6749-2E55-4D1B-9943-342A87358AE9}" type="pres">
      <dgm:prSet presAssocID="{417A8B75-805A-4475-9AAD-99A5CC3C1168}" presName="rootComposite" presStyleCnt="0"/>
      <dgm:spPr/>
    </dgm:pt>
    <dgm:pt modelId="{7A77889B-DEC8-4E5C-AF06-52D939A00FCC}" type="pres">
      <dgm:prSet presAssocID="{417A8B75-805A-4475-9AAD-99A5CC3C1168}" presName="rootText" presStyleLbl="node2" presStyleIdx="4" presStyleCnt="5">
        <dgm:presLayoutVars>
          <dgm:chPref val="3"/>
        </dgm:presLayoutVars>
      </dgm:prSet>
      <dgm:spPr/>
    </dgm:pt>
    <dgm:pt modelId="{E5CE029C-5E53-4AD4-8EE6-4070EE7DC0B1}" type="pres">
      <dgm:prSet presAssocID="{417A8B75-805A-4475-9AAD-99A5CC3C1168}" presName="rootConnector" presStyleLbl="node2" presStyleIdx="4" presStyleCnt="5"/>
      <dgm:spPr/>
    </dgm:pt>
    <dgm:pt modelId="{F250322C-BFD5-4FD4-8D81-74A1557EEC84}" type="pres">
      <dgm:prSet presAssocID="{417A8B75-805A-4475-9AAD-99A5CC3C1168}" presName="hierChild4" presStyleCnt="0"/>
      <dgm:spPr/>
    </dgm:pt>
    <dgm:pt modelId="{D961794F-64A8-4474-B1E7-07865DDF53F8}" type="pres">
      <dgm:prSet presAssocID="{417A8B75-805A-4475-9AAD-99A5CC3C1168}" presName="hierChild5" presStyleCnt="0"/>
      <dgm:spPr/>
    </dgm:pt>
    <dgm:pt modelId="{D53DE198-F2E6-406B-981E-B5ADD3964DC2}" type="pres">
      <dgm:prSet presAssocID="{9404868B-67EB-4204-BF6D-70E920FAF8D5}" presName="hierChild3" presStyleCnt="0"/>
      <dgm:spPr/>
    </dgm:pt>
  </dgm:ptLst>
  <dgm:cxnLst>
    <dgm:cxn modelId="{0DF4B600-E0D5-4F57-94F2-8016594B8CDB}" type="presOf" srcId="{03368094-6975-4538-B205-3D53570FF8F6}" destId="{0BD41D9E-1F35-4BD4-A7CB-D51F538EB8F3}" srcOrd="1" destOrd="0" presId="urn:microsoft.com/office/officeart/2005/8/layout/orgChart1"/>
    <dgm:cxn modelId="{81C19208-2D2E-4F53-A938-27AAB1AB0887}" type="presOf" srcId="{417A8B75-805A-4475-9AAD-99A5CC3C1168}" destId="{7A77889B-DEC8-4E5C-AF06-52D939A00FCC}" srcOrd="0" destOrd="0" presId="urn:microsoft.com/office/officeart/2005/8/layout/orgChart1"/>
    <dgm:cxn modelId="{7371880C-643B-4D64-A676-67D35EEEB31D}" type="presOf" srcId="{C6008227-BD37-47FA-A0D1-04B604FE8F0F}" destId="{C1659873-7AEF-4FC6-B200-2C04D868AA42}" srcOrd="0" destOrd="0" presId="urn:microsoft.com/office/officeart/2005/8/layout/orgChart1"/>
    <dgm:cxn modelId="{08545619-835F-4F0A-ABF2-152B39262EFF}" type="presOf" srcId="{DB39241D-0FD6-46F1-961E-48B2A7D388F8}" destId="{DE279261-372B-427F-AEA9-A86566EF1060}" srcOrd="0" destOrd="0" presId="urn:microsoft.com/office/officeart/2005/8/layout/orgChart1"/>
    <dgm:cxn modelId="{7B5B241C-9285-47C4-B2D6-56349084C89D}" type="presOf" srcId="{9E4C929F-04D2-4836-A85A-866161FBE1F8}" destId="{E42AFA38-971E-4147-89DF-9B258EAC899F}" srcOrd="0" destOrd="0" presId="urn:microsoft.com/office/officeart/2005/8/layout/orgChart1"/>
    <dgm:cxn modelId="{44B2BE1E-5677-49FA-9472-E3E4E5554562}" type="presOf" srcId="{03368094-6975-4538-B205-3D53570FF8F6}" destId="{2660494C-8881-466B-ADA5-ADD5A238C72F}" srcOrd="0" destOrd="0" presId="urn:microsoft.com/office/officeart/2005/8/layout/orgChart1"/>
    <dgm:cxn modelId="{FDB5503A-AC89-4EC1-B9A0-017167A5F076}" srcId="{9404868B-67EB-4204-BF6D-70E920FAF8D5}" destId="{417A8B75-805A-4475-9AAD-99A5CC3C1168}" srcOrd="4" destOrd="0" parTransId="{9208A306-F947-4EA3-A9CC-3A1776376078}" sibTransId="{5DB0E03C-216E-46F1-9EF2-117356D3EE43}"/>
    <dgm:cxn modelId="{0AD9DC42-EC56-4209-9768-D77BB2DDC89C}" srcId="{9404868B-67EB-4204-BF6D-70E920FAF8D5}" destId="{DB39241D-0FD6-46F1-961E-48B2A7D388F8}" srcOrd="3" destOrd="0" parTransId="{78ED73E2-5DF0-41D8-A52F-EBBF77C13E8E}" sibTransId="{5F341BB2-6A01-4C05-BF7B-359BA77916D4}"/>
    <dgm:cxn modelId="{81A1E081-1697-4F83-94AF-9D9CA33CF70A}" type="presOf" srcId="{8E319697-4148-4B7C-BD84-7B4F334EBBDD}" destId="{E5DA38CC-6D83-4D3D-8290-C3EF34D32CB1}" srcOrd="0" destOrd="0" presId="urn:microsoft.com/office/officeart/2005/8/layout/orgChart1"/>
    <dgm:cxn modelId="{4DD4F085-1FB3-4E2D-AC50-D4ACB413DCFC}" type="presOf" srcId="{9208A306-F947-4EA3-A9CC-3A1776376078}" destId="{FAEF9703-2406-424A-802D-81CDE6CAD88E}" srcOrd="0" destOrd="0" presId="urn:microsoft.com/office/officeart/2005/8/layout/orgChart1"/>
    <dgm:cxn modelId="{35079E88-27B4-4DE3-A99C-A4486D6BFA77}" type="presOf" srcId="{DB39241D-0FD6-46F1-961E-48B2A7D388F8}" destId="{5E8D8A3A-FDB9-44C9-BF15-6A4ACC704BE1}" srcOrd="1" destOrd="0" presId="urn:microsoft.com/office/officeart/2005/8/layout/orgChart1"/>
    <dgm:cxn modelId="{2C466190-5A28-4C4F-9724-03179208891C}" type="presOf" srcId="{9404868B-67EB-4204-BF6D-70E920FAF8D5}" destId="{D02F83AD-6B7F-4947-B687-7F7829135B54}" srcOrd="0" destOrd="0" presId="urn:microsoft.com/office/officeart/2005/8/layout/orgChart1"/>
    <dgm:cxn modelId="{F81EB191-AB07-4C6F-9577-76F97E093683}" type="presOf" srcId="{9404868B-67EB-4204-BF6D-70E920FAF8D5}" destId="{0D2F9CB0-F6B1-4DBB-9612-3F08E3ACE623}" srcOrd="1" destOrd="0" presId="urn:microsoft.com/office/officeart/2005/8/layout/orgChart1"/>
    <dgm:cxn modelId="{00991F9B-9B32-43C0-B54B-5961F75E581E}" srcId="{6E59B308-774F-40CD-AF90-08956BE66654}" destId="{9404868B-67EB-4204-BF6D-70E920FAF8D5}" srcOrd="0" destOrd="0" parTransId="{DA9DA253-6284-4EA0-B8CC-34BB4C58594C}" sibTransId="{8F40BB03-64B4-4634-82C4-CE64332986D3}"/>
    <dgm:cxn modelId="{C0CE34B7-39CB-41CD-AC20-E8164E681CC7}" type="presOf" srcId="{6E59B308-774F-40CD-AF90-08956BE66654}" destId="{84599F00-AD58-4D13-9467-AEC446A3A3E8}" srcOrd="0" destOrd="0" presId="urn:microsoft.com/office/officeart/2005/8/layout/orgChart1"/>
    <dgm:cxn modelId="{A6E5A5D3-CC2E-44C3-B598-090DB6A39279}" type="presOf" srcId="{C40E54BE-E849-4FFB-BBD2-1F1F74FBAD96}" destId="{AD9ED332-8DC2-4237-88F0-1E95329026FE}" srcOrd="0" destOrd="0" presId="urn:microsoft.com/office/officeart/2005/8/layout/orgChart1"/>
    <dgm:cxn modelId="{86FBC0D4-AF24-4402-8B8D-511FF44C93B0}" srcId="{9404868B-67EB-4204-BF6D-70E920FAF8D5}" destId="{03368094-6975-4538-B205-3D53570FF8F6}" srcOrd="1" destOrd="0" parTransId="{C6008227-BD37-47FA-A0D1-04B604FE8F0F}" sibTransId="{8E7D6D14-5B66-4DB9-9675-EFF503141CDE}"/>
    <dgm:cxn modelId="{34AD36D6-E16F-4934-B681-ED9CF8214ADD}" type="presOf" srcId="{A1198BEA-3060-47C2-A6B9-DABD2639B205}" destId="{EFDA805E-B727-4213-A935-6316FFF64450}" srcOrd="0" destOrd="0" presId="urn:microsoft.com/office/officeart/2005/8/layout/orgChart1"/>
    <dgm:cxn modelId="{1A41DCD7-7D78-4B0E-B42B-9B7B8E33557B}" srcId="{9404868B-67EB-4204-BF6D-70E920FAF8D5}" destId="{A1198BEA-3060-47C2-A6B9-DABD2639B205}" srcOrd="0" destOrd="0" parTransId="{9E4C929F-04D2-4836-A85A-866161FBE1F8}" sibTransId="{4134626C-D482-4040-92AC-04BF7E974E36}"/>
    <dgm:cxn modelId="{9C377BDC-CCEE-4D92-8148-885BEBDB82E2}" type="presOf" srcId="{78ED73E2-5DF0-41D8-A52F-EBBF77C13E8E}" destId="{EFDD6D42-C3B7-4841-896D-EEC229F9C6C9}" srcOrd="0" destOrd="0" presId="urn:microsoft.com/office/officeart/2005/8/layout/orgChart1"/>
    <dgm:cxn modelId="{3FCF5FDF-F355-48FF-8F87-313FDF525C44}" type="presOf" srcId="{8E319697-4148-4B7C-BD84-7B4F334EBBDD}" destId="{F438F1D0-1FF6-4E8E-971D-87B23940AD43}" srcOrd="1" destOrd="0" presId="urn:microsoft.com/office/officeart/2005/8/layout/orgChart1"/>
    <dgm:cxn modelId="{4B6342E4-AA2C-438B-A4D6-7BAA2277820A}" type="presOf" srcId="{417A8B75-805A-4475-9AAD-99A5CC3C1168}" destId="{E5CE029C-5E53-4AD4-8EE6-4070EE7DC0B1}" srcOrd="1" destOrd="0" presId="urn:microsoft.com/office/officeart/2005/8/layout/orgChart1"/>
    <dgm:cxn modelId="{E2D855E5-E261-4663-8811-66FB9171E8BB}" srcId="{9404868B-67EB-4204-BF6D-70E920FAF8D5}" destId="{8E319697-4148-4B7C-BD84-7B4F334EBBDD}" srcOrd="2" destOrd="0" parTransId="{C40E54BE-E849-4FFB-BBD2-1F1F74FBAD96}" sibTransId="{7DDC0A45-8F83-4E87-BF07-156CB511DCB1}"/>
    <dgm:cxn modelId="{908E02E7-C479-4F35-9E6A-2EAE127BEF27}" type="presOf" srcId="{A1198BEA-3060-47C2-A6B9-DABD2639B205}" destId="{0E2756DA-3A60-4D2D-862C-3B1755E366F4}" srcOrd="1" destOrd="0" presId="urn:microsoft.com/office/officeart/2005/8/layout/orgChart1"/>
    <dgm:cxn modelId="{61D1B21C-1266-4C68-BF73-CAE4B6E2A95F}" type="presParOf" srcId="{84599F00-AD58-4D13-9467-AEC446A3A3E8}" destId="{31F01486-65CA-4D2C-B565-FE5080D08507}" srcOrd="0" destOrd="0" presId="urn:microsoft.com/office/officeart/2005/8/layout/orgChart1"/>
    <dgm:cxn modelId="{74B516F5-03E3-459E-8078-89EB663EB0B2}" type="presParOf" srcId="{31F01486-65CA-4D2C-B565-FE5080D08507}" destId="{1C923FFF-CFCD-4388-93FD-3935546B3B97}" srcOrd="0" destOrd="0" presId="urn:microsoft.com/office/officeart/2005/8/layout/orgChart1"/>
    <dgm:cxn modelId="{8D9C6CE2-3C2F-4D34-859D-377107743309}" type="presParOf" srcId="{1C923FFF-CFCD-4388-93FD-3935546B3B97}" destId="{D02F83AD-6B7F-4947-B687-7F7829135B54}" srcOrd="0" destOrd="0" presId="urn:microsoft.com/office/officeart/2005/8/layout/orgChart1"/>
    <dgm:cxn modelId="{C28D9CAB-7442-48FF-9BAA-1B2CAE5A6AE0}" type="presParOf" srcId="{1C923FFF-CFCD-4388-93FD-3935546B3B97}" destId="{0D2F9CB0-F6B1-4DBB-9612-3F08E3ACE623}" srcOrd="1" destOrd="0" presId="urn:microsoft.com/office/officeart/2005/8/layout/orgChart1"/>
    <dgm:cxn modelId="{D769FAE1-5F24-4C37-AAC9-0E027E0178CB}" type="presParOf" srcId="{31F01486-65CA-4D2C-B565-FE5080D08507}" destId="{F8954846-57B9-4929-B1B8-E6C649B3072A}" srcOrd="1" destOrd="0" presId="urn:microsoft.com/office/officeart/2005/8/layout/orgChart1"/>
    <dgm:cxn modelId="{20B41895-0B66-449B-A8C4-C2594304E89F}" type="presParOf" srcId="{F8954846-57B9-4929-B1B8-E6C649B3072A}" destId="{E42AFA38-971E-4147-89DF-9B258EAC899F}" srcOrd="0" destOrd="0" presId="urn:microsoft.com/office/officeart/2005/8/layout/orgChart1"/>
    <dgm:cxn modelId="{6C7BCED0-DF5B-473F-9BC7-D69B6C026540}" type="presParOf" srcId="{F8954846-57B9-4929-B1B8-E6C649B3072A}" destId="{1D250A47-9229-4C70-9776-4D2A44F229CC}" srcOrd="1" destOrd="0" presId="urn:microsoft.com/office/officeart/2005/8/layout/orgChart1"/>
    <dgm:cxn modelId="{53DCDCBC-793A-4276-BD53-C798BFB6A7F9}" type="presParOf" srcId="{1D250A47-9229-4C70-9776-4D2A44F229CC}" destId="{1E81398A-1E19-47EE-8C87-2805AB1A8B49}" srcOrd="0" destOrd="0" presId="urn:microsoft.com/office/officeart/2005/8/layout/orgChart1"/>
    <dgm:cxn modelId="{51A1B9EC-F8C1-4168-AEB0-3D1B936E1DCC}" type="presParOf" srcId="{1E81398A-1E19-47EE-8C87-2805AB1A8B49}" destId="{EFDA805E-B727-4213-A935-6316FFF64450}" srcOrd="0" destOrd="0" presId="urn:microsoft.com/office/officeart/2005/8/layout/orgChart1"/>
    <dgm:cxn modelId="{FB43381B-5791-4A9E-A26B-D065F13C65F0}" type="presParOf" srcId="{1E81398A-1E19-47EE-8C87-2805AB1A8B49}" destId="{0E2756DA-3A60-4D2D-862C-3B1755E366F4}" srcOrd="1" destOrd="0" presId="urn:microsoft.com/office/officeart/2005/8/layout/orgChart1"/>
    <dgm:cxn modelId="{B584E0D0-B4C5-450E-AB35-E1AEB760D3FE}" type="presParOf" srcId="{1D250A47-9229-4C70-9776-4D2A44F229CC}" destId="{BB46CF12-FDCC-47DC-A95B-EA9FC24C3C1A}" srcOrd="1" destOrd="0" presId="urn:microsoft.com/office/officeart/2005/8/layout/orgChart1"/>
    <dgm:cxn modelId="{4CE14B9F-1A35-48C3-880B-2486A58F3BAE}" type="presParOf" srcId="{1D250A47-9229-4C70-9776-4D2A44F229CC}" destId="{324C47E3-AF18-413A-8DAC-F14EEC62D8E6}" srcOrd="2" destOrd="0" presId="urn:microsoft.com/office/officeart/2005/8/layout/orgChart1"/>
    <dgm:cxn modelId="{2EAA182F-230D-4F98-975F-6B822EE8F3C7}" type="presParOf" srcId="{F8954846-57B9-4929-B1B8-E6C649B3072A}" destId="{C1659873-7AEF-4FC6-B200-2C04D868AA42}" srcOrd="2" destOrd="0" presId="urn:microsoft.com/office/officeart/2005/8/layout/orgChart1"/>
    <dgm:cxn modelId="{550CE7CE-D4C8-4D57-B4B7-64A74F828C61}" type="presParOf" srcId="{F8954846-57B9-4929-B1B8-E6C649B3072A}" destId="{CA2C4838-A269-4DC3-A1D3-401FA949B7C8}" srcOrd="3" destOrd="0" presId="urn:microsoft.com/office/officeart/2005/8/layout/orgChart1"/>
    <dgm:cxn modelId="{479DC065-FA01-497E-BD10-3225D8A3A836}" type="presParOf" srcId="{CA2C4838-A269-4DC3-A1D3-401FA949B7C8}" destId="{E050EDA9-7CF7-44F0-B97E-E872664EBA76}" srcOrd="0" destOrd="0" presId="urn:microsoft.com/office/officeart/2005/8/layout/orgChart1"/>
    <dgm:cxn modelId="{A079088C-3F61-45BB-9067-3B569B06E56D}" type="presParOf" srcId="{E050EDA9-7CF7-44F0-B97E-E872664EBA76}" destId="{2660494C-8881-466B-ADA5-ADD5A238C72F}" srcOrd="0" destOrd="0" presId="urn:microsoft.com/office/officeart/2005/8/layout/orgChart1"/>
    <dgm:cxn modelId="{D9406B6F-7862-4FFB-9E48-4193F36A58CC}" type="presParOf" srcId="{E050EDA9-7CF7-44F0-B97E-E872664EBA76}" destId="{0BD41D9E-1F35-4BD4-A7CB-D51F538EB8F3}" srcOrd="1" destOrd="0" presId="urn:microsoft.com/office/officeart/2005/8/layout/orgChart1"/>
    <dgm:cxn modelId="{76762423-43CB-41E5-B103-23D4CE3CE06F}" type="presParOf" srcId="{CA2C4838-A269-4DC3-A1D3-401FA949B7C8}" destId="{512158F3-8F8E-4107-899A-38A821BC0211}" srcOrd="1" destOrd="0" presId="urn:microsoft.com/office/officeart/2005/8/layout/orgChart1"/>
    <dgm:cxn modelId="{30308A2A-7916-4A50-B905-CAE3150A6D8A}" type="presParOf" srcId="{CA2C4838-A269-4DC3-A1D3-401FA949B7C8}" destId="{BE579B1D-C663-40FF-BE21-56528B219C09}" srcOrd="2" destOrd="0" presId="urn:microsoft.com/office/officeart/2005/8/layout/orgChart1"/>
    <dgm:cxn modelId="{2DEE9347-D643-466A-B15F-2D8A93E5A345}" type="presParOf" srcId="{F8954846-57B9-4929-B1B8-E6C649B3072A}" destId="{AD9ED332-8DC2-4237-88F0-1E95329026FE}" srcOrd="4" destOrd="0" presId="urn:microsoft.com/office/officeart/2005/8/layout/orgChart1"/>
    <dgm:cxn modelId="{75145959-ADB7-4D71-A8F2-3E8D7FDE2DEA}" type="presParOf" srcId="{F8954846-57B9-4929-B1B8-E6C649B3072A}" destId="{30E2DCE5-B1F5-4BFA-8468-52A33C7E7B3E}" srcOrd="5" destOrd="0" presId="urn:microsoft.com/office/officeart/2005/8/layout/orgChart1"/>
    <dgm:cxn modelId="{8C21743F-3215-4931-BD5B-4FF910B9365A}" type="presParOf" srcId="{30E2DCE5-B1F5-4BFA-8468-52A33C7E7B3E}" destId="{BFB438AF-BC93-4FE6-BAED-6B3EDAF73D81}" srcOrd="0" destOrd="0" presId="urn:microsoft.com/office/officeart/2005/8/layout/orgChart1"/>
    <dgm:cxn modelId="{51E37018-3206-46D2-9613-320D2DFD059A}" type="presParOf" srcId="{BFB438AF-BC93-4FE6-BAED-6B3EDAF73D81}" destId="{E5DA38CC-6D83-4D3D-8290-C3EF34D32CB1}" srcOrd="0" destOrd="0" presId="urn:microsoft.com/office/officeart/2005/8/layout/orgChart1"/>
    <dgm:cxn modelId="{D97683A2-1AAA-4A5C-B961-96FD44713A43}" type="presParOf" srcId="{BFB438AF-BC93-4FE6-BAED-6B3EDAF73D81}" destId="{F438F1D0-1FF6-4E8E-971D-87B23940AD43}" srcOrd="1" destOrd="0" presId="urn:microsoft.com/office/officeart/2005/8/layout/orgChart1"/>
    <dgm:cxn modelId="{B4565242-E97E-47CD-BD09-CEA17D3C97FD}" type="presParOf" srcId="{30E2DCE5-B1F5-4BFA-8468-52A33C7E7B3E}" destId="{F447FB5C-8694-43D1-ADC6-A014F6124D2D}" srcOrd="1" destOrd="0" presId="urn:microsoft.com/office/officeart/2005/8/layout/orgChart1"/>
    <dgm:cxn modelId="{36B2812F-733E-4223-B1D9-3015AE5DA2DB}" type="presParOf" srcId="{30E2DCE5-B1F5-4BFA-8468-52A33C7E7B3E}" destId="{445DA76D-2359-49A4-909F-75F7C686F921}" srcOrd="2" destOrd="0" presId="urn:microsoft.com/office/officeart/2005/8/layout/orgChart1"/>
    <dgm:cxn modelId="{8855B3F0-199E-48A0-87DF-E1CF4DC86CC8}" type="presParOf" srcId="{F8954846-57B9-4929-B1B8-E6C649B3072A}" destId="{EFDD6D42-C3B7-4841-896D-EEC229F9C6C9}" srcOrd="6" destOrd="0" presId="urn:microsoft.com/office/officeart/2005/8/layout/orgChart1"/>
    <dgm:cxn modelId="{0E293D5F-0403-4420-9A0D-1606CCFB2416}" type="presParOf" srcId="{F8954846-57B9-4929-B1B8-E6C649B3072A}" destId="{BAC80AE5-DDE9-4F47-ACF8-05B271E37A18}" srcOrd="7" destOrd="0" presId="urn:microsoft.com/office/officeart/2005/8/layout/orgChart1"/>
    <dgm:cxn modelId="{C39F6F39-ED21-4BA3-A9CF-F6A8121C0EC2}" type="presParOf" srcId="{BAC80AE5-DDE9-4F47-ACF8-05B271E37A18}" destId="{AA25785E-9ECA-4300-896C-D0005B24AB3D}" srcOrd="0" destOrd="0" presId="urn:microsoft.com/office/officeart/2005/8/layout/orgChart1"/>
    <dgm:cxn modelId="{0FCF8C0A-A776-43A2-98C3-7C1638FBAAE1}" type="presParOf" srcId="{AA25785E-9ECA-4300-896C-D0005B24AB3D}" destId="{DE279261-372B-427F-AEA9-A86566EF1060}" srcOrd="0" destOrd="0" presId="urn:microsoft.com/office/officeart/2005/8/layout/orgChart1"/>
    <dgm:cxn modelId="{49290EC3-0FBB-48BB-8D28-D69C0B6A1ED7}" type="presParOf" srcId="{AA25785E-9ECA-4300-896C-D0005B24AB3D}" destId="{5E8D8A3A-FDB9-44C9-BF15-6A4ACC704BE1}" srcOrd="1" destOrd="0" presId="urn:microsoft.com/office/officeart/2005/8/layout/orgChart1"/>
    <dgm:cxn modelId="{E7D6A2E5-C41F-4CDE-BA07-8DBB09164B14}" type="presParOf" srcId="{BAC80AE5-DDE9-4F47-ACF8-05B271E37A18}" destId="{1F8724E3-8F0D-4F3B-A4C4-7F4D85189A0B}" srcOrd="1" destOrd="0" presId="urn:microsoft.com/office/officeart/2005/8/layout/orgChart1"/>
    <dgm:cxn modelId="{EA8C5AA8-7007-48E2-8D53-3C4B687D3FD0}" type="presParOf" srcId="{BAC80AE5-DDE9-4F47-ACF8-05B271E37A18}" destId="{09C7D2F7-D14E-48CB-B888-EA384512FF8A}" srcOrd="2" destOrd="0" presId="urn:microsoft.com/office/officeart/2005/8/layout/orgChart1"/>
    <dgm:cxn modelId="{A567F1B9-0B4F-4C17-8466-A7F85F438631}" type="presParOf" srcId="{F8954846-57B9-4929-B1B8-E6C649B3072A}" destId="{FAEF9703-2406-424A-802D-81CDE6CAD88E}" srcOrd="8" destOrd="0" presId="urn:microsoft.com/office/officeart/2005/8/layout/orgChart1"/>
    <dgm:cxn modelId="{923C6860-23A3-4BC6-B681-460A21EC1379}" type="presParOf" srcId="{F8954846-57B9-4929-B1B8-E6C649B3072A}" destId="{6AD40424-4B24-4F0B-9DDA-EA23648FA256}" srcOrd="9" destOrd="0" presId="urn:microsoft.com/office/officeart/2005/8/layout/orgChart1"/>
    <dgm:cxn modelId="{F1E1A7E5-381B-4F5A-86CA-0C21B5479B16}" type="presParOf" srcId="{6AD40424-4B24-4F0B-9DDA-EA23648FA256}" destId="{CA4D6749-2E55-4D1B-9943-342A87358AE9}" srcOrd="0" destOrd="0" presId="urn:microsoft.com/office/officeart/2005/8/layout/orgChart1"/>
    <dgm:cxn modelId="{620E90B1-9C0C-4447-A9F3-8B59FD384D10}" type="presParOf" srcId="{CA4D6749-2E55-4D1B-9943-342A87358AE9}" destId="{7A77889B-DEC8-4E5C-AF06-52D939A00FCC}" srcOrd="0" destOrd="0" presId="urn:microsoft.com/office/officeart/2005/8/layout/orgChart1"/>
    <dgm:cxn modelId="{470D0D01-FFD5-4210-9276-A5EEA6E206F7}" type="presParOf" srcId="{CA4D6749-2E55-4D1B-9943-342A87358AE9}" destId="{E5CE029C-5E53-4AD4-8EE6-4070EE7DC0B1}" srcOrd="1" destOrd="0" presId="urn:microsoft.com/office/officeart/2005/8/layout/orgChart1"/>
    <dgm:cxn modelId="{C2CE07DC-9956-41ED-A75A-1972F12D9330}" type="presParOf" srcId="{6AD40424-4B24-4F0B-9DDA-EA23648FA256}" destId="{F250322C-BFD5-4FD4-8D81-74A1557EEC84}" srcOrd="1" destOrd="0" presId="urn:microsoft.com/office/officeart/2005/8/layout/orgChart1"/>
    <dgm:cxn modelId="{4493FEB7-353B-40EB-B511-1373A0878CAA}" type="presParOf" srcId="{6AD40424-4B24-4F0B-9DDA-EA23648FA256}" destId="{D961794F-64A8-4474-B1E7-07865DDF53F8}" srcOrd="2" destOrd="0" presId="urn:microsoft.com/office/officeart/2005/8/layout/orgChart1"/>
    <dgm:cxn modelId="{AA4C226C-91A1-4A97-BC96-55A9E2EE86D8}" type="presParOf" srcId="{31F01486-65CA-4D2C-B565-FE5080D08507}" destId="{D53DE198-F2E6-406B-981E-B5ADD3964DC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E31F6-6E47-4D14-98A5-09531911B246}">
      <dsp:nvSpPr>
        <dsp:cNvPr id="0" name=""/>
        <dsp:cNvSpPr/>
      </dsp:nvSpPr>
      <dsp:spPr>
        <a:xfrm>
          <a:off x="-6844100" y="-1047314"/>
          <a:ext cx="8152269" cy="8152269"/>
        </a:xfrm>
        <a:prstGeom prst="blockArc">
          <a:avLst>
            <a:gd name="adj1" fmla="val 18900000"/>
            <a:gd name="adj2" fmla="val 2700000"/>
            <a:gd name="adj3" fmla="val 265"/>
          </a:avLst>
        </a:prstGeom>
        <a:noFill/>
        <a:ln w="12700" cap="flat" cmpd="sng" algn="ctr">
          <a:solidFill>
            <a:srgbClr val="00B0F0"/>
          </a:solidFill>
          <a:prstDash val="solid"/>
          <a:miter lim="800000"/>
        </a:ln>
        <a:effectLst/>
      </dsp:spPr>
      <dsp:style>
        <a:lnRef idx="2">
          <a:scrgbClr r="0" g="0" b="0"/>
        </a:lnRef>
        <a:fillRef idx="0">
          <a:scrgbClr r="0" g="0" b="0"/>
        </a:fillRef>
        <a:effectRef idx="0">
          <a:scrgbClr r="0" g="0" b="0"/>
        </a:effectRef>
        <a:fontRef idx="minor"/>
      </dsp:style>
    </dsp:sp>
    <dsp:sp modelId="{E9EF20DE-ABF2-409D-B36F-60A768CDABDD}">
      <dsp:nvSpPr>
        <dsp:cNvPr id="0" name=""/>
        <dsp:cNvSpPr/>
      </dsp:nvSpPr>
      <dsp:spPr>
        <a:xfrm>
          <a:off x="424943" y="275380"/>
          <a:ext cx="7402421" cy="550518"/>
        </a:xfrm>
        <a:prstGeom prst="rect">
          <a:avLst/>
        </a:prstGeom>
        <a:solidFill>
          <a:schemeClr val="l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6974"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Arial Nova" panose="020B0504020202020204" pitchFamily="34" charset="0"/>
            </a:rPr>
            <a:t>General introduction to </a:t>
          </a:r>
          <a:r>
            <a:rPr lang="fr-FR" sz="2800" kern="1200" dirty="0" err="1">
              <a:latin typeface="Arial Nova" panose="020B0504020202020204" pitchFamily="34" charset="0"/>
            </a:rPr>
            <a:t>decision</a:t>
          </a:r>
          <a:r>
            <a:rPr lang="fr-FR" sz="2800" kern="1200" dirty="0">
              <a:latin typeface="Arial Nova" panose="020B0504020202020204" pitchFamily="34" charset="0"/>
            </a:rPr>
            <a:t> </a:t>
          </a:r>
          <a:r>
            <a:rPr lang="fr-FR" sz="2800" kern="1200" dirty="0" err="1">
              <a:latin typeface="Arial Nova" panose="020B0504020202020204" pitchFamily="34" charset="0"/>
            </a:rPr>
            <a:t>tree</a:t>
          </a:r>
          <a:r>
            <a:rPr lang="fr-FR" sz="2800" kern="1200" dirty="0">
              <a:latin typeface="Arial Nova" panose="020B0504020202020204" pitchFamily="34" charset="0"/>
            </a:rPr>
            <a:t> (DT)</a:t>
          </a:r>
          <a:endParaRPr lang="fr-BJ" sz="2800" kern="1200" dirty="0">
            <a:latin typeface="Arial Nova" panose="020B0504020202020204" pitchFamily="34" charset="0"/>
          </a:endParaRPr>
        </a:p>
      </dsp:txBody>
      <dsp:txXfrm>
        <a:off x="424943" y="275380"/>
        <a:ext cx="7402421" cy="550518"/>
      </dsp:txXfrm>
    </dsp:sp>
    <dsp:sp modelId="{9B181E81-A719-40E9-AFAE-5AC583991513}">
      <dsp:nvSpPr>
        <dsp:cNvPr id="0" name=""/>
        <dsp:cNvSpPr/>
      </dsp:nvSpPr>
      <dsp:spPr>
        <a:xfrm>
          <a:off x="80869" y="206565"/>
          <a:ext cx="688148" cy="688148"/>
        </a:xfrm>
        <a:prstGeom prst="ellipse">
          <a:avLst/>
        </a:prstGeom>
        <a:solidFill>
          <a:schemeClr val="l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sp>
    <dsp:sp modelId="{046BF01D-5485-4E87-9662-34056A9D1D0E}">
      <dsp:nvSpPr>
        <dsp:cNvPr id="0" name=""/>
        <dsp:cNvSpPr/>
      </dsp:nvSpPr>
      <dsp:spPr>
        <a:xfrm>
          <a:off x="923487" y="1101642"/>
          <a:ext cx="6903878" cy="550518"/>
        </a:xfrm>
        <a:prstGeom prst="rect">
          <a:avLst/>
        </a:prstGeom>
        <a:solidFill>
          <a:schemeClr val="l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6974"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Arial Nova" panose="020B0504020202020204" pitchFamily="34" charset="0"/>
            </a:rPr>
            <a:t>Classification DT as a ML technique</a:t>
          </a:r>
          <a:endParaRPr lang="fr-BJ" sz="2800" kern="1200" dirty="0">
            <a:latin typeface="Arial Nova" panose="020B0504020202020204" pitchFamily="34" charset="0"/>
          </a:endParaRPr>
        </a:p>
      </dsp:txBody>
      <dsp:txXfrm>
        <a:off x="923487" y="1101642"/>
        <a:ext cx="6903878" cy="550518"/>
      </dsp:txXfrm>
    </dsp:sp>
    <dsp:sp modelId="{F90BF0AC-A02E-4E2D-B9D8-2D13C32F12F1}">
      <dsp:nvSpPr>
        <dsp:cNvPr id="0" name=""/>
        <dsp:cNvSpPr/>
      </dsp:nvSpPr>
      <dsp:spPr>
        <a:xfrm>
          <a:off x="579413" y="1032827"/>
          <a:ext cx="688148" cy="688148"/>
        </a:xfrm>
        <a:prstGeom prst="ellipse">
          <a:avLst/>
        </a:prstGeom>
        <a:solidFill>
          <a:schemeClr val="l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sp>
    <dsp:sp modelId="{E82A250B-84C3-4C9D-9A3C-492F03D8FD87}">
      <dsp:nvSpPr>
        <dsp:cNvPr id="0" name=""/>
        <dsp:cNvSpPr/>
      </dsp:nvSpPr>
      <dsp:spPr>
        <a:xfrm>
          <a:off x="1196686" y="1927299"/>
          <a:ext cx="6630678" cy="550518"/>
        </a:xfrm>
        <a:prstGeom prst="rect">
          <a:avLst/>
        </a:prstGeom>
        <a:solidFill>
          <a:schemeClr val="l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6974"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t>Fields of application</a:t>
          </a:r>
          <a:endParaRPr lang="fr-BJ" sz="2800" kern="1200" dirty="0"/>
        </a:p>
      </dsp:txBody>
      <dsp:txXfrm>
        <a:off x="1196686" y="1927299"/>
        <a:ext cx="6630678" cy="550518"/>
      </dsp:txXfrm>
    </dsp:sp>
    <dsp:sp modelId="{9DE7F994-C31E-4DF8-8ECF-C9CFF0B37ED9}">
      <dsp:nvSpPr>
        <dsp:cNvPr id="0" name=""/>
        <dsp:cNvSpPr/>
      </dsp:nvSpPr>
      <dsp:spPr>
        <a:xfrm>
          <a:off x="852612" y="1858484"/>
          <a:ext cx="688148" cy="688148"/>
        </a:xfrm>
        <a:prstGeom prst="ellipse">
          <a:avLst/>
        </a:prstGeom>
        <a:solidFill>
          <a:schemeClr val="l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sp>
    <dsp:sp modelId="{E61525B6-819A-4165-9286-2CA939FB430F}">
      <dsp:nvSpPr>
        <dsp:cNvPr id="0" name=""/>
        <dsp:cNvSpPr/>
      </dsp:nvSpPr>
      <dsp:spPr>
        <a:xfrm>
          <a:off x="1283917" y="2753561"/>
          <a:ext cx="6543448" cy="550518"/>
        </a:xfrm>
        <a:prstGeom prst="rect">
          <a:avLst/>
        </a:prstGeom>
        <a:solidFill>
          <a:schemeClr val="l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6974"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err="1">
              <a:latin typeface="Arial Nova" panose="020B0504020202020204" pitchFamily="34" charset="0"/>
            </a:rPr>
            <a:t>Advantages</a:t>
          </a:r>
          <a:r>
            <a:rPr lang="fr-FR" sz="2800" kern="1200" dirty="0">
              <a:latin typeface="Arial Nova" panose="020B0504020202020204" pitchFamily="34" charset="0"/>
            </a:rPr>
            <a:t> and limitations</a:t>
          </a:r>
          <a:endParaRPr lang="fr-BJ" sz="2800" kern="1200" dirty="0">
            <a:latin typeface="Arial Nova" panose="020B0504020202020204" pitchFamily="34" charset="0"/>
          </a:endParaRPr>
        </a:p>
      </dsp:txBody>
      <dsp:txXfrm>
        <a:off x="1283917" y="2753561"/>
        <a:ext cx="6543448" cy="550518"/>
      </dsp:txXfrm>
    </dsp:sp>
    <dsp:sp modelId="{85254CE5-2CBD-48D1-94FD-734734036102}">
      <dsp:nvSpPr>
        <dsp:cNvPr id="0" name=""/>
        <dsp:cNvSpPr/>
      </dsp:nvSpPr>
      <dsp:spPr>
        <a:xfrm>
          <a:off x="939843" y="2684746"/>
          <a:ext cx="688148" cy="688148"/>
        </a:xfrm>
        <a:prstGeom prst="ellipse">
          <a:avLst/>
        </a:prstGeom>
        <a:solidFill>
          <a:schemeClr val="l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sp>
    <dsp:sp modelId="{9FF1B9D2-5D27-42E2-B09B-ECC4906CA58C}">
      <dsp:nvSpPr>
        <dsp:cNvPr id="0" name=""/>
        <dsp:cNvSpPr/>
      </dsp:nvSpPr>
      <dsp:spPr>
        <a:xfrm>
          <a:off x="1196686" y="3579823"/>
          <a:ext cx="6630678" cy="550518"/>
        </a:xfrm>
        <a:prstGeom prst="rect">
          <a:avLst/>
        </a:prstGeom>
        <a:solidFill>
          <a:schemeClr val="l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6974"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err="1">
              <a:latin typeface="Arial Nova" panose="020B0504020202020204" pitchFamily="34" charset="0"/>
            </a:rPr>
            <a:t>Algorithms</a:t>
          </a:r>
          <a:r>
            <a:rPr lang="fr-FR" sz="2800" kern="1200" dirty="0">
              <a:latin typeface="Arial Nova" panose="020B0504020202020204" pitchFamily="34" charset="0"/>
            </a:rPr>
            <a:t> to </a:t>
          </a:r>
          <a:r>
            <a:rPr lang="fr-FR" sz="2800" kern="1200" dirty="0" err="1">
              <a:latin typeface="Arial Nova" panose="020B0504020202020204" pitchFamily="34" charset="0"/>
            </a:rPr>
            <a:t>perform</a:t>
          </a:r>
          <a:r>
            <a:rPr lang="fr-FR" sz="2800" kern="1200" dirty="0">
              <a:latin typeface="Arial Nova" panose="020B0504020202020204" pitchFamily="34" charset="0"/>
            </a:rPr>
            <a:t> classification DT</a:t>
          </a:r>
          <a:endParaRPr lang="fr-BJ" sz="2800" kern="1200" dirty="0">
            <a:latin typeface="Arial Nova" panose="020B0504020202020204" pitchFamily="34" charset="0"/>
          </a:endParaRPr>
        </a:p>
      </dsp:txBody>
      <dsp:txXfrm>
        <a:off x="1196686" y="3579823"/>
        <a:ext cx="6630678" cy="550518"/>
      </dsp:txXfrm>
    </dsp:sp>
    <dsp:sp modelId="{5A4D8551-22FA-46D2-A858-6F7C187ED08F}">
      <dsp:nvSpPr>
        <dsp:cNvPr id="0" name=""/>
        <dsp:cNvSpPr/>
      </dsp:nvSpPr>
      <dsp:spPr>
        <a:xfrm>
          <a:off x="852612" y="3511008"/>
          <a:ext cx="688148" cy="688148"/>
        </a:xfrm>
        <a:prstGeom prst="ellipse">
          <a:avLst/>
        </a:prstGeom>
        <a:solidFill>
          <a:schemeClr val="l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sp>
    <dsp:sp modelId="{18049B3A-3D38-4947-AE29-A03193C5B8A3}">
      <dsp:nvSpPr>
        <dsp:cNvPr id="0" name=""/>
        <dsp:cNvSpPr/>
      </dsp:nvSpPr>
      <dsp:spPr>
        <a:xfrm>
          <a:off x="923487" y="4405479"/>
          <a:ext cx="6903878" cy="550518"/>
        </a:xfrm>
        <a:prstGeom prst="rect">
          <a:avLst/>
        </a:prstGeom>
        <a:solidFill>
          <a:schemeClr val="l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6974"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Arial Nova" panose="020B0504020202020204" pitchFamily="34" charset="0"/>
            </a:rPr>
            <a:t>Performance </a:t>
          </a:r>
          <a:r>
            <a:rPr lang="fr-FR" sz="2800" kern="1200" dirty="0" err="1">
              <a:latin typeface="Arial Nova" panose="020B0504020202020204" pitchFamily="34" charset="0"/>
            </a:rPr>
            <a:t>metrics</a:t>
          </a:r>
          <a:endParaRPr lang="fr-BJ" sz="2800" kern="1200" dirty="0">
            <a:latin typeface="Arial Nova" panose="020B0504020202020204" pitchFamily="34" charset="0"/>
          </a:endParaRPr>
        </a:p>
      </dsp:txBody>
      <dsp:txXfrm>
        <a:off x="923487" y="4405479"/>
        <a:ext cx="6903878" cy="550518"/>
      </dsp:txXfrm>
    </dsp:sp>
    <dsp:sp modelId="{9C39AE43-CEA1-4777-84E6-18B5B1F4C7F2}">
      <dsp:nvSpPr>
        <dsp:cNvPr id="0" name=""/>
        <dsp:cNvSpPr/>
      </dsp:nvSpPr>
      <dsp:spPr>
        <a:xfrm>
          <a:off x="579413" y="4336665"/>
          <a:ext cx="688148" cy="688148"/>
        </a:xfrm>
        <a:prstGeom prst="ellipse">
          <a:avLst/>
        </a:prstGeom>
        <a:solidFill>
          <a:schemeClr val="l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sp>
    <dsp:sp modelId="{3F5ECA36-2AC2-4555-9707-00E6D931E414}">
      <dsp:nvSpPr>
        <dsp:cNvPr id="0" name=""/>
        <dsp:cNvSpPr/>
      </dsp:nvSpPr>
      <dsp:spPr>
        <a:xfrm>
          <a:off x="424943" y="5231742"/>
          <a:ext cx="7402421" cy="550518"/>
        </a:xfrm>
        <a:prstGeom prst="rect">
          <a:avLst/>
        </a:prstGeom>
        <a:solidFill>
          <a:schemeClr val="l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6974"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err="1">
              <a:latin typeface="Arial Nova" panose="020B0504020202020204" pitchFamily="34" charset="0"/>
            </a:rPr>
            <a:t>Take</a:t>
          </a:r>
          <a:r>
            <a:rPr lang="fr-FR" sz="2800" kern="1200" dirty="0">
              <a:latin typeface="Arial Nova" panose="020B0504020202020204" pitchFamily="34" charset="0"/>
            </a:rPr>
            <a:t> home message</a:t>
          </a:r>
          <a:endParaRPr lang="fr-BJ" sz="2800" kern="1200" dirty="0">
            <a:latin typeface="Arial Nova" panose="020B0504020202020204" pitchFamily="34" charset="0"/>
          </a:endParaRPr>
        </a:p>
      </dsp:txBody>
      <dsp:txXfrm>
        <a:off x="424943" y="5231742"/>
        <a:ext cx="7402421" cy="550518"/>
      </dsp:txXfrm>
    </dsp:sp>
    <dsp:sp modelId="{7F10E432-FE2C-4671-8EB3-4EFB6C48A62D}">
      <dsp:nvSpPr>
        <dsp:cNvPr id="0" name=""/>
        <dsp:cNvSpPr/>
      </dsp:nvSpPr>
      <dsp:spPr>
        <a:xfrm>
          <a:off x="80869" y="5162927"/>
          <a:ext cx="688148" cy="688148"/>
        </a:xfrm>
        <a:prstGeom prst="ellipse">
          <a:avLst/>
        </a:prstGeom>
        <a:solidFill>
          <a:schemeClr val="lt1">
            <a:hueOff val="0"/>
            <a:satOff val="0"/>
            <a:lumOff val="0"/>
            <a:alphaOff val="0"/>
          </a:schemeClr>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8305C-A8C2-4B5E-AAEF-CA0FFC046786}">
      <dsp:nvSpPr>
        <dsp:cNvPr id="0" name=""/>
        <dsp:cNvSpPr/>
      </dsp:nvSpPr>
      <dsp:spPr>
        <a:xfrm>
          <a:off x="7516305" y="3711963"/>
          <a:ext cx="1168788" cy="405695"/>
        </a:xfrm>
        <a:custGeom>
          <a:avLst/>
          <a:gdLst/>
          <a:ahLst/>
          <a:cxnLst/>
          <a:rect l="0" t="0" r="0" b="0"/>
          <a:pathLst>
            <a:path>
              <a:moveTo>
                <a:pt x="0" y="0"/>
              </a:moveTo>
              <a:lnTo>
                <a:pt x="0" y="202847"/>
              </a:lnTo>
              <a:lnTo>
                <a:pt x="1168788" y="202847"/>
              </a:lnTo>
              <a:lnTo>
                <a:pt x="1168788" y="4056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2126A9-AE32-48B2-9E62-56F2200C2743}">
      <dsp:nvSpPr>
        <dsp:cNvPr id="0" name=""/>
        <dsp:cNvSpPr/>
      </dsp:nvSpPr>
      <dsp:spPr>
        <a:xfrm>
          <a:off x="6347516" y="3711963"/>
          <a:ext cx="1168788" cy="405695"/>
        </a:xfrm>
        <a:custGeom>
          <a:avLst/>
          <a:gdLst/>
          <a:ahLst/>
          <a:cxnLst/>
          <a:rect l="0" t="0" r="0" b="0"/>
          <a:pathLst>
            <a:path>
              <a:moveTo>
                <a:pt x="1168788" y="0"/>
              </a:moveTo>
              <a:lnTo>
                <a:pt x="1168788" y="202847"/>
              </a:lnTo>
              <a:lnTo>
                <a:pt x="0" y="202847"/>
              </a:lnTo>
              <a:lnTo>
                <a:pt x="0" y="4056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2ABDB5-E755-4A03-BBE1-96AB29DE37DE}">
      <dsp:nvSpPr>
        <dsp:cNvPr id="0" name=""/>
        <dsp:cNvSpPr/>
      </dsp:nvSpPr>
      <dsp:spPr>
        <a:xfrm>
          <a:off x="5178728" y="2340327"/>
          <a:ext cx="2337577" cy="405695"/>
        </a:xfrm>
        <a:custGeom>
          <a:avLst/>
          <a:gdLst/>
          <a:ahLst/>
          <a:cxnLst/>
          <a:rect l="0" t="0" r="0" b="0"/>
          <a:pathLst>
            <a:path>
              <a:moveTo>
                <a:pt x="0" y="0"/>
              </a:moveTo>
              <a:lnTo>
                <a:pt x="0" y="202847"/>
              </a:lnTo>
              <a:lnTo>
                <a:pt x="2337577" y="202847"/>
              </a:lnTo>
              <a:lnTo>
                <a:pt x="2337577" y="4056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D6C16C-3607-45D8-A7E6-6F2D605F25C0}">
      <dsp:nvSpPr>
        <dsp:cNvPr id="0" name=""/>
        <dsp:cNvSpPr/>
      </dsp:nvSpPr>
      <dsp:spPr>
        <a:xfrm>
          <a:off x="5133008" y="2340327"/>
          <a:ext cx="91440" cy="405695"/>
        </a:xfrm>
        <a:custGeom>
          <a:avLst/>
          <a:gdLst/>
          <a:ahLst/>
          <a:cxnLst/>
          <a:rect l="0" t="0" r="0" b="0"/>
          <a:pathLst>
            <a:path>
              <a:moveTo>
                <a:pt x="45720" y="0"/>
              </a:moveTo>
              <a:lnTo>
                <a:pt x="45720" y="4056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09521B-8C87-425D-AD97-FCD69D29A1EF}">
      <dsp:nvSpPr>
        <dsp:cNvPr id="0" name=""/>
        <dsp:cNvSpPr/>
      </dsp:nvSpPr>
      <dsp:spPr>
        <a:xfrm>
          <a:off x="2841150" y="2340327"/>
          <a:ext cx="2337577" cy="405695"/>
        </a:xfrm>
        <a:custGeom>
          <a:avLst/>
          <a:gdLst/>
          <a:ahLst/>
          <a:cxnLst/>
          <a:rect l="0" t="0" r="0" b="0"/>
          <a:pathLst>
            <a:path>
              <a:moveTo>
                <a:pt x="2337577" y="0"/>
              </a:moveTo>
              <a:lnTo>
                <a:pt x="2337577" y="202847"/>
              </a:lnTo>
              <a:lnTo>
                <a:pt x="0" y="202847"/>
              </a:lnTo>
              <a:lnTo>
                <a:pt x="0" y="40569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A1C373-9599-4EF7-9633-D3B7AF610D47}">
      <dsp:nvSpPr>
        <dsp:cNvPr id="0" name=""/>
        <dsp:cNvSpPr/>
      </dsp:nvSpPr>
      <dsp:spPr>
        <a:xfrm>
          <a:off x="4009939" y="968691"/>
          <a:ext cx="1168788" cy="405695"/>
        </a:xfrm>
        <a:custGeom>
          <a:avLst/>
          <a:gdLst/>
          <a:ahLst/>
          <a:cxnLst/>
          <a:rect l="0" t="0" r="0" b="0"/>
          <a:pathLst>
            <a:path>
              <a:moveTo>
                <a:pt x="0" y="0"/>
              </a:moveTo>
              <a:lnTo>
                <a:pt x="0" y="202847"/>
              </a:lnTo>
              <a:lnTo>
                <a:pt x="1168788" y="202847"/>
              </a:lnTo>
              <a:lnTo>
                <a:pt x="1168788" y="4056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F22F09-F786-4644-A343-27A825E955D8}">
      <dsp:nvSpPr>
        <dsp:cNvPr id="0" name=""/>
        <dsp:cNvSpPr/>
      </dsp:nvSpPr>
      <dsp:spPr>
        <a:xfrm>
          <a:off x="1830505" y="968691"/>
          <a:ext cx="2179433" cy="405695"/>
        </a:xfrm>
        <a:custGeom>
          <a:avLst/>
          <a:gdLst/>
          <a:ahLst/>
          <a:cxnLst/>
          <a:rect l="0" t="0" r="0" b="0"/>
          <a:pathLst>
            <a:path>
              <a:moveTo>
                <a:pt x="2179433" y="0"/>
              </a:moveTo>
              <a:lnTo>
                <a:pt x="2179433" y="202847"/>
              </a:lnTo>
              <a:lnTo>
                <a:pt x="0" y="202847"/>
              </a:lnTo>
              <a:lnTo>
                <a:pt x="0" y="4056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C844A9-2E38-4680-B181-1522BB01B125}">
      <dsp:nvSpPr>
        <dsp:cNvPr id="0" name=""/>
        <dsp:cNvSpPr/>
      </dsp:nvSpPr>
      <dsp:spPr>
        <a:xfrm>
          <a:off x="3043998" y="2750"/>
          <a:ext cx="1931882" cy="965941"/>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fr-FR" sz="3300" kern="1200" dirty="0">
              <a:latin typeface="Arial Nova" panose="020B0504020202020204" pitchFamily="34" charset="0"/>
            </a:rPr>
            <a:t>Work to do ?</a:t>
          </a:r>
          <a:endParaRPr lang="fr-BJ" sz="3300" kern="1200" dirty="0">
            <a:latin typeface="Arial Nova" panose="020B0504020202020204" pitchFamily="34" charset="0"/>
          </a:endParaRPr>
        </a:p>
      </dsp:txBody>
      <dsp:txXfrm>
        <a:off x="3043998" y="2750"/>
        <a:ext cx="1931882" cy="965941"/>
      </dsp:txXfrm>
    </dsp:sp>
    <dsp:sp modelId="{463949AD-193B-438A-B727-F30FD49C34B5}">
      <dsp:nvSpPr>
        <dsp:cNvPr id="0" name=""/>
        <dsp:cNvSpPr/>
      </dsp:nvSpPr>
      <dsp:spPr>
        <a:xfrm>
          <a:off x="864564" y="1374386"/>
          <a:ext cx="1931882" cy="96594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fr-FR" sz="3300" kern="1200" dirty="0" err="1">
              <a:latin typeface="Arial Nova" panose="020B0504020202020204" pitchFamily="34" charset="0"/>
            </a:rPr>
            <a:t>Stay</a:t>
          </a:r>
          <a:r>
            <a:rPr lang="fr-FR" sz="3300" kern="1200" dirty="0">
              <a:latin typeface="Arial Nova" panose="020B0504020202020204" pitchFamily="34" charset="0"/>
            </a:rPr>
            <a:t> at home</a:t>
          </a:r>
          <a:endParaRPr lang="fr-BJ" sz="3300" kern="1200" dirty="0">
            <a:latin typeface="Arial Nova" panose="020B0504020202020204" pitchFamily="34" charset="0"/>
          </a:endParaRPr>
        </a:p>
      </dsp:txBody>
      <dsp:txXfrm>
        <a:off x="864564" y="1374386"/>
        <a:ext cx="1931882" cy="965941"/>
      </dsp:txXfrm>
    </dsp:sp>
    <dsp:sp modelId="{5330CB3C-CEC1-457B-8AE4-98F7324296A5}">
      <dsp:nvSpPr>
        <dsp:cNvPr id="0" name=""/>
        <dsp:cNvSpPr/>
      </dsp:nvSpPr>
      <dsp:spPr>
        <a:xfrm>
          <a:off x="3202142" y="1374386"/>
          <a:ext cx="3953171" cy="965941"/>
        </a:xfrm>
        <a:prstGeom prst="rect">
          <a:avLst/>
        </a:prstGeom>
        <a:solidFill>
          <a:srgbClr val="F07B2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fr-FR" sz="3300" kern="1200" dirty="0">
              <a:latin typeface="Arial Nova" panose="020B0504020202020204" pitchFamily="34" charset="0"/>
            </a:rPr>
            <a:t>Outlook ?</a:t>
          </a:r>
        </a:p>
        <a:p>
          <a:pPr marL="0" lvl="0" indent="0" algn="ctr" defTabSz="1466850">
            <a:lnSpc>
              <a:spcPct val="90000"/>
            </a:lnSpc>
            <a:spcBef>
              <a:spcPct val="0"/>
            </a:spcBef>
            <a:spcAft>
              <a:spcPct val="35000"/>
            </a:spcAft>
            <a:buNone/>
          </a:pPr>
          <a:r>
            <a:rPr lang="fr-FR" sz="1600" kern="1200" dirty="0" err="1">
              <a:latin typeface="Arial Nova" panose="020B0504020202020204" pitchFamily="34" charset="0"/>
            </a:rPr>
            <a:t>sunny</a:t>
          </a:r>
          <a:r>
            <a:rPr lang="fr-FR" sz="1600" kern="1200" dirty="0">
              <a:latin typeface="Arial Nova" panose="020B0504020202020204" pitchFamily="34" charset="0"/>
            </a:rPr>
            <a:t>, </a:t>
          </a:r>
          <a:r>
            <a:rPr lang="fr-FR" sz="1600" kern="1200" dirty="0" err="1">
              <a:latin typeface="Arial Nova" panose="020B0504020202020204" pitchFamily="34" charset="0"/>
            </a:rPr>
            <a:t>overcast</a:t>
          </a:r>
          <a:r>
            <a:rPr lang="fr-FR" sz="1600" kern="1200" dirty="0">
              <a:latin typeface="Arial Nova" panose="020B0504020202020204" pitchFamily="34" charset="0"/>
            </a:rPr>
            <a:t>, </a:t>
          </a:r>
          <a:r>
            <a:rPr lang="fr-FR" sz="1600" kern="1200" dirty="0" err="1">
              <a:latin typeface="Arial Nova" panose="020B0504020202020204" pitchFamily="34" charset="0"/>
            </a:rPr>
            <a:t>rainy</a:t>
          </a:r>
          <a:endParaRPr lang="fr-FR" sz="3300" kern="1200" dirty="0">
            <a:latin typeface="Arial Nova" panose="020B0504020202020204" pitchFamily="34" charset="0"/>
          </a:endParaRPr>
        </a:p>
      </dsp:txBody>
      <dsp:txXfrm>
        <a:off x="3202142" y="1374386"/>
        <a:ext cx="3953171" cy="965941"/>
      </dsp:txXfrm>
    </dsp:sp>
    <dsp:sp modelId="{521EFD30-9AF7-4461-8E5F-9A1780B2A020}">
      <dsp:nvSpPr>
        <dsp:cNvPr id="0" name=""/>
        <dsp:cNvSpPr/>
      </dsp:nvSpPr>
      <dsp:spPr>
        <a:xfrm>
          <a:off x="1875209" y="2746022"/>
          <a:ext cx="1931882" cy="96594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fr-FR" sz="3300" kern="1200" dirty="0">
              <a:latin typeface="Arial Nova" panose="020B0504020202020204" pitchFamily="34" charset="0"/>
            </a:rPr>
            <a:t>Go to </a:t>
          </a:r>
          <a:r>
            <a:rPr lang="fr-FR" sz="3300" kern="1200" dirty="0" err="1">
              <a:latin typeface="Arial Nova" panose="020B0504020202020204" pitchFamily="34" charset="0"/>
            </a:rPr>
            <a:t>beach</a:t>
          </a:r>
          <a:endParaRPr lang="fr-BJ" sz="3300" kern="1200" dirty="0">
            <a:latin typeface="Arial Nova" panose="020B0504020202020204" pitchFamily="34" charset="0"/>
          </a:endParaRPr>
        </a:p>
      </dsp:txBody>
      <dsp:txXfrm>
        <a:off x="1875209" y="2746022"/>
        <a:ext cx="1931882" cy="965941"/>
      </dsp:txXfrm>
    </dsp:sp>
    <dsp:sp modelId="{B0D23492-25E8-43A4-A7C9-FFCF559A2FFB}">
      <dsp:nvSpPr>
        <dsp:cNvPr id="0" name=""/>
        <dsp:cNvSpPr/>
      </dsp:nvSpPr>
      <dsp:spPr>
        <a:xfrm>
          <a:off x="4212787" y="2746022"/>
          <a:ext cx="1931882" cy="96594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fr-FR" sz="3300" kern="1200" dirty="0">
              <a:latin typeface="Arial Nova" panose="020B0504020202020204" pitchFamily="34" charset="0"/>
            </a:rPr>
            <a:t>Go running</a:t>
          </a:r>
          <a:endParaRPr lang="fr-BJ" sz="3300" kern="1200" dirty="0">
            <a:latin typeface="Arial Nova" panose="020B0504020202020204" pitchFamily="34" charset="0"/>
          </a:endParaRPr>
        </a:p>
      </dsp:txBody>
      <dsp:txXfrm>
        <a:off x="4212787" y="2746022"/>
        <a:ext cx="1931882" cy="965941"/>
      </dsp:txXfrm>
    </dsp:sp>
    <dsp:sp modelId="{9CBAEEC8-4BEC-46A1-AE28-395B0DD6DD09}">
      <dsp:nvSpPr>
        <dsp:cNvPr id="0" name=""/>
        <dsp:cNvSpPr/>
      </dsp:nvSpPr>
      <dsp:spPr>
        <a:xfrm>
          <a:off x="6550364" y="2746022"/>
          <a:ext cx="1931882" cy="965941"/>
        </a:xfrm>
        <a:prstGeom prst="rect">
          <a:avLst/>
        </a:prstGeom>
        <a:solidFill>
          <a:srgbClr val="F07B2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fr-FR" sz="3300" kern="1200" dirty="0" err="1">
              <a:latin typeface="Arial Nova" panose="020B0504020202020204" pitchFamily="34" charset="0"/>
            </a:rPr>
            <a:t>Friend</a:t>
          </a:r>
          <a:r>
            <a:rPr lang="fr-FR" sz="3300" kern="1200" dirty="0">
              <a:latin typeface="Arial Nova" panose="020B0504020202020204" pitchFamily="34" charset="0"/>
            </a:rPr>
            <a:t> </a:t>
          </a:r>
          <a:r>
            <a:rPr lang="fr-FR" sz="3300" kern="1200" dirty="0" err="1">
              <a:latin typeface="Arial Nova" panose="020B0504020202020204" pitchFamily="34" charset="0"/>
            </a:rPr>
            <a:t>busy</a:t>
          </a:r>
          <a:r>
            <a:rPr lang="fr-FR" sz="3300" kern="1200" dirty="0">
              <a:latin typeface="Arial Nova" panose="020B0504020202020204" pitchFamily="34" charset="0"/>
            </a:rPr>
            <a:t> ?</a:t>
          </a:r>
          <a:endParaRPr lang="fr-BJ" sz="3300" kern="1200" dirty="0">
            <a:latin typeface="Arial Nova" panose="020B0504020202020204" pitchFamily="34" charset="0"/>
          </a:endParaRPr>
        </a:p>
      </dsp:txBody>
      <dsp:txXfrm>
        <a:off x="6550364" y="2746022"/>
        <a:ext cx="1931882" cy="965941"/>
      </dsp:txXfrm>
    </dsp:sp>
    <dsp:sp modelId="{07F03F50-CB0A-4E6C-A44D-851F03532962}">
      <dsp:nvSpPr>
        <dsp:cNvPr id="0" name=""/>
        <dsp:cNvSpPr/>
      </dsp:nvSpPr>
      <dsp:spPr>
        <a:xfrm>
          <a:off x="5381575" y="4117658"/>
          <a:ext cx="1931882" cy="96594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fr-FR" sz="3300" kern="1200" dirty="0" err="1">
              <a:latin typeface="Arial Nova" panose="020B0504020202020204" pitchFamily="34" charset="0"/>
            </a:rPr>
            <a:t>Stay</a:t>
          </a:r>
          <a:r>
            <a:rPr lang="fr-FR" sz="3300" kern="1200" dirty="0">
              <a:latin typeface="Arial Nova" panose="020B0504020202020204" pitchFamily="34" charset="0"/>
            </a:rPr>
            <a:t> in</a:t>
          </a:r>
          <a:endParaRPr lang="fr-BJ" sz="3300" kern="1200" dirty="0">
            <a:latin typeface="Arial Nova" panose="020B0504020202020204" pitchFamily="34" charset="0"/>
          </a:endParaRPr>
        </a:p>
      </dsp:txBody>
      <dsp:txXfrm>
        <a:off x="5381575" y="4117658"/>
        <a:ext cx="1931882" cy="965941"/>
      </dsp:txXfrm>
    </dsp:sp>
    <dsp:sp modelId="{4697A0FD-7F6B-45E6-B579-5100D45489D6}">
      <dsp:nvSpPr>
        <dsp:cNvPr id="0" name=""/>
        <dsp:cNvSpPr/>
      </dsp:nvSpPr>
      <dsp:spPr>
        <a:xfrm>
          <a:off x="7719153" y="4117658"/>
          <a:ext cx="1931882" cy="965941"/>
        </a:xfrm>
        <a:prstGeom prst="rect">
          <a:avLst/>
        </a:prstGeom>
        <a:solidFill>
          <a:srgbClr val="F07B2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fr-FR" sz="3300" kern="1200" dirty="0">
              <a:latin typeface="Arial Nova" panose="020B0504020202020204" pitchFamily="34" charset="0"/>
            </a:rPr>
            <a:t>Go to </a:t>
          </a:r>
          <a:r>
            <a:rPr lang="fr-FR" sz="3300" kern="1200" dirty="0" err="1">
              <a:latin typeface="Arial Nova" panose="020B0504020202020204" pitchFamily="34" charset="0"/>
            </a:rPr>
            <a:t>movie</a:t>
          </a:r>
          <a:endParaRPr lang="fr-BJ" sz="3300" kern="1200" dirty="0">
            <a:latin typeface="Arial Nova" panose="020B0504020202020204" pitchFamily="34" charset="0"/>
          </a:endParaRPr>
        </a:p>
      </dsp:txBody>
      <dsp:txXfrm>
        <a:off x="7719153" y="4117658"/>
        <a:ext cx="1931882" cy="9659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F9703-2406-424A-802D-81CDE6CAD88E}">
      <dsp:nvSpPr>
        <dsp:cNvPr id="0" name=""/>
        <dsp:cNvSpPr/>
      </dsp:nvSpPr>
      <dsp:spPr>
        <a:xfrm>
          <a:off x="5257800" y="2354142"/>
          <a:ext cx="4356747" cy="378064"/>
        </a:xfrm>
        <a:custGeom>
          <a:avLst/>
          <a:gdLst/>
          <a:ahLst/>
          <a:cxnLst/>
          <a:rect l="0" t="0" r="0" b="0"/>
          <a:pathLst>
            <a:path>
              <a:moveTo>
                <a:pt x="0" y="0"/>
              </a:moveTo>
              <a:lnTo>
                <a:pt x="0" y="189032"/>
              </a:lnTo>
              <a:lnTo>
                <a:pt x="4356747" y="189032"/>
              </a:lnTo>
              <a:lnTo>
                <a:pt x="4356747" y="378064"/>
              </a:lnTo>
            </a:path>
          </a:pathLst>
        </a:custGeom>
        <a:noFill/>
        <a:ln w="12700" cap="flat" cmpd="sng" algn="ctr">
          <a:solidFill>
            <a:srgbClr val="00B0F0"/>
          </a:solidFill>
          <a:prstDash val="solid"/>
          <a:miter lim="800000"/>
        </a:ln>
        <a:effectLst/>
      </dsp:spPr>
      <dsp:style>
        <a:lnRef idx="2">
          <a:scrgbClr r="0" g="0" b="0"/>
        </a:lnRef>
        <a:fillRef idx="0">
          <a:scrgbClr r="0" g="0" b="0"/>
        </a:fillRef>
        <a:effectRef idx="0">
          <a:scrgbClr r="0" g="0" b="0"/>
        </a:effectRef>
        <a:fontRef idx="minor"/>
      </dsp:style>
    </dsp:sp>
    <dsp:sp modelId="{EFDD6D42-C3B7-4841-896D-EEC229F9C6C9}">
      <dsp:nvSpPr>
        <dsp:cNvPr id="0" name=""/>
        <dsp:cNvSpPr/>
      </dsp:nvSpPr>
      <dsp:spPr>
        <a:xfrm>
          <a:off x="5257800" y="2354142"/>
          <a:ext cx="2178373" cy="378064"/>
        </a:xfrm>
        <a:custGeom>
          <a:avLst/>
          <a:gdLst/>
          <a:ahLst/>
          <a:cxnLst/>
          <a:rect l="0" t="0" r="0" b="0"/>
          <a:pathLst>
            <a:path>
              <a:moveTo>
                <a:pt x="0" y="0"/>
              </a:moveTo>
              <a:lnTo>
                <a:pt x="0" y="189032"/>
              </a:lnTo>
              <a:lnTo>
                <a:pt x="2178373" y="189032"/>
              </a:lnTo>
              <a:lnTo>
                <a:pt x="2178373" y="378064"/>
              </a:lnTo>
            </a:path>
          </a:pathLst>
        </a:custGeom>
        <a:noFill/>
        <a:ln w="12700" cap="flat" cmpd="sng" algn="ctr">
          <a:solidFill>
            <a:srgbClr val="00B0F0"/>
          </a:solidFill>
          <a:prstDash val="solid"/>
          <a:miter lim="800000"/>
        </a:ln>
        <a:effectLst/>
      </dsp:spPr>
      <dsp:style>
        <a:lnRef idx="2">
          <a:scrgbClr r="0" g="0" b="0"/>
        </a:lnRef>
        <a:fillRef idx="0">
          <a:scrgbClr r="0" g="0" b="0"/>
        </a:fillRef>
        <a:effectRef idx="0">
          <a:scrgbClr r="0" g="0" b="0"/>
        </a:effectRef>
        <a:fontRef idx="minor"/>
      </dsp:style>
    </dsp:sp>
    <dsp:sp modelId="{AD9ED332-8DC2-4237-88F0-1E95329026FE}">
      <dsp:nvSpPr>
        <dsp:cNvPr id="0" name=""/>
        <dsp:cNvSpPr/>
      </dsp:nvSpPr>
      <dsp:spPr>
        <a:xfrm>
          <a:off x="5212080" y="2354142"/>
          <a:ext cx="91440" cy="378064"/>
        </a:xfrm>
        <a:custGeom>
          <a:avLst/>
          <a:gdLst/>
          <a:ahLst/>
          <a:cxnLst/>
          <a:rect l="0" t="0" r="0" b="0"/>
          <a:pathLst>
            <a:path>
              <a:moveTo>
                <a:pt x="45720" y="0"/>
              </a:moveTo>
              <a:lnTo>
                <a:pt x="45720" y="378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659873-7AEF-4FC6-B200-2C04D868AA42}">
      <dsp:nvSpPr>
        <dsp:cNvPr id="0" name=""/>
        <dsp:cNvSpPr/>
      </dsp:nvSpPr>
      <dsp:spPr>
        <a:xfrm>
          <a:off x="3079426" y="2354142"/>
          <a:ext cx="2178373" cy="378064"/>
        </a:xfrm>
        <a:custGeom>
          <a:avLst/>
          <a:gdLst/>
          <a:ahLst/>
          <a:cxnLst/>
          <a:rect l="0" t="0" r="0" b="0"/>
          <a:pathLst>
            <a:path>
              <a:moveTo>
                <a:pt x="2178373" y="0"/>
              </a:moveTo>
              <a:lnTo>
                <a:pt x="2178373" y="189032"/>
              </a:lnTo>
              <a:lnTo>
                <a:pt x="0" y="189032"/>
              </a:lnTo>
              <a:lnTo>
                <a:pt x="0" y="378064"/>
              </a:lnTo>
            </a:path>
          </a:pathLst>
        </a:custGeom>
        <a:noFill/>
        <a:ln w="12700" cap="flat" cmpd="sng" algn="ctr">
          <a:solidFill>
            <a:srgbClr val="00B0F0"/>
          </a:solidFill>
          <a:prstDash val="solid"/>
          <a:miter lim="800000"/>
        </a:ln>
        <a:effectLst/>
      </dsp:spPr>
      <dsp:style>
        <a:lnRef idx="2">
          <a:scrgbClr r="0" g="0" b="0"/>
        </a:lnRef>
        <a:fillRef idx="0">
          <a:scrgbClr r="0" g="0" b="0"/>
        </a:fillRef>
        <a:effectRef idx="0">
          <a:scrgbClr r="0" g="0" b="0"/>
        </a:effectRef>
        <a:fontRef idx="minor"/>
      </dsp:style>
    </dsp:sp>
    <dsp:sp modelId="{E42AFA38-971E-4147-89DF-9B258EAC899F}">
      <dsp:nvSpPr>
        <dsp:cNvPr id="0" name=""/>
        <dsp:cNvSpPr/>
      </dsp:nvSpPr>
      <dsp:spPr>
        <a:xfrm>
          <a:off x="901052" y="2354142"/>
          <a:ext cx="4356747" cy="378064"/>
        </a:xfrm>
        <a:custGeom>
          <a:avLst/>
          <a:gdLst/>
          <a:ahLst/>
          <a:cxnLst/>
          <a:rect l="0" t="0" r="0" b="0"/>
          <a:pathLst>
            <a:path>
              <a:moveTo>
                <a:pt x="4356747" y="0"/>
              </a:moveTo>
              <a:lnTo>
                <a:pt x="4356747" y="189032"/>
              </a:lnTo>
              <a:lnTo>
                <a:pt x="0" y="189032"/>
              </a:lnTo>
              <a:lnTo>
                <a:pt x="0" y="378064"/>
              </a:lnTo>
            </a:path>
          </a:pathLst>
        </a:custGeom>
        <a:noFill/>
        <a:ln w="12700" cap="flat" cmpd="sng" algn="ctr">
          <a:solidFill>
            <a:srgbClr val="00B0F0"/>
          </a:solidFill>
          <a:prstDash val="solid"/>
          <a:miter lim="800000"/>
        </a:ln>
        <a:effectLst/>
      </dsp:spPr>
      <dsp:style>
        <a:lnRef idx="2">
          <a:scrgbClr r="0" g="0" b="0"/>
        </a:lnRef>
        <a:fillRef idx="0">
          <a:scrgbClr r="0" g="0" b="0"/>
        </a:fillRef>
        <a:effectRef idx="0">
          <a:scrgbClr r="0" g="0" b="0"/>
        </a:effectRef>
        <a:fontRef idx="minor"/>
      </dsp:style>
    </dsp:sp>
    <dsp:sp modelId="{D02F83AD-6B7F-4947-B687-7F7829135B54}">
      <dsp:nvSpPr>
        <dsp:cNvPr id="0" name=""/>
        <dsp:cNvSpPr/>
      </dsp:nvSpPr>
      <dsp:spPr>
        <a:xfrm>
          <a:off x="3899449" y="1453988"/>
          <a:ext cx="2716701" cy="900154"/>
        </a:xfrm>
        <a:prstGeom prst="rect">
          <a:avLst/>
        </a:prstGeom>
        <a:no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fr-FR" sz="3600" kern="1200" dirty="0">
              <a:solidFill>
                <a:schemeClr val="tx1"/>
              </a:solidFill>
              <a:latin typeface="Arial Nova" panose="020B0504020202020204" pitchFamily="34" charset="0"/>
            </a:rPr>
            <a:t>DT </a:t>
          </a:r>
          <a:r>
            <a:rPr lang="fr-FR" sz="3600" kern="1200" dirty="0" err="1">
              <a:solidFill>
                <a:schemeClr val="tx1"/>
              </a:solidFill>
              <a:latin typeface="Arial Nova" panose="020B0504020202020204" pitchFamily="34" charset="0"/>
            </a:rPr>
            <a:t>Algorithm</a:t>
          </a:r>
          <a:endParaRPr lang="fr-BJ" sz="3600" kern="1200" dirty="0">
            <a:solidFill>
              <a:schemeClr val="tx1"/>
            </a:solidFill>
            <a:latin typeface="Arial Nova" panose="020B0504020202020204" pitchFamily="34" charset="0"/>
          </a:endParaRPr>
        </a:p>
      </dsp:txBody>
      <dsp:txXfrm>
        <a:off x="3899449" y="1453988"/>
        <a:ext cx="2716701" cy="900154"/>
      </dsp:txXfrm>
    </dsp:sp>
    <dsp:sp modelId="{EFDA805E-B727-4213-A935-6316FFF64450}">
      <dsp:nvSpPr>
        <dsp:cNvPr id="0" name=""/>
        <dsp:cNvSpPr/>
      </dsp:nvSpPr>
      <dsp:spPr>
        <a:xfrm>
          <a:off x="898" y="2732207"/>
          <a:ext cx="1800308" cy="900154"/>
        </a:xfrm>
        <a:prstGeom prst="rect">
          <a:avLst/>
        </a:prstGeom>
        <a:no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fr-FR" sz="3600" kern="1200" dirty="0">
              <a:solidFill>
                <a:schemeClr val="tx1"/>
              </a:solidFill>
              <a:latin typeface="Arial Nova" panose="020B0504020202020204" pitchFamily="34" charset="0"/>
            </a:rPr>
            <a:t>ID3</a:t>
          </a:r>
          <a:endParaRPr lang="fr-BJ" sz="3600" kern="1200" dirty="0">
            <a:solidFill>
              <a:schemeClr val="tx1"/>
            </a:solidFill>
            <a:latin typeface="Arial Nova" panose="020B0504020202020204" pitchFamily="34" charset="0"/>
          </a:endParaRPr>
        </a:p>
      </dsp:txBody>
      <dsp:txXfrm>
        <a:off x="898" y="2732207"/>
        <a:ext cx="1800308" cy="900154"/>
      </dsp:txXfrm>
    </dsp:sp>
    <dsp:sp modelId="{2660494C-8881-466B-ADA5-ADD5A238C72F}">
      <dsp:nvSpPr>
        <dsp:cNvPr id="0" name=""/>
        <dsp:cNvSpPr/>
      </dsp:nvSpPr>
      <dsp:spPr>
        <a:xfrm>
          <a:off x="2179272" y="2732207"/>
          <a:ext cx="1800308" cy="900154"/>
        </a:xfrm>
        <a:prstGeom prst="rect">
          <a:avLst/>
        </a:prstGeom>
        <a:no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fr-FR" sz="3600" kern="1200" dirty="0">
              <a:solidFill>
                <a:schemeClr val="tx1"/>
              </a:solidFill>
              <a:latin typeface="Arial Nova" panose="020B0504020202020204" pitchFamily="34" charset="0"/>
            </a:rPr>
            <a:t>C4.5</a:t>
          </a:r>
          <a:endParaRPr lang="fr-BJ" sz="3600" kern="1200" dirty="0">
            <a:solidFill>
              <a:schemeClr val="tx1"/>
            </a:solidFill>
            <a:latin typeface="Arial Nova" panose="020B0504020202020204" pitchFamily="34" charset="0"/>
          </a:endParaRPr>
        </a:p>
      </dsp:txBody>
      <dsp:txXfrm>
        <a:off x="2179272" y="2732207"/>
        <a:ext cx="1800308" cy="900154"/>
      </dsp:txXfrm>
    </dsp:sp>
    <dsp:sp modelId="{E5DA38CC-6D83-4D3D-8290-C3EF34D32CB1}">
      <dsp:nvSpPr>
        <dsp:cNvPr id="0" name=""/>
        <dsp:cNvSpPr/>
      </dsp:nvSpPr>
      <dsp:spPr>
        <a:xfrm>
          <a:off x="4357645" y="2732207"/>
          <a:ext cx="1800308" cy="900154"/>
        </a:xfrm>
        <a:prstGeom prst="rect">
          <a:avLst/>
        </a:prstGeom>
        <a:no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fr-FR" sz="3600" kern="1200" dirty="0">
              <a:solidFill>
                <a:schemeClr val="tx1"/>
              </a:solidFill>
              <a:latin typeface="Arial Nova" panose="020B0504020202020204" pitchFamily="34" charset="0"/>
            </a:rPr>
            <a:t>CART</a:t>
          </a:r>
          <a:endParaRPr lang="fr-BJ" sz="3600" kern="1200" dirty="0">
            <a:solidFill>
              <a:schemeClr val="tx1"/>
            </a:solidFill>
            <a:latin typeface="Arial Nova" panose="020B0504020202020204" pitchFamily="34" charset="0"/>
          </a:endParaRPr>
        </a:p>
      </dsp:txBody>
      <dsp:txXfrm>
        <a:off x="4357645" y="2732207"/>
        <a:ext cx="1800308" cy="900154"/>
      </dsp:txXfrm>
    </dsp:sp>
    <dsp:sp modelId="{DE279261-372B-427F-AEA9-A86566EF1060}">
      <dsp:nvSpPr>
        <dsp:cNvPr id="0" name=""/>
        <dsp:cNvSpPr/>
      </dsp:nvSpPr>
      <dsp:spPr>
        <a:xfrm>
          <a:off x="6536019" y="2732207"/>
          <a:ext cx="1800308" cy="900154"/>
        </a:xfrm>
        <a:prstGeom prst="rect">
          <a:avLst/>
        </a:prstGeom>
        <a:no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fr-FR" sz="3600" kern="1200" dirty="0">
              <a:solidFill>
                <a:schemeClr val="tx1"/>
              </a:solidFill>
              <a:latin typeface="Arial Nova" panose="020B0504020202020204" pitchFamily="34" charset="0"/>
            </a:rPr>
            <a:t>CHAID</a:t>
          </a:r>
          <a:endParaRPr lang="fr-BJ" sz="3600" kern="1200" dirty="0">
            <a:solidFill>
              <a:schemeClr val="tx1"/>
            </a:solidFill>
            <a:latin typeface="Arial Nova" panose="020B0504020202020204" pitchFamily="34" charset="0"/>
          </a:endParaRPr>
        </a:p>
      </dsp:txBody>
      <dsp:txXfrm>
        <a:off x="6536019" y="2732207"/>
        <a:ext cx="1800308" cy="900154"/>
      </dsp:txXfrm>
    </dsp:sp>
    <dsp:sp modelId="{7A77889B-DEC8-4E5C-AF06-52D939A00FCC}">
      <dsp:nvSpPr>
        <dsp:cNvPr id="0" name=""/>
        <dsp:cNvSpPr/>
      </dsp:nvSpPr>
      <dsp:spPr>
        <a:xfrm>
          <a:off x="8714392" y="2732207"/>
          <a:ext cx="1800308" cy="900154"/>
        </a:xfrm>
        <a:prstGeom prst="rect">
          <a:avLst/>
        </a:prstGeom>
        <a:no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fr-FR" sz="3600" kern="1200" dirty="0">
              <a:solidFill>
                <a:schemeClr val="tx1"/>
              </a:solidFill>
              <a:latin typeface="Arial Nova" panose="020B0504020202020204" pitchFamily="34" charset="0"/>
            </a:rPr>
            <a:t>MARS</a:t>
          </a:r>
          <a:endParaRPr lang="fr-BJ" sz="3600" kern="1200" dirty="0">
            <a:solidFill>
              <a:schemeClr val="tx1"/>
            </a:solidFill>
            <a:latin typeface="Arial Nova" panose="020B0504020202020204" pitchFamily="34" charset="0"/>
          </a:endParaRPr>
        </a:p>
      </dsp:txBody>
      <dsp:txXfrm>
        <a:off x="8714392" y="2732207"/>
        <a:ext cx="1800308" cy="90015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944D75-FA34-493E-ADEF-168EC9685BA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J"/>
          </a:p>
        </p:txBody>
      </p:sp>
      <p:sp>
        <p:nvSpPr>
          <p:cNvPr id="3" name="Sous-titre 2">
            <a:extLst>
              <a:ext uri="{FF2B5EF4-FFF2-40B4-BE49-F238E27FC236}">
                <a16:creationId xmlns:a16="http://schemas.microsoft.com/office/drawing/2014/main" id="{A6946930-A96C-4AE4-B06E-214D9882D8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J"/>
          </a:p>
        </p:txBody>
      </p:sp>
    </p:spTree>
    <p:extLst>
      <p:ext uri="{BB962C8B-B14F-4D97-AF65-F5344CB8AC3E}">
        <p14:creationId xmlns:p14="http://schemas.microsoft.com/office/powerpoint/2010/main" val="4222059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777E7B-EE2B-4000-B9DC-4BA873E31D26}"/>
              </a:ext>
            </a:extLst>
          </p:cNvPr>
          <p:cNvSpPr>
            <a:spLocks noGrp="1"/>
          </p:cNvSpPr>
          <p:nvPr>
            <p:ph type="title"/>
          </p:nvPr>
        </p:nvSpPr>
        <p:spPr/>
        <p:txBody>
          <a:bodyPr/>
          <a:lstStyle/>
          <a:p>
            <a:r>
              <a:rPr lang="fr-FR"/>
              <a:t>Modifiez le style du titre</a:t>
            </a:r>
            <a:endParaRPr lang="fr-BJ"/>
          </a:p>
        </p:txBody>
      </p:sp>
      <p:sp>
        <p:nvSpPr>
          <p:cNvPr id="3" name="Espace réservé du texte vertical 2">
            <a:extLst>
              <a:ext uri="{FF2B5EF4-FFF2-40B4-BE49-F238E27FC236}">
                <a16:creationId xmlns:a16="http://schemas.microsoft.com/office/drawing/2014/main" id="{72446745-4CDD-49EF-9FF6-34CC8E1E967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J"/>
          </a:p>
        </p:txBody>
      </p:sp>
      <p:sp>
        <p:nvSpPr>
          <p:cNvPr id="4" name="Espace réservé de la date 3">
            <a:extLst>
              <a:ext uri="{FF2B5EF4-FFF2-40B4-BE49-F238E27FC236}">
                <a16:creationId xmlns:a16="http://schemas.microsoft.com/office/drawing/2014/main" id="{47918417-B337-4785-BD84-D00B9F08B512}"/>
              </a:ext>
            </a:extLst>
          </p:cNvPr>
          <p:cNvSpPr>
            <a:spLocks noGrp="1"/>
          </p:cNvSpPr>
          <p:nvPr>
            <p:ph type="dt" sz="half" idx="10"/>
          </p:nvPr>
        </p:nvSpPr>
        <p:spPr/>
        <p:txBody>
          <a:bodyPr/>
          <a:lstStyle/>
          <a:p>
            <a:fld id="{1C16D859-9CF5-42CB-81E2-1001B83A03B9}" type="datetimeFigureOut">
              <a:rPr lang="fr-BJ" smtClean="0"/>
              <a:t>11/03/2022</a:t>
            </a:fld>
            <a:endParaRPr lang="fr-BJ"/>
          </a:p>
        </p:txBody>
      </p:sp>
      <p:sp>
        <p:nvSpPr>
          <p:cNvPr id="5" name="Espace réservé du pied de page 4">
            <a:extLst>
              <a:ext uri="{FF2B5EF4-FFF2-40B4-BE49-F238E27FC236}">
                <a16:creationId xmlns:a16="http://schemas.microsoft.com/office/drawing/2014/main" id="{28AE606A-8C8D-4080-AF20-4459A45C6650}"/>
              </a:ext>
            </a:extLst>
          </p:cNvPr>
          <p:cNvSpPr>
            <a:spLocks noGrp="1"/>
          </p:cNvSpPr>
          <p:nvPr>
            <p:ph type="ftr" sz="quarter" idx="11"/>
          </p:nvPr>
        </p:nvSpPr>
        <p:spPr/>
        <p:txBody>
          <a:bodyPr/>
          <a:lstStyle/>
          <a:p>
            <a:endParaRPr lang="fr-BJ"/>
          </a:p>
        </p:txBody>
      </p:sp>
      <p:sp>
        <p:nvSpPr>
          <p:cNvPr id="6" name="Espace réservé du numéro de diapositive 5">
            <a:extLst>
              <a:ext uri="{FF2B5EF4-FFF2-40B4-BE49-F238E27FC236}">
                <a16:creationId xmlns:a16="http://schemas.microsoft.com/office/drawing/2014/main" id="{C829D5C8-F3DC-4C03-80B3-F0DF4E92F008}"/>
              </a:ext>
            </a:extLst>
          </p:cNvPr>
          <p:cNvSpPr>
            <a:spLocks noGrp="1"/>
          </p:cNvSpPr>
          <p:nvPr>
            <p:ph type="sldNum" sz="quarter" idx="12"/>
          </p:nvPr>
        </p:nvSpPr>
        <p:spPr/>
        <p:txBody>
          <a:bodyPr/>
          <a:lstStyle/>
          <a:p>
            <a:fld id="{AAE62C24-099A-40E9-981C-65E6880C17AE}" type="slidenum">
              <a:rPr lang="fr-BJ" smtClean="0"/>
              <a:t>‹N°›</a:t>
            </a:fld>
            <a:endParaRPr lang="fr-BJ"/>
          </a:p>
        </p:txBody>
      </p:sp>
    </p:spTree>
    <p:extLst>
      <p:ext uri="{BB962C8B-B14F-4D97-AF65-F5344CB8AC3E}">
        <p14:creationId xmlns:p14="http://schemas.microsoft.com/office/powerpoint/2010/main" val="380286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1005996-3916-4ED4-ABFB-BB9F5479B2A6}"/>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J"/>
          </a:p>
        </p:txBody>
      </p:sp>
      <p:sp>
        <p:nvSpPr>
          <p:cNvPr id="3" name="Espace réservé du texte vertical 2">
            <a:extLst>
              <a:ext uri="{FF2B5EF4-FFF2-40B4-BE49-F238E27FC236}">
                <a16:creationId xmlns:a16="http://schemas.microsoft.com/office/drawing/2014/main" id="{300A5FFA-E14A-4A76-A460-40BBFB56D36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J"/>
          </a:p>
        </p:txBody>
      </p:sp>
      <p:sp>
        <p:nvSpPr>
          <p:cNvPr id="4" name="Espace réservé de la date 3">
            <a:extLst>
              <a:ext uri="{FF2B5EF4-FFF2-40B4-BE49-F238E27FC236}">
                <a16:creationId xmlns:a16="http://schemas.microsoft.com/office/drawing/2014/main" id="{1B142A65-1DE0-4D78-8FCC-3A31791D071D}"/>
              </a:ext>
            </a:extLst>
          </p:cNvPr>
          <p:cNvSpPr>
            <a:spLocks noGrp="1"/>
          </p:cNvSpPr>
          <p:nvPr>
            <p:ph type="dt" sz="half" idx="10"/>
          </p:nvPr>
        </p:nvSpPr>
        <p:spPr/>
        <p:txBody>
          <a:bodyPr/>
          <a:lstStyle/>
          <a:p>
            <a:fld id="{1C16D859-9CF5-42CB-81E2-1001B83A03B9}" type="datetimeFigureOut">
              <a:rPr lang="fr-BJ" smtClean="0"/>
              <a:t>11/03/2022</a:t>
            </a:fld>
            <a:endParaRPr lang="fr-BJ"/>
          </a:p>
        </p:txBody>
      </p:sp>
      <p:sp>
        <p:nvSpPr>
          <p:cNvPr id="5" name="Espace réservé du pied de page 4">
            <a:extLst>
              <a:ext uri="{FF2B5EF4-FFF2-40B4-BE49-F238E27FC236}">
                <a16:creationId xmlns:a16="http://schemas.microsoft.com/office/drawing/2014/main" id="{8839EB64-61E4-4591-A03D-24B69CF4AAEF}"/>
              </a:ext>
            </a:extLst>
          </p:cNvPr>
          <p:cNvSpPr>
            <a:spLocks noGrp="1"/>
          </p:cNvSpPr>
          <p:nvPr>
            <p:ph type="ftr" sz="quarter" idx="11"/>
          </p:nvPr>
        </p:nvSpPr>
        <p:spPr/>
        <p:txBody>
          <a:bodyPr/>
          <a:lstStyle/>
          <a:p>
            <a:endParaRPr lang="fr-BJ"/>
          </a:p>
        </p:txBody>
      </p:sp>
      <p:sp>
        <p:nvSpPr>
          <p:cNvPr id="6" name="Espace réservé du numéro de diapositive 5">
            <a:extLst>
              <a:ext uri="{FF2B5EF4-FFF2-40B4-BE49-F238E27FC236}">
                <a16:creationId xmlns:a16="http://schemas.microsoft.com/office/drawing/2014/main" id="{04F348C8-91E3-43B3-AB40-AC1752C0B2D0}"/>
              </a:ext>
            </a:extLst>
          </p:cNvPr>
          <p:cNvSpPr>
            <a:spLocks noGrp="1"/>
          </p:cNvSpPr>
          <p:nvPr>
            <p:ph type="sldNum" sz="quarter" idx="12"/>
          </p:nvPr>
        </p:nvSpPr>
        <p:spPr/>
        <p:txBody>
          <a:bodyPr/>
          <a:lstStyle/>
          <a:p>
            <a:fld id="{AAE62C24-099A-40E9-981C-65E6880C17AE}" type="slidenum">
              <a:rPr lang="fr-BJ" smtClean="0"/>
              <a:t>‹N°›</a:t>
            </a:fld>
            <a:endParaRPr lang="fr-BJ"/>
          </a:p>
        </p:txBody>
      </p:sp>
    </p:spTree>
    <p:extLst>
      <p:ext uri="{BB962C8B-B14F-4D97-AF65-F5344CB8AC3E}">
        <p14:creationId xmlns:p14="http://schemas.microsoft.com/office/powerpoint/2010/main" val="347454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E99FF6-6814-44D8-8D29-37A989D85A40}"/>
              </a:ext>
            </a:extLst>
          </p:cNvPr>
          <p:cNvSpPr>
            <a:spLocks noGrp="1"/>
          </p:cNvSpPr>
          <p:nvPr>
            <p:ph type="title"/>
          </p:nvPr>
        </p:nvSpPr>
        <p:spPr>
          <a:xfrm>
            <a:off x="838200" y="119322"/>
            <a:ext cx="10515600" cy="824575"/>
          </a:xfrm>
        </p:spPr>
        <p:txBody>
          <a:bodyPr>
            <a:normAutofit/>
          </a:bodyPr>
          <a:lstStyle>
            <a:lvl1pPr algn="r">
              <a:defRPr sz="3600"/>
            </a:lvl1pPr>
          </a:lstStyle>
          <a:p>
            <a:r>
              <a:rPr lang="fr-FR" dirty="0"/>
              <a:t>Modifiez le style du titre</a:t>
            </a:r>
            <a:endParaRPr lang="fr-BJ" dirty="0"/>
          </a:p>
        </p:txBody>
      </p:sp>
      <p:sp>
        <p:nvSpPr>
          <p:cNvPr id="3" name="Espace réservé du contenu 2">
            <a:extLst>
              <a:ext uri="{FF2B5EF4-FFF2-40B4-BE49-F238E27FC236}">
                <a16:creationId xmlns:a16="http://schemas.microsoft.com/office/drawing/2014/main" id="{AF4C3B18-CBF8-4453-9B8D-A89CE74AF8DE}"/>
              </a:ext>
            </a:extLst>
          </p:cNvPr>
          <p:cNvSpPr>
            <a:spLocks noGrp="1"/>
          </p:cNvSpPr>
          <p:nvPr>
            <p:ph idx="1"/>
          </p:nvPr>
        </p:nvSpPr>
        <p:spPr>
          <a:xfrm>
            <a:off x="838200" y="1091381"/>
            <a:ext cx="10515600" cy="50855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J"/>
          </a:p>
        </p:txBody>
      </p:sp>
      <p:sp>
        <p:nvSpPr>
          <p:cNvPr id="7" name="ZoneTexte 6">
            <a:extLst>
              <a:ext uri="{FF2B5EF4-FFF2-40B4-BE49-F238E27FC236}">
                <a16:creationId xmlns:a16="http://schemas.microsoft.com/office/drawing/2014/main" id="{CF7E73B6-C91A-47AA-81E2-4ACB27328260}"/>
              </a:ext>
            </a:extLst>
          </p:cNvPr>
          <p:cNvSpPr txBox="1"/>
          <p:nvPr userDrawn="1"/>
        </p:nvSpPr>
        <p:spPr>
          <a:xfrm>
            <a:off x="6211957" y="6274876"/>
            <a:ext cx="5940715" cy="523220"/>
          </a:xfrm>
          <a:prstGeom prst="rect">
            <a:avLst/>
          </a:prstGeom>
          <a:noFill/>
        </p:spPr>
        <p:txBody>
          <a:bodyPr wrap="square" rtlCol="0">
            <a:spAutoFit/>
          </a:bodyPr>
          <a:lstStyle/>
          <a:p>
            <a:pPr algn="r"/>
            <a:r>
              <a:rPr lang="fr-FR" sz="2800" dirty="0">
                <a:solidFill>
                  <a:srgbClr val="00B0F0"/>
                </a:solidFill>
                <a:latin typeface="Modern No. 20" panose="02070704070505020303" pitchFamily="18" charset="0"/>
              </a:rPr>
              <a:t>CLASSIFICATION </a:t>
            </a:r>
            <a:r>
              <a:rPr lang="fr-FR" sz="2800" dirty="0">
                <a:solidFill>
                  <a:srgbClr val="F07B2C"/>
                </a:solidFill>
                <a:latin typeface="Modern No. 20" panose="02070704070505020303" pitchFamily="18" charset="0"/>
              </a:rPr>
              <a:t>DECISION</a:t>
            </a:r>
            <a:r>
              <a:rPr lang="fr-FR" sz="2800" dirty="0">
                <a:latin typeface="Modern No. 20" panose="02070704070505020303" pitchFamily="18" charset="0"/>
              </a:rPr>
              <a:t> </a:t>
            </a:r>
            <a:r>
              <a:rPr lang="fr-FR" sz="2800" dirty="0">
                <a:solidFill>
                  <a:srgbClr val="92D050"/>
                </a:solidFill>
                <a:latin typeface="Modern No. 20" panose="02070704070505020303" pitchFamily="18" charset="0"/>
              </a:rPr>
              <a:t>TREE</a:t>
            </a:r>
            <a:endParaRPr lang="fr-BJ" sz="2800" dirty="0">
              <a:solidFill>
                <a:srgbClr val="92D050"/>
              </a:solidFill>
              <a:latin typeface="Modern No. 20" panose="02070704070505020303" pitchFamily="18" charset="0"/>
            </a:endParaRPr>
          </a:p>
        </p:txBody>
      </p:sp>
    </p:spTree>
    <p:extLst>
      <p:ext uri="{BB962C8B-B14F-4D97-AF65-F5344CB8AC3E}">
        <p14:creationId xmlns:p14="http://schemas.microsoft.com/office/powerpoint/2010/main" val="424227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BA2254-CD66-430D-9C37-75736E6883E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J"/>
          </a:p>
        </p:txBody>
      </p:sp>
      <p:sp>
        <p:nvSpPr>
          <p:cNvPr id="3" name="Espace réservé du texte 2">
            <a:extLst>
              <a:ext uri="{FF2B5EF4-FFF2-40B4-BE49-F238E27FC236}">
                <a16:creationId xmlns:a16="http://schemas.microsoft.com/office/drawing/2014/main" id="{408A4D78-F767-440D-BDEE-3B370F9A39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Tree>
    <p:extLst>
      <p:ext uri="{BB962C8B-B14F-4D97-AF65-F5344CB8AC3E}">
        <p14:creationId xmlns:p14="http://schemas.microsoft.com/office/powerpoint/2010/main" val="133817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54200E-958C-45CD-ACBB-AF8D4DEFC588}"/>
              </a:ext>
            </a:extLst>
          </p:cNvPr>
          <p:cNvSpPr>
            <a:spLocks noGrp="1"/>
          </p:cNvSpPr>
          <p:nvPr>
            <p:ph type="title"/>
          </p:nvPr>
        </p:nvSpPr>
        <p:spPr/>
        <p:txBody>
          <a:bodyPr/>
          <a:lstStyle/>
          <a:p>
            <a:r>
              <a:rPr lang="fr-FR"/>
              <a:t>Modifiez le style du titre</a:t>
            </a:r>
            <a:endParaRPr lang="fr-BJ"/>
          </a:p>
        </p:txBody>
      </p:sp>
      <p:sp>
        <p:nvSpPr>
          <p:cNvPr id="3" name="Espace réservé du contenu 2">
            <a:extLst>
              <a:ext uri="{FF2B5EF4-FFF2-40B4-BE49-F238E27FC236}">
                <a16:creationId xmlns:a16="http://schemas.microsoft.com/office/drawing/2014/main" id="{196A0195-EA00-486E-B998-063885F0346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J"/>
          </a:p>
        </p:txBody>
      </p:sp>
      <p:sp>
        <p:nvSpPr>
          <p:cNvPr id="4" name="Espace réservé du contenu 3">
            <a:extLst>
              <a:ext uri="{FF2B5EF4-FFF2-40B4-BE49-F238E27FC236}">
                <a16:creationId xmlns:a16="http://schemas.microsoft.com/office/drawing/2014/main" id="{5F949738-B9E3-4272-9026-C60EAC232CC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J"/>
          </a:p>
        </p:txBody>
      </p:sp>
    </p:spTree>
    <p:extLst>
      <p:ext uri="{BB962C8B-B14F-4D97-AF65-F5344CB8AC3E}">
        <p14:creationId xmlns:p14="http://schemas.microsoft.com/office/powerpoint/2010/main" val="403592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B8BC06-3C9F-4385-AD6C-78681AC3AC00}"/>
              </a:ext>
            </a:extLst>
          </p:cNvPr>
          <p:cNvSpPr>
            <a:spLocks noGrp="1"/>
          </p:cNvSpPr>
          <p:nvPr>
            <p:ph type="title"/>
          </p:nvPr>
        </p:nvSpPr>
        <p:spPr>
          <a:xfrm>
            <a:off x="839788" y="365125"/>
            <a:ext cx="10515600" cy="1325563"/>
          </a:xfrm>
        </p:spPr>
        <p:txBody>
          <a:bodyPr/>
          <a:lstStyle/>
          <a:p>
            <a:r>
              <a:rPr lang="fr-FR"/>
              <a:t>Modifiez le style du titre</a:t>
            </a:r>
            <a:endParaRPr lang="fr-BJ"/>
          </a:p>
        </p:txBody>
      </p:sp>
      <p:sp>
        <p:nvSpPr>
          <p:cNvPr id="3" name="Espace réservé du texte 2">
            <a:extLst>
              <a:ext uri="{FF2B5EF4-FFF2-40B4-BE49-F238E27FC236}">
                <a16:creationId xmlns:a16="http://schemas.microsoft.com/office/drawing/2014/main" id="{B12A9DEF-CC8C-453B-99D2-C97580A1E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0797626-673A-4102-8AB4-94CDB09ECAE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J"/>
          </a:p>
        </p:txBody>
      </p:sp>
      <p:sp>
        <p:nvSpPr>
          <p:cNvPr id="5" name="Espace réservé du texte 4">
            <a:extLst>
              <a:ext uri="{FF2B5EF4-FFF2-40B4-BE49-F238E27FC236}">
                <a16:creationId xmlns:a16="http://schemas.microsoft.com/office/drawing/2014/main" id="{ED4A62C6-8DE3-4EF3-971F-E1AA1E27ED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1F71657-2E80-478B-8BED-8CA4E8CEB7B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J"/>
          </a:p>
        </p:txBody>
      </p:sp>
      <p:sp>
        <p:nvSpPr>
          <p:cNvPr id="7" name="Espace réservé de la date 6">
            <a:extLst>
              <a:ext uri="{FF2B5EF4-FFF2-40B4-BE49-F238E27FC236}">
                <a16:creationId xmlns:a16="http://schemas.microsoft.com/office/drawing/2014/main" id="{E564DDB6-9020-4EA0-9745-3942DC8FB26C}"/>
              </a:ext>
            </a:extLst>
          </p:cNvPr>
          <p:cNvSpPr>
            <a:spLocks noGrp="1"/>
          </p:cNvSpPr>
          <p:nvPr>
            <p:ph type="dt" sz="half" idx="10"/>
          </p:nvPr>
        </p:nvSpPr>
        <p:spPr/>
        <p:txBody>
          <a:bodyPr/>
          <a:lstStyle/>
          <a:p>
            <a:fld id="{1C16D859-9CF5-42CB-81E2-1001B83A03B9}" type="datetimeFigureOut">
              <a:rPr lang="fr-BJ" smtClean="0"/>
              <a:t>11/03/2022</a:t>
            </a:fld>
            <a:endParaRPr lang="fr-BJ"/>
          </a:p>
        </p:txBody>
      </p:sp>
      <p:sp>
        <p:nvSpPr>
          <p:cNvPr id="8" name="Espace réservé du pied de page 7">
            <a:extLst>
              <a:ext uri="{FF2B5EF4-FFF2-40B4-BE49-F238E27FC236}">
                <a16:creationId xmlns:a16="http://schemas.microsoft.com/office/drawing/2014/main" id="{9A91005F-D486-4419-83E3-A06AB3F49A05}"/>
              </a:ext>
            </a:extLst>
          </p:cNvPr>
          <p:cNvSpPr>
            <a:spLocks noGrp="1"/>
          </p:cNvSpPr>
          <p:nvPr>
            <p:ph type="ftr" sz="quarter" idx="11"/>
          </p:nvPr>
        </p:nvSpPr>
        <p:spPr/>
        <p:txBody>
          <a:bodyPr/>
          <a:lstStyle/>
          <a:p>
            <a:endParaRPr lang="fr-BJ"/>
          </a:p>
        </p:txBody>
      </p:sp>
      <p:sp>
        <p:nvSpPr>
          <p:cNvPr id="9" name="Espace réservé du numéro de diapositive 8">
            <a:extLst>
              <a:ext uri="{FF2B5EF4-FFF2-40B4-BE49-F238E27FC236}">
                <a16:creationId xmlns:a16="http://schemas.microsoft.com/office/drawing/2014/main" id="{835C4DFA-23C0-4CF4-83D9-4DC3EDBFED55}"/>
              </a:ext>
            </a:extLst>
          </p:cNvPr>
          <p:cNvSpPr>
            <a:spLocks noGrp="1"/>
          </p:cNvSpPr>
          <p:nvPr>
            <p:ph type="sldNum" sz="quarter" idx="12"/>
          </p:nvPr>
        </p:nvSpPr>
        <p:spPr/>
        <p:txBody>
          <a:bodyPr/>
          <a:lstStyle/>
          <a:p>
            <a:fld id="{AAE62C24-099A-40E9-981C-65E6880C17AE}" type="slidenum">
              <a:rPr lang="fr-BJ" smtClean="0"/>
              <a:t>‹N°›</a:t>
            </a:fld>
            <a:endParaRPr lang="fr-BJ"/>
          </a:p>
        </p:txBody>
      </p:sp>
    </p:spTree>
    <p:extLst>
      <p:ext uri="{BB962C8B-B14F-4D97-AF65-F5344CB8AC3E}">
        <p14:creationId xmlns:p14="http://schemas.microsoft.com/office/powerpoint/2010/main" val="218610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05A2F1-8162-4A86-961B-A4A485ACA1A0}"/>
              </a:ext>
            </a:extLst>
          </p:cNvPr>
          <p:cNvSpPr>
            <a:spLocks noGrp="1"/>
          </p:cNvSpPr>
          <p:nvPr>
            <p:ph type="title"/>
          </p:nvPr>
        </p:nvSpPr>
        <p:spPr/>
        <p:txBody>
          <a:bodyPr/>
          <a:lstStyle/>
          <a:p>
            <a:r>
              <a:rPr lang="fr-FR"/>
              <a:t>Modifiez le style du titre</a:t>
            </a:r>
            <a:endParaRPr lang="fr-BJ"/>
          </a:p>
        </p:txBody>
      </p:sp>
      <p:sp>
        <p:nvSpPr>
          <p:cNvPr id="3" name="Espace réservé de la date 2">
            <a:extLst>
              <a:ext uri="{FF2B5EF4-FFF2-40B4-BE49-F238E27FC236}">
                <a16:creationId xmlns:a16="http://schemas.microsoft.com/office/drawing/2014/main" id="{7A3E6692-9319-43EA-B568-B9E6D074E211}"/>
              </a:ext>
            </a:extLst>
          </p:cNvPr>
          <p:cNvSpPr>
            <a:spLocks noGrp="1"/>
          </p:cNvSpPr>
          <p:nvPr>
            <p:ph type="dt" sz="half" idx="10"/>
          </p:nvPr>
        </p:nvSpPr>
        <p:spPr/>
        <p:txBody>
          <a:bodyPr/>
          <a:lstStyle/>
          <a:p>
            <a:fld id="{1C16D859-9CF5-42CB-81E2-1001B83A03B9}" type="datetimeFigureOut">
              <a:rPr lang="fr-BJ" smtClean="0"/>
              <a:t>11/03/2022</a:t>
            </a:fld>
            <a:endParaRPr lang="fr-BJ"/>
          </a:p>
        </p:txBody>
      </p:sp>
      <p:sp>
        <p:nvSpPr>
          <p:cNvPr id="4" name="Espace réservé du pied de page 3">
            <a:extLst>
              <a:ext uri="{FF2B5EF4-FFF2-40B4-BE49-F238E27FC236}">
                <a16:creationId xmlns:a16="http://schemas.microsoft.com/office/drawing/2014/main" id="{225680A9-E2C9-4ED4-9CAE-EBDD89C42497}"/>
              </a:ext>
            </a:extLst>
          </p:cNvPr>
          <p:cNvSpPr>
            <a:spLocks noGrp="1"/>
          </p:cNvSpPr>
          <p:nvPr>
            <p:ph type="ftr" sz="quarter" idx="11"/>
          </p:nvPr>
        </p:nvSpPr>
        <p:spPr/>
        <p:txBody>
          <a:bodyPr/>
          <a:lstStyle/>
          <a:p>
            <a:endParaRPr lang="fr-BJ"/>
          </a:p>
        </p:txBody>
      </p:sp>
      <p:sp>
        <p:nvSpPr>
          <p:cNvPr id="5" name="Espace réservé du numéro de diapositive 4">
            <a:extLst>
              <a:ext uri="{FF2B5EF4-FFF2-40B4-BE49-F238E27FC236}">
                <a16:creationId xmlns:a16="http://schemas.microsoft.com/office/drawing/2014/main" id="{F3F0D4B8-B2A0-41BE-B49C-5309F4A091B4}"/>
              </a:ext>
            </a:extLst>
          </p:cNvPr>
          <p:cNvSpPr>
            <a:spLocks noGrp="1"/>
          </p:cNvSpPr>
          <p:nvPr>
            <p:ph type="sldNum" sz="quarter" idx="12"/>
          </p:nvPr>
        </p:nvSpPr>
        <p:spPr/>
        <p:txBody>
          <a:bodyPr/>
          <a:lstStyle/>
          <a:p>
            <a:fld id="{AAE62C24-099A-40E9-981C-65E6880C17AE}" type="slidenum">
              <a:rPr lang="fr-BJ" smtClean="0"/>
              <a:t>‹N°›</a:t>
            </a:fld>
            <a:endParaRPr lang="fr-BJ"/>
          </a:p>
        </p:txBody>
      </p:sp>
    </p:spTree>
    <p:extLst>
      <p:ext uri="{BB962C8B-B14F-4D97-AF65-F5344CB8AC3E}">
        <p14:creationId xmlns:p14="http://schemas.microsoft.com/office/powerpoint/2010/main" val="394931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D3E5F31-7D60-4093-872B-2195940EA682}"/>
              </a:ext>
            </a:extLst>
          </p:cNvPr>
          <p:cNvSpPr>
            <a:spLocks noGrp="1"/>
          </p:cNvSpPr>
          <p:nvPr>
            <p:ph type="dt" sz="half" idx="10"/>
          </p:nvPr>
        </p:nvSpPr>
        <p:spPr/>
        <p:txBody>
          <a:bodyPr/>
          <a:lstStyle/>
          <a:p>
            <a:fld id="{1C16D859-9CF5-42CB-81E2-1001B83A03B9}" type="datetimeFigureOut">
              <a:rPr lang="fr-BJ" smtClean="0"/>
              <a:t>11/03/2022</a:t>
            </a:fld>
            <a:endParaRPr lang="fr-BJ"/>
          </a:p>
        </p:txBody>
      </p:sp>
      <p:sp>
        <p:nvSpPr>
          <p:cNvPr id="3" name="Espace réservé du pied de page 2">
            <a:extLst>
              <a:ext uri="{FF2B5EF4-FFF2-40B4-BE49-F238E27FC236}">
                <a16:creationId xmlns:a16="http://schemas.microsoft.com/office/drawing/2014/main" id="{0D4393EA-C6AF-4EC6-BCF3-FDCAC7483CA9}"/>
              </a:ext>
            </a:extLst>
          </p:cNvPr>
          <p:cNvSpPr>
            <a:spLocks noGrp="1"/>
          </p:cNvSpPr>
          <p:nvPr>
            <p:ph type="ftr" sz="quarter" idx="11"/>
          </p:nvPr>
        </p:nvSpPr>
        <p:spPr/>
        <p:txBody>
          <a:bodyPr/>
          <a:lstStyle/>
          <a:p>
            <a:endParaRPr lang="fr-BJ"/>
          </a:p>
        </p:txBody>
      </p:sp>
      <p:sp>
        <p:nvSpPr>
          <p:cNvPr id="4" name="Espace réservé du numéro de diapositive 3">
            <a:extLst>
              <a:ext uri="{FF2B5EF4-FFF2-40B4-BE49-F238E27FC236}">
                <a16:creationId xmlns:a16="http://schemas.microsoft.com/office/drawing/2014/main" id="{C39D6837-FB45-4B70-8C43-25BB0A600296}"/>
              </a:ext>
            </a:extLst>
          </p:cNvPr>
          <p:cNvSpPr>
            <a:spLocks noGrp="1"/>
          </p:cNvSpPr>
          <p:nvPr>
            <p:ph type="sldNum" sz="quarter" idx="12"/>
          </p:nvPr>
        </p:nvSpPr>
        <p:spPr/>
        <p:txBody>
          <a:bodyPr/>
          <a:lstStyle/>
          <a:p>
            <a:fld id="{AAE62C24-099A-40E9-981C-65E6880C17AE}" type="slidenum">
              <a:rPr lang="fr-BJ" smtClean="0"/>
              <a:t>‹N°›</a:t>
            </a:fld>
            <a:endParaRPr lang="fr-BJ"/>
          </a:p>
        </p:txBody>
      </p:sp>
    </p:spTree>
    <p:extLst>
      <p:ext uri="{BB962C8B-B14F-4D97-AF65-F5344CB8AC3E}">
        <p14:creationId xmlns:p14="http://schemas.microsoft.com/office/powerpoint/2010/main" val="339897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77F888-E9AE-42B3-8C2F-E7FA989A63C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J"/>
          </a:p>
        </p:txBody>
      </p:sp>
      <p:sp>
        <p:nvSpPr>
          <p:cNvPr id="3" name="Espace réservé du contenu 2">
            <a:extLst>
              <a:ext uri="{FF2B5EF4-FFF2-40B4-BE49-F238E27FC236}">
                <a16:creationId xmlns:a16="http://schemas.microsoft.com/office/drawing/2014/main" id="{50EA1806-E355-4A22-8DCD-9F48A6480B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J"/>
          </a:p>
        </p:txBody>
      </p:sp>
      <p:sp>
        <p:nvSpPr>
          <p:cNvPr id="4" name="Espace réservé du texte 3">
            <a:extLst>
              <a:ext uri="{FF2B5EF4-FFF2-40B4-BE49-F238E27FC236}">
                <a16:creationId xmlns:a16="http://schemas.microsoft.com/office/drawing/2014/main" id="{234D0112-9F4A-4AE8-B8A0-7CF88A942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E11D1E-E35D-4F2F-A786-791F2474C1A4}"/>
              </a:ext>
            </a:extLst>
          </p:cNvPr>
          <p:cNvSpPr>
            <a:spLocks noGrp="1"/>
          </p:cNvSpPr>
          <p:nvPr>
            <p:ph type="dt" sz="half" idx="10"/>
          </p:nvPr>
        </p:nvSpPr>
        <p:spPr/>
        <p:txBody>
          <a:bodyPr/>
          <a:lstStyle/>
          <a:p>
            <a:fld id="{1C16D859-9CF5-42CB-81E2-1001B83A03B9}" type="datetimeFigureOut">
              <a:rPr lang="fr-BJ" smtClean="0"/>
              <a:t>11/03/2022</a:t>
            </a:fld>
            <a:endParaRPr lang="fr-BJ"/>
          </a:p>
        </p:txBody>
      </p:sp>
      <p:sp>
        <p:nvSpPr>
          <p:cNvPr id="6" name="Espace réservé du pied de page 5">
            <a:extLst>
              <a:ext uri="{FF2B5EF4-FFF2-40B4-BE49-F238E27FC236}">
                <a16:creationId xmlns:a16="http://schemas.microsoft.com/office/drawing/2014/main" id="{24CBFAE7-32B7-4037-A04D-1B28B1BEEA24}"/>
              </a:ext>
            </a:extLst>
          </p:cNvPr>
          <p:cNvSpPr>
            <a:spLocks noGrp="1"/>
          </p:cNvSpPr>
          <p:nvPr>
            <p:ph type="ftr" sz="quarter" idx="11"/>
          </p:nvPr>
        </p:nvSpPr>
        <p:spPr/>
        <p:txBody>
          <a:bodyPr/>
          <a:lstStyle/>
          <a:p>
            <a:endParaRPr lang="fr-BJ"/>
          </a:p>
        </p:txBody>
      </p:sp>
      <p:sp>
        <p:nvSpPr>
          <p:cNvPr id="7" name="Espace réservé du numéro de diapositive 6">
            <a:extLst>
              <a:ext uri="{FF2B5EF4-FFF2-40B4-BE49-F238E27FC236}">
                <a16:creationId xmlns:a16="http://schemas.microsoft.com/office/drawing/2014/main" id="{34999FD9-CD71-42A5-B574-0776105AA5F5}"/>
              </a:ext>
            </a:extLst>
          </p:cNvPr>
          <p:cNvSpPr>
            <a:spLocks noGrp="1"/>
          </p:cNvSpPr>
          <p:nvPr>
            <p:ph type="sldNum" sz="quarter" idx="12"/>
          </p:nvPr>
        </p:nvSpPr>
        <p:spPr/>
        <p:txBody>
          <a:bodyPr/>
          <a:lstStyle/>
          <a:p>
            <a:fld id="{AAE62C24-099A-40E9-981C-65E6880C17AE}" type="slidenum">
              <a:rPr lang="fr-BJ" smtClean="0"/>
              <a:t>‹N°›</a:t>
            </a:fld>
            <a:endParaRPr lang="fr-BJ"/>
          </a:p>
        </p:txBody>
      </p:sp>
    </p:spTree>
    <p:extLst>
      <p:ext uri="{BB962C8B-B14F-4D97-AF65-F5344CB8AC3E}">
        <p14:creationId xmlns:p14="http://schemas.microsoft.com/office/powerpoint/2010/main" val="282185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4596A6-D2E5-453F-8CCE-2A8B1FEAAE1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J"/>
          </a:p>
        </p:txBody>
      </p:sp>
      <p:sp>
        <p:nvSpPr>
          <p:cNvPr id="3" name="Espace réservé pour une image  2">
            <a:extLst>
              <a:ext uri="{FF2B5EF4-FFF2-40B4-BE49-F238E27FC236}">
                <a16:creationId xmlns:a16="http://schemas.microsoft.com/office/drawing/2014/main" id="{95E1E68C-8330-4C6C-A0C9-DAF07286FF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J"/>
          </a:p>
        </p:txBody>
      </p:sp>
      <p:sp>
        <p:nvSpPr>
          <p:cNvPr id="4" name="Espace réservé du texte 3">
            <a:extLst>
              <a:ext uri="{FF2B5EF4-FFF2-40B4-BE49-F238E27FC236}">
                <a16:creationId xmlns:a16="http://schemas.microsoft.com/office/drawing/2014/main" id="{0D4EEA8F-E3BF-4C14-ABBB-DB1E9D810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0EA8D8-AF53-461E-A887-1D92B52A5021}"/>
              </a:ext>
            </a:extLst>
          </p:cNvPr>
          <p:cNvSpPr>
            <a:spLocks noGrp="1"/>
          </p:cNvSpPr>
          <p:nvPr>
            <p:ph type="dt" sz="half" idx="10"/>
          </p:nvPr>
        </p:nvSpPr>
        <p:spPr/>
        <p:txBody>
          <a:bodyPr/>
          <a:lstStyle/>
          <a:p>
            <a:fld id="{1C16D859-9CF5-42CB-81E2-1001B83A03B9}" type="datetimeFigureOut">
              <a:rPr lang="fr-BJ" smtClean="0"/>
              <a:t>11/03/2022</a:t>
            </a:fld>
            <a:endParaRPr lang="fr-BJ"/>
          </a:p>
        </p:txBody>
      </p:sp>
      <p:sp>
        <p:nvSpPr>
          <p:cNvPr id="6" name="Espace réservé du pied de page 5">
            <a:extLst>
              <a:ext uri="{FF2B5EF4-FFF2-40B4-BE49-F238E27FC236}">
                <a16:creationId xmlns:a16="http://schemas.microsoft.com/office/drawing/2014/main" id="{DD67BAE6-B243-4AEE-9857-95D3096DDBFD}"/>
              </a:ext>
            </a:extLst>
          </p:cNvPr>
          <p:cNvSpPr>
            <a:spLocks noGrp="1"/>
          </p:cNvSpPr>
          <p:nvPr>
            <p:ph type="ftr" sz="quarter" idx="11"/>
          </p:nvPr>
        </p:nvSpPr>
        <p:spPr/>
        <p:txBody>
          <a:bodyPr/>
          <a:lstStyle/>
          <a:p>
            <a:endParaRPr lang="fr-BJ"/>
          </a:p>
        </p:txBody>
      </p:sp>
      <p:sp>
        <p:nvSpPr>
          <p:cNvPr id="7" name="Espace réservé du numéro de diapositive 6">
            <a:extLst>
              <a:ext uri="{FF2B5EF4-FFF2-40B4-BE49-F238E27FC236}">
                <a16:creationId xmlns:a16="http://schemas.microsoft.com/office/drawing/2014/main" id="{A320FF5A-FF6F-4EA9-895D-16E684A4E506}"/>
              </a:ext>
            </a:extLst>
          </p:cNvPr>
          <p:cNvSpPr>
            <a:spLocks noGrp="1"/>
          </p:cNvSpPr>
          <p:nvPr>
            <p:ph type="sldNum" sz="quarter" idx="12"/>
          </p:nvPr>
        </p:nvSpPr>
        <p:spPr/>
        <p:txBody>
          <a:bodyPr/>
          <a:lstStyle/>
          <a:p>
            <a:fld id="{AAE62C24-099A-40E9-981C-65E6880C17AE}" type="slidenum">
              <a:rPr lang="fr-BJ" smtClean="0"/>
              <a:t>‹N°›</a:t>
            </a:fld>
            <a:endParaRPr lang="fr-BJ"/>
          </a:p>
        </p:txBody>
      </p:sp>
    </p:spTree>
    <p:extLst>
      <p:ext uri="{BB962C8B-B14F-4D97-AF65-F5344CB8AC3E}">
        <p14:creationId xmlns:p14="http://schemas.microsoft.com/office/powerpoint/2010/main" val="142117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49FD241-4490-4813-A57E-78CEC5FA2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Modifiez le style du titre</a:t>
            </a:r>
            <a:endParaRPr lang="fr-BJ" dirty="0"/>
          </a:p>
        </p:txBody>
      </p:sp>
      <p:sp>
        <p:nvSpPr>
          <p:cNvPr id="3" name="Espace réservé du texte 2">
            <a:extLst>
              <a:ext uri="{FF2B5EF4-FFF2-40B4-BE49-F238E27FC236}">
                <a16:creationId xmlns:a16="http://schemas.microsoft.com/office/drawing/2014/main" id="{88AEC43C-29DB-43E9-9DCF-DE4B481A8E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BJ" dirty="0"/>
          </a:p>
        </p:txBody>
      </p:sp>
      <p:sp>
        <p:nvSpPr>
          <p:cNvPr id="4" name="Espace réservé de la date 3">
            <a:extLst>
              <a:ext uri="{FF2B5EF4-FFF2-40B4-BE49-F238E27FC236}">
                <a16:creationId xmlns:a16="http://schemas.microsoft.com/office/drawing/2014/main" id="{7D593C49-E826-4CD6-AEEF-A92726D525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6D859-9CF5-42CB-81E2-1001B83A03B9}" type="datetimeFigureOut">
              <a:rPr lang="fr-BJ" smtClean="0"/>
              <a:t>11/03/2022</a:t>
            </a:fld>
            <a:endParaRPr lang="fr-BJ"/>
          </a:p>
        </p:txBody>
      </p:sp>
      <p:sp>
        <p:nvSpPr>
          <p:cNvPr id="5" name="Espace réservé du pied de page 4">
            <a:extLst>
              <a:ext uri="{FF2B5EF4-FFF2-40B4-BE49-F238E27FC236}">
                <a16:creationId xmlns:a16="http://schemas.microsoft.com/office/drawing/2014/main" id="{D61B7EE1-D955-4EBC-B1EF-D97F446D52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J"/>
          </a:p>
        </p:txBody>
      </p:sp>
      <p:sp>
        <p:nvSpPr>
          <p:cNvPr id="6" name="Espace réservé du numéro de diapositive 5">
            <a:extLst>
              <a:ext uri="{FF2B5EF4-FFF2-40B4-BE49-F238E27FC236}">
                <a16:creationId xmlns:a16="http://schemas.microsoft.com/office/drawing/2014/main" id="{6FB23535-E755-4B66-849D-19A963F38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62C24-099A-40E9-981C-65E6880C17AE}" type="slidenum">
              <a:rPr lang="fr-BJ" smtClean="0"/>
              <a:t>‹N°›</a:t>
            </a:fld>
            <a:endParaRPr lang="fr-BJ"/>
          </a:p>
        </p:txBody>
      </p:sp>
      <p:grpSp>
        <p:nvGrpSpPr>
          <p:cNvPr id="11" name="Groupe 10">
            <a:extLst>
              <a:ext uri="{FF2B5EF4-FFF2-40B4-BE49-F238E27FC236}">
                <a16:creationId xmlns:a16="http://schemas.microsoft.com/office/drawing/2014/main" id="{DE7EB780-87E9-41A2-B3DB-23D61212D86C}"/>
              </a:ext>
            </a:extLst>
          </p:cNvPr>
          <p:cNvGrpSpPr/>
          <p:nvPr userDrawn="1"/>
        </p:nvGrpSpPr>
        <p:grpSpPr>
          <a:xfrm>
            <a:off x="0" y="-9939"/>
            <a:ext cx="12192000" cy="90000"/>
            <a:chOff x="0" y="0"/>
            <a:chExt cx="12192000" cy="90000"/>
          </a:xfrm>
        </p:grpSpPr>
        <p:sp>
          <p:nvSpPr>
            <p:cNvPr id="7" name="Rectangle 6">
              <a:extLst>
                <a:ext uri="{FF2B5EF4-FFF2-40B4-BE49-F238E27FC236}">
                  <a16:creationId xmlns:a16="http://schemas.microsoft.com/office/drawing/2014/main" id="{725B3C4D-2233-45C8-9313-FC76225F6C1F}"/>
                </a:ext>
              </a:extLst>
            </p:cNvPr>
            <p:cNvSpPr/>
            <p:nvPr userDrawn="1"/>
          </p:nvSpPr>
          <p:spPr>
            <a:xfrm>
              <a:off x="0" y="0"/>
              <a:ext cx="4680000" cy="9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8" name="Rectangle 7">
              <a:extLst>
                <a:ext uri="{FF2B5EF4-FFF2-40B4-BE49-F238E27FC236}">
                  <a16:creationId xmlns:a16="http://schemas.microsoft.com/office/drawing/2014/main" id="{12A5B5E0-6B79-4C97-858B-727207FD1CB0}"/>
                </a:ext>
              </a:extLst>
            </p:cNvPr>
            <p:cNvSpPr/>
            <p:nvPr userDrawn="1"/>
          </p:nvSpPr>
          <p:spPr>
            <a:xfrm>
              <a:off x="4680000" y="0"/>
              <a:ext cx="3600000" cy="90000"/>
            </a:xfrm>
            <a:prstGeom prst="rect">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9" name="Rectangle 8">
              <a:extLst>
                <a:ext uri="{FF2B5EF4-FFF2-40B4-BE49-F238E27FC236}">
                  <a16:creationId xmlns:a16="http://schemas.microsoft.com/office/drawing/2014/main" id="{F17633EB-79C6-44FF-A5CC-AD241FA64166}"/>
                </a:ext>
              </a:extLst>
            </p:cNvPr>
            <p:cNvSpPr/>
            <p:nvPr userDrawn="1"/>
          </p:nvSpPr>
          <p:spPr>
            <a:xfrm>
              <a:off x="8280000" y="0"/>
              <a:ext cx="2520000" cy="9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10" name="Rectangle 9">
              <a:extLst>
                <a:ext uri="{FF2B5EF4-FFF2-40B4-BE49-F238E27FC236}">
                  <a16:creationId xmlns:a16="http://schemas.microsoft.com/office/drawing/2014/main" id="{19C2E38D-6AFE-44E6-A76E-6092D3DA88B8}"/>
                </a:ext>
              </a:extLst>
            </p:cNvPr>
            <p:cNvSpPr/>
            <p:nvPr userDrawn="1"/>
          </p:nvSpPr>
          <p:spPr>
            <a:xfrm>
              <a:off x="10800000" y="0"/>
              <a:ext cx="1392000" cy="9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grpSp>
      <p:grpSp>
        <p:nvGrpSpPr>
          <p:cNvPr id="12" name="Groupe 11">
            <a:extLst>
              <a:ext uri="{FF2B5EF4-FFF2-40B4-BE49-F238E27FC236}">
                <a16:creationId xmlns:a16="http://schemas.microsoft.com/office/drawing/2014/main" id="{74417C4A-0503-4B47-ABAF-B14CA9472DFA}"/>
              </a:ext>
            </a:extLst>
          </p:cNvPr>
          <p:cNvGrpSpPr/>
          <p:nvPr userDrawn="1"/>
        </p:nvGrpSpPr>
        <p:grpSpPr>
          <a:xfrm rot="10800000">
            <a:off x="0" y="6780989"/>
            <a:ext cx="12192000" cy="90000"/>
            <a:chOff x="0" y="0"/>
            <a:chExt cx="12192000" cy="90000"/>
          </a:xfrm>
        </p:grpSpPr>
        <p:sp>
          <p:nvSpPr>
            <p:cNvPr id="13" name="Rectangle 12">
              <a:extLst>
                <a:ext uri="{FF2B5EF4-FFF2-40B4-BE49-F238E27FC236}">
                  <a16:creationId xmlns:a16="http://schemas.microsoft.com/office/drawing/2014/main" id="{7311A847-174E-40C1-8002-A3ADCAD68089}"/>
                </a:ext>
              </a:extLst>
            </p:cNvPr>
            <p:cNvSpPr/>
            <p:nvPr userDrawn="1"/>
          </p:nvSpPr>
          <p:spPr>
            <a:xfrm>
              <a:off x="0" y="0"/>
              <a:ext cx="4680000" cy="9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14" name="Rectangle 13">
              <a:extLst>
                <a:ext uri="{FF2B5EF4-FFF2-40B4-BE49-F238E27FC236}">
                  <a16:creationId xmlns:a16="http://schemas.microsoft.com/office/drawing/2014/main" id="{9B1E7EE1-746B-48D6-9E09-685A477CA5FD}"/>
                </a:ext>
              </a:extLst>
            </p:cNvPr>
            <p:cNvSpPr/>
            <p:nvPr userDrawn="1"/>
          </p:nvSpPr>
          <p:spPr>
            <a:xfrm>
              <a:off x="4680000" y="0"/>
              <a:ext cx="3600000" cy="90000"/>
            </a:xfrm>
            <a:prstGeom prst="rect">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15" name="Rectangle 14">
              <a:extLst>
                <a:ext uri="{FF2B5EF4-FFF2-40B4-BE49-F238E27FC236}">
                  <a16:creationId xmlns:a16="http://schemas.microsoft.com/office/drawing/2014/main" id="{61CF5209-5267-470B-A434-C0B10833AB31}"/>
                </a:ext>
              </a:extLst>
            </p:cNvPr>
            <p:cNvSpPr/>
            <p:nvPr userDrawn="1"/>
          </p:nvSpPr>
          <p:spPr>
            <a:xfrm>
              <a:off x="8280000" y="0"/>
              <a:ext cx="2520000" cy="9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16" name="Rectangle 15">
              <a:extLst>
                <a:ext uri="{FF2B5EF4-FFF2-40B4-BE49-F238E27FC236}">
                  <a16:creationId xmlns:a16="http://schemas.microsoft.com/office/drawing/2014/main" id="{481F8514-D627-49B3-8081-FAA2CB2E1D9D}"/>
                </a:ext>
              </a:extLst>
            </p:cNvPr>
            <p:cNvSpPr/>
            <p:nvPr userDrawn="1"/>
          </p:nvSpPr>
          <p:spPr>
            <a:xfrm>
              <a:off x="10800000" y="0"/>
              <a:ext cx="1392000" cy="9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grpSp>
    </p:spTree>
    <p:extLst>
      <p:ext uri="{BB962C8B-B14F-4D97-AF65-F5344CB8AC3E}">
        <p14:creationId xmlns:p14="http://schemas.microsoft.com/office/powerpoint/2010/main" val="296847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odern No. 20" panose="020707040705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Nova" panose="020B0504020202020204" pitchFamily="34" charset="0"/>
          <a:ea typeface="Gadugi" panose="020B0502040204020203" pitchFamily="34" charset="0"/>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Nova" panose="020B0504020202020204" pitchFamily="34" charset="0"/>
          <a:ea typeface="Gadugi" panose="020B0502040204020203" pitchFamily="34" charset="0"/>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ova" panose="020B0504020202020204" pitchFamily="34" charset="0"/>
          <a:ea typeface="Gadugi" panose="020B0502040204020203" pitchFamily="34" charset="0"/>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ova" panose="020B0504020202020204" pitchFamily="34" charset="0"/>
          <a:ea typeface="Gadugi" panose="020B0502040204020203" pitchFamily="34" charset="0"/>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ova" panose="020B0504020202020204" pitchFamily="34" charset="0"/>
          <a:ea typeface="Gadugi" panose="020B0502040204020203" pitchFamily="34" charset="0"/>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BJ"/>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6.sv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30.svg"/><Relationship Id="rId12" Type="http://schemas.openxmlformats.org/officeDocument/2006/relationships/image" Target="../media/image35.svg"/><Relationship Id="rId2" Type="http://schemas.openxmlformats.org/officeDocument/2006/relationships/image" Target="../media/image17.png"/><Relationship Id="rId16" Type="http://schemas.openxmlformats.org/officeDocument/2006/relationships/image" Target="../media/image26.sv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5" Type="http://schemas.openxmlformats.org/officeDocument/2006/relationships/image" Target="../media/image25.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 Id="rId14" Type="http://schemas.openxmlformats.org/officeDocument/2006/relationships/image" Target="../media/image24.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C310DA-169B-49D3-8080-12BE6215BBB3}"/>
              </a:ext>
            </a:extLst>
          </p:cNvPr>
          <p:cNvSpPr/>
          <p:nvPr/>
        </p:nvSpPr>
        <p:spPr>
          <a:xfrm>
            <a:off x="-1" y="-29304"/>
            <a:ext cx="12192001" cy="828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36" name="Rectangle 35">
            <a:extLst>
              <a:ext uri="{FF2B5EF4-FFF2-40B4-BE49-F238E27FC236}">
                <a16:creationId xmlns:a16="http://schemas.microsoft.com/office/drawing/2014/main" id="{1DA6369E-A2B6-4E82-B74C-A7D3E1156E17}"/>
              </a:ext>
            </a:extLst>
          </p:cNvPr>
          <p:cNvSpPr/>
          <p:nvPr/>
        </p:nvSpPr>
        <p:spPr>
          <a:xfrm>
            <a:off x="0" y="6073919"/>
            <a:ext cx="12192001" cy="828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grpSp>
        <p:nvGrpSpPr>
          <p:cNvPr id="4" name="Groupe 3">
            <a:extLst>
              <a:ext uri="{FF2B5EF4-FFF2-40B4-BE49-F238E27FC236}">
                <a16:creationId xmlns:a16="http://schemas.microsoft.com/office/drawing/2014/main" id="{DA867065-8EA5-4D62-A56F-A339988BF342}"/>
              </a:ext>
            </a:extLst>
          </p:cNvPr>
          <p:cNvGrpSpPr/>
          <p:nvPr/>
        </p:nvGrpSpPr>
        <p:grpSpPr>
          <a:xfrm rot="5400000">
            <a:off x="-3269974" y="3269974"/>
            <a:ext cx="6858000" cy="318052"/>
            <a:chOff x="0" y="0"/>
            <a:chExt cx="12192000" cy="90000"/>
          </a:xfrm>
        </p:grpSpPr>
        <p:sp>
          <p:nvSpPr>
            <p:cNvPr id="5" name="Rectangle 4">
              <a:extLst>
                <a:ext uri="{FF2B5EF4-FFF2-40B4-BE49-F238E27FC236}">
                  <a16:creationId xmlns:a16="http://schemas.microsoft.com/office/drawing/2014/main" id="{175BCB97-07B2-4DF1-A4A6-996D1FA4D689}"/>
                </a:ext>
              </a:extLst>
            </p:cNvPr>
            <p:cNvSpPr/>
            <p:nvPr userDrawn="1"/>
          </p:nvSpPr>
          <p:spPr>
            <a:xfrm>
              <a:off x="0" y="0"/>
              <a:ext cx="4680000" cy="9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6" name="Rectangle 5">
              <a:extLst>
                <a:ext uri="{FF2B5EF4-FFF2-40B4-BE49-F238E27FC236}">
                  <a16:creationId xmlns:a16="http://schemas.microsoft.com/office/drawing/2014/main" id="{E19587C4-6F81-4EFD-BBBB-5ECA565328A5}"/>
                </a:ext>
              </a:extLst>
            </p:cNvPr>
            <p:cNvSpPr/>
            <p:nvPr userDrawn="1"/>
          </p:nvSpPr>
          <p:spPr>
            <a:xfrm>
              <a:off x="4680000" y="0"/>
              <a:ext cx="3600000" cy="90000"/>
            </a:xfrm>
            <a:prstGeom prst="rect">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7" name="Rectangle 6">
              <a:extLst>
                <a:ext uri="{FF2B5EF4-FFF2-40B4-BE49-F238E27FC236}">
                  <a16:creationId xmlns:a16="http://schemas.microsoft.com/office/drawing/2014/main" id="{4B78687F-7653-455C-A878-4E5AFEA8E7C3}"/>
                </a:ext>
              </a:extLst>
            </p:cNvPr>
            <p:cNvSpPr/>
            <p:nvPr userDrawn="1"/>
          </p:nvSpPr>
          <p:spPr>
            <a:xfrm>
              <a:off x="8280000" y="0"/>
              <a:ext cx="2520000" cy="9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8" name="Rectangle 7">
              <a:extLst>
                <a:ext uri="{FF2B5EF4-FFF2-40B4-BE49-F238E27FC236}">
                  <a16:creationId xmlns:a16="http://schemas.microsoft.com/office/drawing/2014/main" id="{319899BA-AB41-4C49-B18E-7646DC286E27}"/>
                </a:ext>
              </a:extLst>
            </p:cNvPr>
            <p:cNvSpPr/>
            <p:nvPr userDrawn="1"/>
          </p:nvSpPr>
          <p:spPr>
            <a:xfrm>
              <a:off x="10800000" y="0"/>
              <a:ext cx="1392000" cy="9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grpSp>
      <p:sp>
        <p:nvSpPr>
          <p:cNvPr id="28" name="ZoneTexte 27">
            <a:extLst>
              <a:ext uri="{FF2B5EF4-FFF2-40B4-BE49-F238E27FC236}">
                <a16:creationId xmlns:a16="http://schemas.microsoft.com/office/drawing/2014/main" id="{6423BD8D-FF22-4528-8579-9606C6BC1A67}"/>
              </a:ext>
            </a:extLst>
          </p:cNvPr>
          <p:cNvSpPr txBox="1"/>
          <p:nvPr/>
        </p:nvSpPr>
        <p:spPr>
          <a:xfrm>
            <a:off x="586409" y="87178"/>
            <a:ext cx="11469763" cy="2308324"/>
          </a:xfrm>
          <a:prstGeom prst="rect">
            <a:avLst/>
          </a:prstGeom>
          <a:noFill/>
        </p:spPr>
        <p:txBody>
          <a:bodyPr wrap="square" rtlCol="0">
            <a:spAutoFit/>
          </a:bodyPr>
          <a:lstStyle/>
          <a:p>
            <a:r>
              <a:rPr lang="fr-FR" sz="4800" dirty="0">
                <a:latin typeface="Modern No. 20" panose="02070704070505020303" pitchFamily="18" charset="0"/>
              </a:rPr>
              <a:t>INTRODUCTION TO ARTIFICIAL INTELLIGENCE AND MACHINE LEARNING</a:t>
            </a:r>
            <a:endParaRPr lang="fr-BJ" sz="4800" dirty="0">
              <a:latin typeface="Modern No. 20" panose="02070704070505020303" pitchFamily="18" charset="0"/>
            </a:endParaRPr>
          </a:p>
        </p:txBody>
      </p:sp>
      <p:sp>
        <p:nvSpPr>
          <p:cNvPr id="29" name="ZoneTexte 28">
            <a:extLst>
              <a:ext uri="{FF2B5EF4-FFF2-40B4-BE49-F238E27FC236}">
                <a16:creationId xmlns:a16="http://schemas.microsoft.com/office/drawing/2014/main" id="{7A3747E7-97CA-4376-AFDF-34FEF631E2DB}"/>
              </a:ext>
            </a:extLst>
          </p:cNvPr>
          <p:cNvSpPr txBox="1"/>
          <p:nvPr/>
        </p:nvSpPr>
        <p:spPr>
          <a:xfrm>
            <a:off x="586409" y="4909929"/>
            <a:ext cx="4740965" cy="1938992"/>
          </a:xfrm>
          <a:prstGeom prst="rect">
            <a:avLst/>
          </a:prstGeom>
          <a:noFill/>
        </p:spPr>
        <p:txBody>
          <a:bodyPr wrap="square" rtlCol="0">
            <a:spAutoFit/>
          </a:bodyPr>
          <a:lstStyle/>
          <a:p>
            <a:r>
              <a:rPr lang="fr-FR" sz="2400" b="1" dirty="0" err="1">
                <a:solidFill>
                  <a:srgbClr val="F07B2C"/>
                </a:solidFill>
                <a:latin typeface="Arial Nova" panose="020B0504020202020204" pitchFamily="34" charset="0"/>
              </a:rPr>
              <a:t>Submitted</a:t>
            </a:r>
            <a:r>
              <a:rPr lang="fr-FR" sz="2400" b="1" dirty="0">
                <a:solidFill>
                  <a:srgbClr val="F07B2C"/>
                </a:solidFill>
                <a:latin typeface="Arial Nova" panose="020B0504020202020204" pitchFamily="34" charset="0"/>
              </a:rPr>
              <a:t> by</a:t>
            </a:r>
          </a:p>
          <a:p>
            <a:r>
              <a:rPr lang="fr-FR" sz="2400" dirty="0">
                <a:latin typeface="Arial Nova" panose="020B0504020202020204" pitchFamily="34" charset="0"/>
              </a:rPr>
              <a:t>AKPA Céphas</a:t>
            </a:r>
          </a:p>
          <a:p>
            <a:r>
              <a:rPr lang="fr-FR" sz="2400" dirty="0">
                <a:latin typeface="Arial Nova" panose="020B0504020202020204" pitchFamily="34" charset="0"/>
              </a:rPr>
              <a:t>DAKO Sidoine</a:t>
            </a:r>
          </a:p>
          <a:p>
            <a:r>
              <a:rPr lang="fr-FR" sz="2400" dirty="0">
                <a:latin typeface="Arial Nova" panose="020B0504020202020204" pitchFamily="34" charset="0"/>
              </a:rPr>
              <a:t>ESSETCHEOU Merveille</a:t>
            </a:r>
          </a:p>
          <a:p>
            <a:r>
              <a:rPr lang="fr-FR" sz="2400" dirty="0">
                <a:latin typeface="Arial Nova" panose="020B0504020202020204" pitchFamily="34" charset="0"/>
              </a:rPr>
              <a:t>MITCHOZOUNNOU Firmin</a:t>
            </a:r>
            <a:endParaRPr lang="fr-BJ" sz="2400" dirty="0">
              <a:latin typeface="Arial Nova" panose="020B0504020202020204" pitchFamily="34" charset="0"/>
            </a:endParaRPr>
          </a:p>
        </p:txBody>
      </p:sp>
      <p:sp>
        <p:nvSpPr>
          <p:cNvPr id="30" name="ZoneTexte 29">
            <a:extLst>
              <a:ext uri="{FF2B5EF4-FFF2-40B4-BE49-F238E27FC236}">
                <a16:creationId xmlns:a16="http://schemas.microsoft.com/office/drawing/2014/main" id="{08600E06-2578-4295-9349-0A5EEDD84F4D}"/>
              </a:ext>
            </a:extLst>
          </p:cNvPr>
          <p:cNvSpPr txBox="1"/>
          <p:nvPr/>
        </p:nvSpPr>
        <p:spPr>
          <a:xfrm>
            <a:off x="6952806" y="4909929"/>
            <a:ext cx="4740965" cy="830997"/>
          </a:xfrm>
          <a:prstGeom prst="rect">
            <a:avLst/>
          </a:prstGeom>
          <a:noFill/>
        </p:spPr>
        <p:txBody>
          <a:bodyPr wrap="square" rtlCol="0">
            <a:spAutoFit/>
          </a:bodyPr>
          <a:lstStyle/>
          <a:p>
            <a:pPr algn="r"/>
            <a:r>
              <a:rPr lang="fr-FR" sz="2400" b="1" dirty="0" err="1">
                <a:solidFill>
                  <a:srgbClr val="92D050"/>
                </a:solidFill>
                <a:latin typeface="Arial Nova" panose="020B0504020202020204" pitchFamily="34" charset="0"/>
              </a:rPr>
              <a:t>Lecturer</a:t>
            </a:r>
            <a:endParaRPr lang="fr-FR" sz="2400" b="1" dirty="0">
              <a:solidFill>
                <a:srgbClr val="92D050"/>
              </a:solidFill>
              <a:latin typeface="Arial Nova" panose="020B0504020202020204" pitchFamily="34" charset="0"/>
            </a:endParaRPr>
          </a:p>
          <a:p>
            <a:pPr algn="r"/>
            <a:r>
              <a:rPr lang="fr-FR" sz="2400" dirty="0">
                <a:latin typeface="Arial Nova" panose="020B0504020202020204" pitchFamily="34" charset="0"/>
              </a:rPr>
              <a:t>PhD </a:t>
            </a:r>
            <a:r>
              <a:rPr lang="fr-FR" sz="2400" dirty="0" err="1">
                <a:latin typeface="Arial Nova" panose="020B0504020202020204" pitchFamily="34" charset="0"/>
              </a:rPr>
              <a:t>Ratheil</a:t>
            </a:r>
            <a:r>
              <a:rPr lang="fr-FR" sz="2400" dirty="0">
                <a:latin typeface="Arial Nova" panose="020B0504020202020204" pitchFamily="34" charset="0"/>
              </a:rPr>
              <a:t> V. HOUNDJI</a:t>
            </a:r>
          </a:p>
        </p:txBody>
      </p:sp>
      <p:sp>
        <p:nvSpPr>
          <p:cNvPr id="31" name="ZoneTexte 30">
            <a:extLst>
              <a:ext uri="{FF2B5EF4-FFF2-40B4-BE49-F238E27FC236}">
                <a16:creationId xmlns:a16="http://schemas.microsoft.com/office/drawing/2014/main" id="{5268AB23-19D7-40DC-889D-758B064F30D5}"/>
              </a:ext>
            </a:extLst>
          </p:cNvPr>
          <p:cNvSpPr txBox="1"/>
          <p:nvPr/>
        </p:nvSpPr>
        <p:spPr>
          <a:xfrm>
            <a:off x="8384551" y="6479589"/>
            <a:ext cx="3807449" cy="400110"/>
          </a:xfrm>
          <a:prstGeom prst="rect">
            <a:avLst/>
          </a:prstGeom>
          <a:noFill/>
        </p:spPr>
        <p:txBody>
          <a:bodyPr wrap="square" rtlCol="0">
            <a:spAutoFit/>
          </a:bodyPr>
          <a:lstStyle/>
          <a:p>
            <a:pPr algn="r"/>
            <a:r>
              <a:rPr lang="fr-FR" sz="2000" i="1" dirty="0">
                <a:solidFill>
                  <a:srgbClr val="AFABAB"/>
                </a:solidFill>
                <a:latin typeface="Arial Nova" panose="020B0504020202020204" pitchFamily="34" charset="0"/>
              </a:rPr>
              <a:t>March 2022</a:t>
            </a:r>
            <a:endParaRPr lang="fr-BJ" sz="2000" i="1" dirty="0">
              <a:solidFill>
                <a:srgbClr val="AFABAB"/>
              </a:solidFill>
              <a:latin typeface="Arial Nova" panose="020B0504020202020204" pitchFamily="34" charset="0"/>
            </a:endParaRPr>
          </a:p>
        </p:txBody>
      </p:sp>
      <p:pic>
        <p:nvPicPr>
          <p:cNvPr id="3" name="Image 2">
            <a:extLst>
              <a:ext uri="{FF2B5EF4-FFF2-40B4-BE49-F238E27FC236}">
                <a16:creationId xmlns:a16="http://schemas.microsoft.com/office/drawing/2014/main" id="{01197E78-1E36-486E-BF8D-1A45323D7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0333" y="-29304"/>
            <a:ext cx="1289884" cy="866200"/>
          </a:xfrm>
          <a:prstGeom prst="rect">
            <a:avLst/>
          </a:prstGeom>
        </p:spPr>
      </p:pic>
      <p:grpSp>
        <p:nvGrpSpPr>
          <p:cNvPr id="23" name="Groupe 22">
            <a:extLst>
              <a:ext uri="{FF2B5EF4-FFF2-40B4-BE49-F238E27FC236}">
                <a16:creationId xmlns:a16="http://schemas.microsoft.com/office/drawing/2014/main" id="{57155F8D-8C15-4386-A9F1-5BAC1E363E74}"/>
              </a:ext>
            </a:extLst>
          </p:cNvPr>
          <p:cNvGrpSpPr/>
          <p:nvPr/>
        </p:nvGrpSpPr>
        <p:grpSpPr>
          <a:xfrm>
            <a:off x="12712914" y="1950282"/>
            <a:ext cx="4965485" cy="1676449"/>
            <a:chOff x="6640106" y="2007699"/>
            <a:chExt cx="4965485" cy="1676449"/>
          </a:xfrm>
        </p:grpSpPr>
        <p:sp>
          <p:nvSpPr>
            <p:cNvPr id="10" name="ZoneTexte 9">
              <a:extLst>
                <a:ext uri="{FF2B5EF4-FFF2-40B4-BE49-F238E27FC236}">
                  <a16:creationId xmlns:a16="http://schemas.microsoft.com/office/drawing/2014/main" id="{98EA5871-CFCD-4D3E-A160-ED8F3F5BE4C9}"/>
                </a:ext>
              </a:extLst>
            </p:cNvPr>
            <p:cNvSpPr txBox="1"/>
            <p:nvPr/>
          </p:nvSpPr>
          <p:spPr>
            <a:xfrm>
              <a:off x="6744084" y="2490334"/>
              <a:ext cx="4661452" cy="769441"/>
            </a:xfrm>
            <a:prstGeom prst="rect">
              <a:avLst/>
            </a:prstGeom>
            <a:noFill/>
          </p:spPr>
          <p:txBody>
            <a:bodyPr wrap="square" rtlCol="0">
              <a:spAutoFit/>
            </a:bodyPr>
            <a:lstStyle/>
            <a:p>
              <a:pPr algn="ctr"/>
              <a:r>
                <a:rPr lang="fr-FR" sz="4400" dirty="0">
                  <a:solidFill>
                    <a:srgbClr val="00B0F0"/>
                  </a:solidFill>
                  <a:latin typeface="Modern No. 20" panose="02070704070505020303" pitchFamily="18" charset="0"/>
                </a:rPr>
                <a:t>DECISION TREE</a:t>
              </a:r>
              <a:endParaRPr lang="fr-BJ" sz="4400" dirty="0">
                <a:solidFill>
                  <a:srgbClr val="00B0F0"/>
                </a:solidFill>
                <a:latin typeface="Modern No. 20" panose="02070704070505020303" pitchFamily="18" charset="0"/>
              </a:endParaRPr>
            </a:p>
          </p:txBody>
        </p:sp>
        <p:sp>
          <p:nvSpPr>
            <p:cNvPr id="11" name="ZoneTexte 10">
              <a:extLst>
                <a:ext uri="{FF2B5EF4-FFF2-40B4-BE49-F238E27FC236}">
                  <a16:creationId xmlns:a16="http://schemas.microsoft.com/office/drawing/2014/main" id="{3AA150D1-E9B7-494D-BC56-86A7F5CD5ACB}"/>
                </a:ext>
              </a:extLst>
            </p:cNvPr>
            <p:cNvSpPr txBox="1"/>
            <p:nvPr/>
          </p:nvSpPr>
          <p:spPr>
            <a:xfrm>
              <a:off x="7045572" y="2998165"/>
              <a:ext cx="2405269" cy="523220"/>
            </a:xfrm>
            <a:prstGeom prst="rect">
              <a:avLst/>
            </a:prstGeom>
            <a:noFill/>
          </p:spPr>
          <p:txBody>
            <a:bodyPr wrap="square" rtlCol="0">
              <a:spAutoFit/>
            </a:bodyPr>
            <a:lstStyle/>
            <a:p>
              <a:pPr algn="ctr"/>
              <a:r>
                <a:rPr lang="fr-FR" sz="2800" dirty="0">
                  <a:solidFill>
                    <a:srgbClr val="F07B2C"/>
                  </a:solidFill>
                  <a:latin typeface="Arial Nova" panose="020B0504020202020204" pitchFamily="34" charset="0"/>
                </a:rPr>
                <a:t>Classification</a:t>
              </a:r>
              <a:endParaRPr lang="fr-BJ" sz="2800" dirty="0">
                <a:solidFill>
                  <a:srgbClr val="F07B2C"/>
                </a:solidFill>
                <a:latin typeface="Arial Nova" panose="020B0504020202020204" pitchFamily="34" charset="0"/>
              </a:endParaRPr>
            </a:p>
          </p:txBody>
        </p:sp>
        <p:sp>
          <p:nvSpPr>
            <p:cNvPr id="12" name="ZoneTexte 11">
              <a:extLst>
                <a:ext uri="{FF2B5EF4-FFF2-40B4-BE49-F238E27FC236}">
                  <a16:creationId xmlns:a16="http://schemas.microsoft.com/office/drawing/2014/main" id="{619A0B6F-8796-48A5-A0CD-405D265A45EA}"/>
                </a:ext>
              </a:extLst>
            </p:cNvPr>
            <p:cNvSpPr txBox="1"/>
            <p:nvPr/>
          </p:nvSpPr>
          <p:spPr>
            <a:xfrm>
              <a:off x="9287732" y="2315702"/>
              <a:ext cx="944218" cy="461665"/>
            </a:xfrm>
            <a:prstGeom prst="rect">
              <a:avLst/>
            </a:prstGeom>
            <a:noFill/>
          </p:spPr>
          <p:txBody>
            <a:bodyPr wrap="square" rtlCol="0">
              <a:spAutoFit/>
            </a:bodyPr>
            <a:lstStyle/>
            <a:p>
              <a:r>
                <a:rPr lang="fr-FR" sz="2400" dirty="0">
                  <a:latin typeface="Arial Nova" panose="020B0504020202020204" pitchFamily="34" charset="0"/>
                </a:rPr>
                <a:t>Node</a:t>
              </a:r>
              <a:endParaRPr lang="fr-BJ" sz="2400" dirty="0">
                <a:latin typeface="Arial Nova" panose="020B0504020202020204" pitchFamily="34" charset="0"/>
              </a:endParaRPr>
            </a:p>
          </p:txBody>
        </p:sp>
        <p:sp>
          <p:nvSpPr>
            <p:cNvPr id="13" name="ZoneTexte 12">
              <a:extLst>
                <a:ext uri="{FF2B5EF4-FFF2-40B4-BE49-F238E27FC236}">
                  <a16:creationId xmlns:a16="http://schemas.microsoft.com/office/drawing/2014/main" id="{6A7B46C4-C852-45DC-B02D-B04D8945EC5D}"/>
                </a:ext>
              </a:extLst>
            </p:cNvPr>
            <p:cNvSpPr txBox="1"/>
            <p:nvPr/>
          </p:nvSpPr>
          <p:spPr>
            <a:xfrm>
              <a:off x="7490280" y="2393767"/>
              <a:ext cx="805069" cy="400110"/>
            </a:xfrm>
            <a:prstGeom prst="rect">
              <a:avLst/>
            </a:prstGeom>
            <a:noFill/>
          </p:spPr>
          <p:txBody>
            <a:bodyPr wrap="square" rtlCol="0">
              <a:spAutoFit/>
            </a:bodyPr>
            <a:lstStyle/>
            <a:p>
              <a:pPr algn="ctr"/>
              <a:r>
                <a:rPr lang="fr-FR" sz="2000" dirty="0" err="1">
                  <a:latin typeface="Arial Nova" panose="020B0504020202020204" pitchFamily="34" charset="0"/>
                </a:rPr>
                <a:t>Leaf</a:t>
              </a:r>
              <a:endParaRPr lang="fr-BJ" sz="2000" dirty="0">
                <a:latin typeface="Arial Nova" panose="020B0504020202020204" pitchFamily="34" charset="0"/>
              </a:endParaRPr>
            </a:p>
          </p:txBody>
        </p:sp>
        <p:sp>
          <p:nvSpPr>
            <p:cNvPr id="14" name="ZoneTexte 13">
              <a:extLst>
                <a:ext uri="{FF2B5EF4-FFF2-40B4-BE49-F238E27FC236}">
                  <a16:creationId xmlns:a16="http://schemas.microsoft.com/office/drawing/2014/main" id="{8A17F12D-D273-432F-95B2-AF6E01157F76}"/>
                </a:ext>
              </a:extLst>
            </p:cNvPr>
            <p:cNvSpPr txBox="1"/>
            <p:nvPr/>
          </p:nvSpPr>
          <p:spPr>
            <a:xfrm>
              <a:off x="6819011" y="2377257"/>
              <a:ext cx="839473" cy="400110"/>
            </a:xfrm>
            <a:prstGeom prst="rect">
              <a:avLst/>
            </a:prstGeom>
            <a:noFill/>
          </p:spPr>
          <p:txBody>
            <a:bodyPr wrap="square" rtlCol="0">
              <a:spAutoFit/>
            </a:bodyPr>
            <a:lstStyle/>
            <a:p>
              <a:pPr algn="ctr"/>
              <a:r>
                <a:rPr lang="fr-FR" sz="2000" dirty="0">
                  <a:latin typeface="Arial Nova" panose="020B0504020202020204" pitchFamily="34" charset="0"/>
                </a:rPr>
                <a:t>Rule</a:t>
              </a:r>
              <a:endParaRPr lang="fr-BJ" sz="2000" dirty="0">
                <a:latin typeface="Arial Nova" panose="020B0504020202020204" pitchFamily="34" charset="0"/>
              </a:endParaRPr>
            </a:p>
          </p:txBody>
        </p:sp>
        <p:sp>
          <p:nvSpPr>
            <p:cNvPr id="15" name="ZoneTexte 14">
              <a:extLst>
                <a:ext uri="{FF2B5EF4-FFF2-40B4-BE49-F238E27FC236}">
                  <a16:creationId xmlns:a16="http://schemas.microsoft.com/office/drawing/2014/main" id="{DC97FA70-554D-4685-9402-4EFAC9B4A724}"/>
                </a:ext>
              </a:extLst>
            </p:cNvPr>
            <p:cNvSpPr txBox="1"/>
            <p:nvPr/>
          </p:nvSpPr>
          <p:spPr>
            <a:xfrm>
              <a:off x="7251231" y="2147179"/>
              <a:ext cx="1283169" cy="461665"/>
            </a:xfrm>
            <a:prstGeom prst="rect">
              <a:avLst/>
            </a:prstGeom>
            <a:noFill/>
          </p:spPr>
          <p:txBody>
            <a:bodyPr wrap="square" rtlCol="0">
              <a:spAutoFit/>
            </a:bodyPr>
            <a:lstStyle/>
            <a:p>
              <a:pPr algn="ctr"/>
              <a:r>
                <a:rPr lang="fr-FR" sz="2400" dirty="0">
                  <a:latin typeface="Arial Nova" panose="020B0504020202020204" pitchFamily="34" charset="0"/>
                  <a:cs typeface="Raavi" panose="020B0502040204020203" pitchFamily="34" charset="0"/>
                </a:rPr>
                <a:t>Branch</a:t>
              </a:r>
              <a:endParaRPr lang="fr-BJ" sz="2400" dirty="0">
                <a:latin typeface="Arial Nova" panose="020B0504020202020204" pitchFamily="34" charset="0"/>
                <a:cs typeface="Raavi" panose="020B0502040204020203" pitchFamily="34" charset="0"/>
              </a:endParaRPr>
            </a:p>
          </p:txBody>
        </p:sp>
        <p:sp>
          <p:nvSpPr>
            <p:cNvPr id="16" name="ZoneTexte 15">
              <a:extLst>
                <a:ext uri="{FF2B5EF4-FFF2-40B4-BE49-F238E27FC236}">
                  <a16:creationId xmlns:a16="http://schemas.microsoft.com/office/drawing/2014/main" id="{7A5CEAFD-EE7F-42FF-923A-9BAC24277ADA}"/>
                </a:ext>
              </a:extLst>
            </p:cNvPr>
            <p:cNvSpPr txBox="1"/>
            <p:nvPr/>
          </p:nvSpPr>
          <p:spPr>
            <a:xfrm>
              <a:off x="9162604" y="2998165"/>
              <a:ext cx="2442987" cy="400110"/>
            </a:xfrm>
            <a:prstGeom prst="rect">
              <a:avLst/>
            </a:prstGeom>
            <a:noFill/>
          </p:spPr>
          <p:txBody>
            <a:bodyPr wrap="square" rtlCol="0">
              <a:spAutoFit/>
            </a:bodyPr>
            <a:lstStyle/>
            <a:p>
              <a:pPr algn="ctr"/>
              <a:r>
                <a:rPr lang="fr-FR" sz="2000" dirty="0">
                  <a:latin typeface="Arial Nova" panose="020B0504020202020204" pitchFamily="34" charset="0"/>
                </a:rPr>
                <a:t>Machine Learning</a:t>
              </a:r>
              <a:endParaRPr lang="fr-BJ" sz="2000" dirty="0">
                <a:latin typeface="Arial Nova" panose="020B0504020202020204" pitchFamily="34" charset="0"/>
              </a:endParaRPr>
            </a:p>
          </p:txBody>
        </p:sp>
        <p:sp>
          <p:nvSpPr>
            <p:cNvPr id="17" name="ZoneTexte 16">
              <a:extLst>
                <a:ext uri="{FF2B5EF4-FFF2-40B4-BE49-F238E27FC236}">
                  <a16:creationId xmlns:a16="http://schemas.microsoft.com/office/drawing/2014/main" id="{B56B754D-AAC5-4162-935D-36C664EE9EC5}"/>
                </a:ext>
              </a:extLst>
            </p:cNvPr>
            <p:cNvSpPr txBox="1"/>
            <p:nvPr/>
          </p:nvSpPr>
          <p:spPr>
            <a:xfrm>
              <a:off x="8175829" y="2399811"/>
              <a:ext cx="1232452" cy="338554"/>
            </a:xfrm>
            <a:prstGeom prst="rect">
              <a:avLst/>
            </a:prstGeom>
            <a:noFill/>
          </p:spPr>
          <p:txBody>
            <a:bodyPr wrap="square" rtlCol="0">
              <a:spAutoFit/>
            </a:bodyPr>
            <a:lstStyle/>
            <a:p>
              <a:pPr algn="ctr"/>
              <a:r>
                <a:rPr lang="fr-FR" sz="1600" dirty="0" err="1">
                  <a:latin typeface="Arial Nova" panose="020B0504020202020204" pitchFamily="34" charset="0"/>
                </a:rPr>
                <a:t>Supervised</a:t>
              </a:r>
              <a:endParaRPr lang="fr-BJ" sz="1600" dirty="0">
                <a:latin typeface="Arial Nova" panose="020B0504020202020204" pitchFamily="34" charset="0"/>
              </a:endParaRPr>
            </a:p>
          </p:txBody>
        </p:sp>
        <p:sp>
          <p:nvSpPr>
            <p:cNvPr id="18" name="ZoneTexte 17">
              <a:extLst>
                <a:ext uri="{FF2B5EF4-FFF2-40B4-BE49-F238E27FC236}">
                  <a16:creationId xmlns:a16="http://schemas.microsoft.com/office/drawing/2014/main" id="{71F6E23E-E3CA-4930-9E38-3ED50A296BA9}"/>
                </a:ext>
              </a:extLst>
            </p:cNvPr>
            <p:cNvSpPr txBox="1"/>
            <p:nvPr/>
          </p:nvSpPr>
          <p:spPr>
            <a:xfrm>
              <a:off x="8175829" y="2119078"/>
              <a:ext cx="1460543" cy="400110"/>
            </a:xfrm>
            <a:prstGeom prst="rect">
              <a:avLst/>
            </a:prstGeom>
            <a:noFill/>
          </p:spPr>
          <p:txBody>
            <a:bodyPr wrap="square" rtlCol="0">
              <a:spAutoFit/>
            </a:bodyPr>
            <a:lstStyle/>
            <a:p>
              <a:pPr algn="ctr"/>
              <a:r>
                <a:rPr lang="fr-FR" sz="2000" dirty="0" err="1">
                  <a:latin typeface="Arial Nova" panose="020B0504020202020204" pitchFamily="34" charset="0"/>
                </a:rPr>
                <a:t>Pruning</a:t>
              </a:r>
              <a:endParaRPr lang="fr-BJ" sz="2000" dirty="0">
                <a:latin typeface="Arial Nova" panose="020B0504020202020204" pitchFamily="34" charset="0"/>
              </a:endParaRPr>
            </a:p>
          </p:txBody>
        </p:sp>
        <p:sp>
          <p:nvSpPr>
            <p:cNvPr id="19" name="ZoneTexte 18">
              <a:extLst>
                <a:ext uri="{FF2B5EF4-FFF2-40B4-BE49-F238E27FC236}">
                  <a16:creationId xmlns:a16="http://schemas.microsoft.com/office/drawing/2014/main" id="{7D0D2AED-824D-446D-96BF-7620BA948D21}"/>
                </a:ext>
              </a:extLst>
            </p:cNvPr>
            <p:cNvSpPr txBox="1"/>
            <p:nvPr/>
          </p:nvSpPr>
          <p:spPr>
            <a:xfrm>
              <a:off x="9932001" y="2397135"/>
              <a:ext cx="1488828" cy="400110"/>
            </a:xfrm>
            <a:prstGeom prst="rect">
              <a:avLst/>
            </a:prstGeom>
            <a:noFill/>
          </p:spPr>
          <p:txBody>
            <a:bodyPr wrap="square" rtlCol="0">
              <a:spAutoFit/>
            </a:bodyPr>
            <a:lstStyle/>
            <a:p>
              <a:pPr algn="ctr"/>
              <a:r>
                <a:rPr lang="fr-FR" sz="2000" dirty="0">
                  <a:latin typeface="Arial Nova" panose="020B0504020202020204" pitchFamily="34" charset="0"/>
                </a:rPr>
                <a:t>Condition</a:t>
              </a:r>
              <a:endParaRPr lang="fr-BJ" sz="2000" dirty="0">
                <a:latin typeface="Arial Nova" panose="020B0504020202020204" pitchFamily="34" charset="0"/>
              </a:endParaRPr>
            </a:p>
          </p:txBody>
        </p:sp>
        <p:sp>
          <p:nvSpPr>
            <p:cNvPr id="20" name="ZoneTexte 19">
              <a:extLst>
                <a:ext uri="{FF2B5EF4-FFF2-40B4-BE49-F238E27FC236}">
                  <a16:creationId xmlns:a16="http://schemas.microsoft.com/office/drawing/2014/main" id="{933F4967-EB6E-4235-8FAB-8C6261F5779F}"/>
                </a:ext>
              </a:extLst>
            </p:cNvPr>
            <p:cNvSpPr txBox="1"/>
            <p:nvPr/>
          </p:nvSpPr>
          <p:spPr>
            <a:xfrm>
              <a:off x="6640106" y="3019965"/>
              <a:ext cx="675861" cy="338554"/>
            </a:xfrm>
            <a:prstGeom prst="rect">
              <a:avLst/>
            </a:prstGeom>
            <a:noFill/>
          </p:spPr>
          <p:txBody>
            <a:bodyPr wrap="square" rtlCol="0">
              <a:spAutoFit/>
            </a:bodyPr>
            <a:lstStyle/>
            <a:p>
              <a:r>
                <a:rPr lang="fr-FR" sz="1600" dirty="0">
                  <a:latin typeface="Arial Nova" panose="020B0504020202020204" pitchFamily="34" charset="0"/>
                </a:rPr>
                <a:t>Label</a:t>
              </a:r>
              <a:endParaRPr lang="fr-BJ" sz="1600" dirty="0">
                <a:latin typeface="Arial Nova" panose="020B0504020202020204" pitchFamily="34" charset="0"/>
              </a:endParaRPr>
            </a:p>
          </p:txBody>
        </p:sp>
        <p:sp>
          <p:nvSpPr>
            <p:cNvPr id="21" name="ZoneTexte 20">
              <a:extLst>
                <a:ext uri="{FF2B5EF4-FFF2-40B4-BE49-F238E27FC236}">
                  <a16:creationId xmlns:a16="http://schemas.microsoft.com/office/drawing/2014/main" id="{5FA761BF-1524-4329-85D1-08B5136AB264}"/>
                </a:ext>
              </a:extLst>
            </p:cNvPr>
            <p:cNvSpPr txBox="1"/>
            <p:nvPr/>
          </p:nvSpPr>
          <p:spPr>
            <a:xfrm>
              <a:off x="9267855" y="3233071"/>
              <a:ext cx="1370328" cy="369332"/>
            </a:xfrm>
            <a:prstGeom prst="rect">
              <a:avLst/>
            </a:prstGeom>
            <a:noFill/>
          </p:spPr>
          <p:txBody>
            <a:bodyPr wrap="square" rtlCol="0">
              <a:spAutoFit/>
            </a:bodyPr>
            <a:lstStyle/>
            <a:p>
              <a:r>
                <a:rPr lang="fr-FR" dirty="0">
                  <a:latin typeface="Arial Nova" panose="020B0504020202020204" pitchFamily="34" charset="0"/>
                </a:rPr>
                <a:t>Descriptive</a:t>
              </a:r>
              <a:endParaRPr lang="fr-BJ" dirty="0">
                <a:latin typeface="Arial Nova" panose="020B0504020202020204" pitchFamily="34" charset="0"/>
              </a:endParaRPr>
            </a:p>
          </p:txBody>
        </p:sp>
        <p:sp>
          <p:nvSpPr>
            <p:cNvPr id="24" name="ZoneTexte 23">
              <a:extLst>
                <a:ext uri="{FF2B5EF4-FFF2-40B4-BE49-F238E27FC236}">
                  <a16:creationId xmlns:a16="http://schemas.microsoft.com/office/drawing/2014/main" id="{D51ACA85-1D39-4E96-B833-0BD890DB3314}"/>
                </a:ext>
              </a:extLst>
            </p:cNvPr>
            <p:cNvSpPr txBox="1"/>
            <p:nvPr/>
          </p:nvSpPr>
          <p:spPr>
            <a:xfrm>
              <a:off x="10384097" y="3219924"/>
              <a:ext cx="1046922" cy="369332"/>
            </a:xfrm>
            <a:prstGeom prst="rect">
              <a:avLst/>
            </a:prstGeom>
            <a:noFill/>
          </p:spPr>
          <p:txBody>
            <a:bodyPr wrap="square" rtlCol="0">
              <a:spAutoFit/>
            </a:bodyPr>
            <a:lstStyle/>
            <a:p>
              <a:pPr algn="ctr"/>
              <a:r>
                <a:rPr lang="fr-FR" dirty="0" err="1">
                  <a:latin typeface="Arial Nova" panose="020B0504020202020204" pitchFamily="34" charset="0"/>
                </a:rPr>
                <a:t>Predict</a:t>
              </a:r>
              <a:endParaRPr lang="fr-BJ" dirty="0">
                <a:latin typeface="Arial Nova" panose="020B0504020202020204" pitchFamily="34" charset="0"/>
              </a:endParaRPr>
            </a:p>
          </p:txBody>
        </p:sp>
        <p:sp>
          <p:nvSpPr>
            <p:cNvPr id="25" name="ZoneTexte 24">
              <a:extLst>
                <a:ext uri="{FF2B5EF4-FFF2-40B4-BE49-F238E27FC236}">
                  <a16:creationId xmlns:a16="http://schemas.microsoft.com/office/drawing/2014/main" id="{296A151D-176B-4C11-B1D4-10D4FCD8B3D4}"/>
                </a:ext>
              </a:extLst>
            </p:cNvPr>
            <p:cNvSpPr txBox="1"/>
            <p:nvPr/>
          </p:nvSpPr>
          <p:spPr>
            <a:xfrm>
              <a:off x="10032154" y="2149856"/>
              <a:ext cx="1398865" cy="369332"/>
            </a:xfrm>
            <a:prstGeom prst="rect">
              <a:avLst/>
            </a:prstGeom>
            <a:noFill/>
          </p:spPr>
          <p:txBody>
            <a:bodyPr wrap="square" rtlCol="0">
              <a:spAutoFit/>
            </a:bodyPr>
            <a:lstStyle/>
            <a:p>
              <a:pPr algn="ctr"/>
              <a:r>
                <a:rPr lang="fr-FR" dirty="0" err="1">
                  <a:latin typeface="Arial Nova" panose="020B0504020202020204" pitchFamily="34" charset="0"/>
                </a:rPr>
                <a:t>Knowledge</a:t>
              </a:r>
              <a:endParaRPr lang="fr-BJ" dirty="0">
                <a:latin typeface="Arial Nova" panose="020B0504020202020204" pitchFamily="34" charset="0"/>
              </a:endParaRPr>
            </a:p>
          </p:txBody>
        </p:sp>
        <p:sp>
          <p:nvSpPr>
            <p:cNvPr id="26" name="ZoneTexte 25">
              <a:extLst>
                <a:ext uri="{FF2B5EF4-FFF2-40B4-BE49-F238E27FC236}">
                  <a16:creationId xmlns:a16="http://schemas.microsoft.com/office/drawing/2014/main" id="{97CA8875-E097-4BB0-BA6D-60261BF58C1F}"/>
                </a:ext>
              </a:extLst>
            </p:cNvPr>
            <p:cNvSpPr txBox="1"/>
            <p:nvPr/>
          </p:nvSpPr>
          <p:spPr>
            <a:xfrm rot="16200000">
              <a:off x="6480658" y="2607515"/>
              <a:ext cx="828341" cy="369332"/>
            </a:xfrm>
            <a:prstGeom prst="rect">
              <a:avLst/>
            </a:prstGeom>
            <a:noFill/>
          </p:spPr>
          <p:txBody>
            <a:bodyPr wrap="square" rtlCol="0">
              <a:spAutoFit/>
            </a:bodyPr>
            <a:lstStyle/>
            <a:p>
              <a:pPr algn="ctr"/>
              <a:r>
                <a:rPr lang="fr-FR" dirty="0">
                  <a:latin typeface="Arial Nova" panose="020B0504020202020204" pitchFamily="34" charset="0"/>
                </a:rPr>
                <a:t>CART</a:t>
              </a:r>
              <a:endParaRPr lang="fr-BJ" dirty="0">
                <a:latin typeface="Arial Nova" panose="020B0504020202020204" pitchFamily="34" charset="0"/>
              </a:endParaRPr>
            </a:p>
          </p:txBody>
        </p:sp>
        <p:sp>
          <p:nvSpPr>
            <p:cNvPr id="22" name="ZoneTexte 21">
              <a:extLst>
                <a:ext uri="{FF2B5EF4-FFF2-40B4-BE49-F238E27FC236}">
                  <a16:creationId xmlns:a16="http://schemas.microsoft.com/office/drawing/2014/main" id="{2111DFE1-61AB-4EB5-90EC-ACC260E2E2EC}"/>
                </a:ext>
              </a:extLst>
            </p:cNvPr>
            <p:cNvSpPr txBox="1"/>
            <p:nvPr/>
          </p:nvSpPr>
          <p:spPr>
            <a:xfrm>
              <a:off x="8076439" y="3300722"/>
              <a:ext cx="1378988" cy="307777"/>
            </a:xfrm>
            <a:prstGeom prst="rect">
              <a:avLst/>
            </a:prstGeom>
            <a:noFill/>
          </p:spPr>
          <p:txBody>
            <a:bodyPr wrap="square" rtlCol="0" anchor="ctr">
              <a:spAutoFit/>
            </a:bodyPr>
            <a:lstStyle/>
            <a:p>
              <a:pPr algn="ctr"/>
              <a:r>
                <a:rPr lang="fr-FR" sz="1400" dirty="0" err="1">
                  <a:latin typeface="Arial Nova" panose="020B0504020202020204" pitchFamily="34" charset="0"/>
                </a:rPr>
                <a:t>Random</a:t>
              </a:r>
              <a:r>
                <a:rPr lang="fr-FR" sz="1400" dirty="0">
                  <a:latin typeface="Arial Nova" panose="020B0504020202020204" pitchFamily="34" charset="0"/>
                </a:rPr>
                <a:t> </a:t>
              </a:r>
              <a:r>
                <a:rPr lang="fr-FR" sz="1400" dirty="0" err="1">
                  <a:latin typeface="Arial Nova" panose="020B0504020202020204" pitchFamily="34" charset="0"/>
                </a:rPr>
                <a:t>forest</a:t>
              </a:r>
              <a:endParaRPr lang="fr-BJ" sz="1400" dirty="0">
                <a:latin typeface="Arial Nova" panose="020B0504020202020204" pitchFamily="34" charset="0"/>
              </a:endParaRPr>
            </a:p>
          </p:txBody>
        </p:sp>
        <p:sp>
          <p:nvSpPr>
            <p:cNvPr id="2" name="ZoneTexte 1">
              <a:extLst>
                <a:ext uri="{FF2B5EF4-FFF2-40B4-BE49-F238E27FC236}">
                  <a16:creationId xmlns:a16="http://schemas.microsoft.com/office/drawing/2014/main" id="{38697AE9-1563-4E2A-8936-6BA52F67C96F}"/>
                </a:ext>
              </a:extLst>
            </p:cNvPr>
            <p:cNvSpPr txBox="1"/>
            <p:nvPr/>
          </p:nvSpPr>
          <p:spPr>
            <a:xfrm>
              <a:off x="6669669" y="3314816"/>
              <a:ext cx="1590515" cy="369332"/>
            </a:xfrm>
            <a:prstGeom prst="rect">
              <a:avLst/>
            </a:prstGeom>
            <a:noFill/>
          </p:spPr>
          <p:txBody>
            <a:bodyPr wrap="square" rtlCol="0">
              <a:spAutoFit/>
            </a:bodyPr>
            <a:lstStyle/>
            <a:p>
              <a:pPr algn="ctr"/>
              <a:r>
                <a:rPr lang="fr-FR" dirty="0">
                  <a:latin typeface="Arial Nova" panose="020B0504020202020204" pitchFamily="34" charset="0"/>
                </a:rPr>
                <a:t>Data </a:t>
              </a:r>
              <a:r>
                <a:rPr lang="fr-FR" dirty="0" err="1">
                  <a:latin typeface="Arial Nova" panose="020B0504020202020204" pitchFamily="34" charset="0"/>
                </a:rPr>
                <a:t>mining</a:t>
              </a:r>
              <a:endParaRPr lang="fr-BJ" dirty="0">
                <a:latin typeface="Arial Nova" panose="020B0504020202020204" pitchFamily="34" charset="0"/>
              </a:endParaRPr>
            </a:p>
          </p:txBody>
        </p:sp>
        <p:sp>
          <p:nvSpPr>
            <p:cNvPr id="33" name="ZoneTexte 32">
              <a:extLst>
                <a:ext uri="{FF2B5EF4-FFF2-40B4-BE49-F238E27FC236}">
                  <a16:creationId xmlns:a16="http://schemas.microsoft.com/office/drawing/2014/main" id="{EC62890E-33AB-4CC7-AB21-1188272825C1}"/>
                </a:ext>
              </a:extLst>
            </p:cNvPr>
            <p:cNvSpPr txBox="1"/>
            <p:nvPr/>
          </p:nvSpPr>
          <p:spPr>
            <a:xfrm>
              <a:off x="9288516" y="2131687"/>
              <a:ext cx="650882" cy="369332"/>
            </a:xfrm>
            <a:prstGeom prst="rect">
              <a:avLst/>
            </a:prstGeom>
            <a:noFill/>
          </p:spPr>
          <p:txBody>
            <a:bodyPr wrap="square" rtlCol="0">
              <a:spAutoFit/>
            </a:bodyPr>
            <a:lstStyle/>
            <a:p>
              <a:pPr algn="ctr"/>
              <a:r>
                <a:rPr lang="fr-FR" dirty="0">
                  <a:latin typeface="Arial Nova" panose="020B0504020202020204" pitchFamily="34" charset="0"/>
                </a:rPr>
                <a:t>ID3</a:t>
              </a:r>
              <a:endParaRPr lang="fr-BJ" dirty="0">
                <a:latin typeface="Arial Nova" panose="020B0504020202020204" pitchFamily="34" charset="0"/>
              </a:endParaRPr>
            </a:p>
          </p:txBody>
        </p:sp>
        <p:sp>
          <p:nvSpPr>
            <p:cNvPr id="35" name="ZoneTexte 34">
              <a:extLst>
                <a:ext uri="{FF2B5EF4-FFF2-40B4-BE49-F238E27FC236}">
                  <a16:creationId xmlns:a16="http://schemas.microsoft.com/office/drawing/2014/main" id="{1E44B43A-D36E-4656-9EDF-510F0BD69EC8}"/>
                </a:ext>
              </a:extLst>
            </p:cNvPr>
            <p:cNvSpPr txBox="1"/>
            <p:nvPr/>
          </p:nvSpPr>
          <p:spPr>
            <a:xfrm rot="16200000">
              <a:off x="10911794" y="2690211"/>
              <a:ext cx="787473" cy="369332"/>
            </a:xfrm>
            <a:prstGeom prst="rect">
              <a:avLst/>
            </a:prstGeom>
            <a:noFill/>
          </p:spPr>
          <p:txBody>
            <a:bodyPr wrap="square" rtlCol="0">
              <a:spAutoFit/>
            </a:bodyPr>
            <a:lstStyle/>
            <a:p>
              <a:pPr algn="ctr"/>
              <a:r>
                <a:rPr lang="fr-FR" dirty="0">
                  <a:latin typeface="Arial Nova" panose="020B0504020202020204" pitchFamily="34" charset="0"/>
                </a:rPr>
                <a:t>C4.5</a:t>
              </a:r>
              <a:endParaRPr lang="fr-BJ" dirty="0">
                <a:latin typeface="Arial Nova" panose="020B0504020202020204" pitchFamily="34" charset="0"/>
              </a:endParaRPr>
            </a:p>
          </p:txBody>
        </p:sp>
        <p:sp>
          <p:nvSpPr>
            <p:cNvPr id="37" name="ZoneTexte 36">
              <a:extLst>
                <a:ext uri="{FF2B5EF4-FFF2-40B4-BE49-F238E27FC236}">
                  <a16:creationId xmlns:a16="http://schemas.microsoft.com/office/drawing/2014/main" id="{6D0F9FF1-05D5-4CEE-AFC9-94D16227A2FC}"/>
                </a:ext>
              </a:extLst>
            </p:cNvPr>
            <p:cNvSpPr txBox="1"/>
            <p:nvPr/>
          </p:nvSpPr>
          <p:spPr>
            <a:xfrm>
              <a:off x="7457777" y="2007699"/>
              <a:ext cx="946652" cy="369332"/>
            </a:xfrm>
            <a:prstGeom prst="rect">
              <a:avLst/>
            </a:prstGeom>
            <a:noFill/>
          </p:spPr>
          <p:txBody>
            <a:bodyPr wrap="square" rtlCol="0">
              <a:spAutoFit/>
            </a:bodyPr>
            <a:lstStyle/>
            <a:p>
              <a:pPr algn="ctr"/>
              <a:r>
                <a:rPr lang="fr-FR" dirty="0">
                  <a:latin typeface="Arial Nova" panose="020B0504020202020204" pitchFamily="34" charset="0"/>
                </a:rPr>
                <a:t>CHAID</a:t>
              </a:r>
              <a:endParaRPr lang="fr-BJ" dirty="0">
                <a:latin typeface="Arial Nova" panose="020B0504020202020204" pitchFamily="34" charset="0"/>
              </a:endParaRPr>
            </a:p>
          </p:txBody>
        </p:sp>
      </p:grpSp>
      <p:pic>
        <p:nvPicPr>
          <p:cNvPr id="38" name="Image 37">
            <a:extLst>
              <a:ext uri="{FF2B5EF4-FFF2-40B4-BE49-F238E27FC236}">
                <a16:creationId xmlns:a16="http://schemas.microsoft.com/office/drawing/2014/main" id="{1841B549-5B06-47C5-AB16-4ECFAC04A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140" y="2243335"/>
            <a:ext cx="6813623" cy="2441265"/>
          </a:xfrm>
          <a:prstGeom prst="rect">
            <a:avLst/>
          </a:prstGeom>
        </p:spPr>
      </p:pic>
    </p:spTree>
    <p:extLst>
      <p:ext uri="{BB962C8B-B14F-4D97-AF65-F5344CB8AC3E}">
        <p14:creationId xmlns:p14="http://schemas.microsoft.com/office/powerpoint/2010/main" val="20700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D7E86A-0FB3-45E4-AD7D-5F6587152A4B}"/>
              </a:ext>
            </a:extLst>
          </p:cNvPr>
          <p:cNvSpPr>
            <a:spLocks noGrp="1"/>
          </p:cNvSpPr>
          <p:nvPr>
            <p:ph type="title"/>
          </p:nvPr>
        </p:nvSpPr>
        <p:spPr/>
        <p:txBody>
          <a:bodyPr/>
          <a:lstStyle/>
          <a:p>
            <a:r>
              <a:rPr lang="fr-FR" dirty="0"/>
              <a:t>FIELDS OF APPLICATION</a:t>
            </a:r>
            <a:endParaRPr lang="fr-BJ" dirty="0"/>
          </a:p>
        </p:txBody>
      </p:sp>
      <p:pic>
        <p:nvPicPr>
          <p:cNvPr id="5" name="Image 4" descr="Une image contenant texte, signe, graphiques vectoriels&#10;&#10;Description générée automatiquement">
            <a:extLst>
              <a:ext uri="{FF2B5EF4-FFF2-40B4-BE49-F238E27FC236}">
                <a16:creationId xmlns:a16="http://schemas.microsoft.com/office/drawing/2014/main" id="{2C459DA1-BF86-4EDC-BB0D-A24EA9E4C41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86164" y="1028043"/>
            <a:ext cx="2003612" cy="2003612"/>
          </a:xfrm>
          <a:prstGeom prst="rect">
            <a:avLst/>
          </a:prstGeom>
        </p:spPr>
      </p:pic>
      <p:pic>
        <p:nvPicPr>
          <p:cNvPr id="2050" name="Picture 2" descr="Sphère Armillaire, Orbe, Dessin Au Trait">
            <a:extLst>
              <a:ext uri="{FF2B5EF4-FFF2-40B4-BE49-F238E27FC236}">
                <a16:creationId xmlns:a16="http://schemas.microsoft.com/office/drawing/2014/main" id="{E4643202-AA00-406E-B244-A47A18A7DF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9354" y="1346014"/>
            <a:ext cx="1267107" cy="13676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actory, Warehouse, Van, Truck, Cargo">
            <a:extLst>
              <a:ext uri="{FF2B5EF4-FFF2-40B4-BE49-F238E27FC236}">
                <a16:creationId xmlns:a16="http://schemas.microsoft.com/office/drawing/2014/main" id="{52E0E4C5-DA4F-4F03-8D44-346EC3E1574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3824" l="9761" r="90040">
                        <a14:foregroundMark x1="17131" y1="32647" x2="17131" y2="32647"/>
                        <a14:foregroundMark x1="30080" y1="25000" x2="30080" y2="25000"/>
                        <a14:foregroundMark x1="29681" y1="31471" x2="29681" y2="31471"/>
                        <a14:foregroundMark x1="37649" y1="24706" x2="37649" y2="24706"/>
                        <a14:foregroundMark x1="44422" y1="25294" x2="44422" y2="25294"/>
                        <a14:foregroundMark x1="67131" y1="20294" x2="67131" y2="20294"/>
                        <a14:foregroundMark x1="90040" y1="42941" x2="90040" y2="42941"/>
                        <a14:foregroundMark x1="44223" y1="92353" x2="44223" y2="92353"/>
                        <a14:foregroundMark x1="50996" y1="92647" x2="50996" y2="92647"/>
                        <a14:foregroundMark x1="18526" y1="93529" x2="18526" y2="93529"/>
                        <a14:foregroundMark x1="20717" y1="93824" x2="20717" y2="93824"/>
                        <a14:foregroundMark x1="13944" y1="93235" x2="13944" y2="93235"/>
                        <a14:foregroundMark x1="12749" y1="93529" x2="12749" y2="93529"/>
                        <a14:foregroundMark x1="11952" y1="93529" x2="11952" y2="93529"/>
                        <a14:foregroundMark x1="10956" y1="93824" x2="10956" y2="93824"/>
                        <a14:foregroundMark x1="86255" y1="93529" x2="86255" y2="93529"/>
                      </a14:backgroundRemoval>
                    </a14:imgEffect>
                  </a14:imgLayer>
                </a14:imgProps>
              </a:ext>
              <a:ext uri="{28A0092B-C50C-407E-A947-70E740481C1C}">
                <a14:useLocalDpi xmlns:a14="http://schemas.microsoft.com/office/drawing/2010/main" val="0"/>
              </a:ext>
            </a:extLst>
          </a:blip>
          <a:srcRect/>
          <a:stretch>
            <a:fillRect/>
          </a:stretch>
        </p:blipFill>
        <p:spPr bwMode="auto">
          <a:xfrm>
            <a:off x="9196040" y="1112189"/>
            <a:ext cx="2709796" cy="183532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kg, Electrocardiogram, Heart, Art, Love">
            <a:extLst>
              <a:ext uri="{FF2B5EF4-FFF2-40B4-BE49-F238E27FC236}">
                <a16:creationId xmlns:a16="http://schemas.microsoft.com/office/drawing/2014/main" id="{E43C25F4-3C5A-410C-9656-AE2FA698E1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164" y="3876266"/>
            <a:ext cx="1385080" cy="1259164"/>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9">
            <a:extLst>
              <a:ext uri="{FF2B5EF4-FFF2-40B4-BE49-F238E27FC236}">
                <a16:creationId xmlns:a16="http://schemas.microsoft.com/office/drawing/2014/main" id="{9582D32E-27CC-484F-AC59-040E7AACC904}"/>
              </a:ext>
            </a:extLst>
          </p:cNvPr>
          <p:cNvPicPr>
            <a:picLocks noChangeAspect="1"/>
          </p:cNvPicPr>
          <p:nvPr/>
        </p:nvPicPr>
        <p:blipFill>
          <a:blip r:embed="rId8"/>
          <a:stretch>
            <a:fillRect/>
          </a:stretch>
        </p:blipFill>
        <p:spPr>
          <a:xfrm>
            <a:off x="5447011" y="3875848"/>
            <a:ext cx="1260000" cy="1260000"/>
          </a:xfrm>
          <a:prstGeom prst="rect">
            <a:avLst/>
          </a:prstGeom>
        </p:spPr>
      </p:pic>
      <p:pic>
        <p:nvPicPr>
          <p:cNvPr id="2056" name="Picture 8" descr="Atom, Atomic Model, Icon, Nuclear">
            <a:extLst>
              <a:ext uri="{FF2B5EF4-FFF2-40B4-BE49-F238E27FC236}">
                <a16:creationId xmlns:a16="http://schemas.microsoft.com/office/drawing/2014/main" id="{38DC2E55-45ED-40E7-8072-F90627B937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82777" y="3875848"/>
            <a:ext cx="1423059" cy="126000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75E1341D-A026-4E7D-8F70-96A840575986}"/>
              </a:ext>
            </a:extLst>
          </p:cNvPr>
          <p:cNvSpPr txBox="1"/>
          <p:nvPr/>
        </p:nvSpPr>
        <p:spPr>
          <a:xfrm>
            <a:off x="10684565" y="5602522"/>
            <a:ext cx="1221271" cy="646331"/>
          </a:xfrm>
          <a:prstGeom prst="rect">
            <a:avLst/>
          </a:prstGeom>
          <a:noFill/>
        </p:spPr>
        <p:txBody>
          <a:bodyPr wrap="square" rtlCol="0">
            <a:spAutoFit/>
          </a:bodyPr>
          <a:lstStyle/>
          <a:p>
            <a:pPr algn="r"/>
            <a:r>
              <a:rPr lang="fr-FR" sz="3600" dirty="0">
                <a:solidFill>
                  <a:srgbClr val="00B0F0"/>
                </a:solidFill>
                <a:latin typeface="Modern No. 20" panose="02070704070505020303" pitchFamily="18" charset="0"/>
              </a:rPr>
              <a:t>ETC</a:t>
            </a:r>
            <a:r>
              <a:rPr lang="fr-FR" sz="3600" dirty="0">
                <a:solidFill>
                  <a:srgbClr val="00B0F0"/>
                </a:solidFill>
                <a:latin typeface="Arial Nova" panose="020B0504020202020204" pitchFamily="34" charset="0"/>
              </a:rPr>
              <a:t>.</a:t>
            </a:r>
            <a:endParaRPr lang="fr-BJ" sz="3600" dirty="0">
              <a:solidFill>
                <a:srgbClr val="00B0F0"/>
              </a:solidFill>
              <a:latin typeface="Arial Nova" panose="020B0504020202020204" pitchFamily="34" charset="0"/>
            </a:endParaRPr>
          </a:p>
        </p:txBody>
      </p:sp>
    </p:spTree>
    <p:extLst>
      <p:ext uri="{BB962C8B-B14F-4D97-AF65-F5344CB8AC3E}">
        <p14:creationId xmlns:p14="http://schemas.microsoft.com/office/powerpoint/2010/main" val="409528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250"/>
                                        <p:tgtEl>
                                          <p:spTgt spid="2050"/>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fade">
                                      <p:cBhvr>
                                        <p:cTn id="19" dur="250"/>
                                        <p:tgtEl>
                                          <p:spTgt spid="2052"/>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054"/>
                                        </p:tgtEl>
                                        <p:attrNameLst>
                                          <p:attrName>style.visibility</p:attrName>
                                        </p:attrNameLst>
                                      </p:cBhvr>
                                      <p:to>
                                        <p:strVal val="visible"/>
                                      </p:to>
                                    </p:set>
                                    <p:animEffect transition="in" filter="fade">
                                      <p:cBhvr>
                                        <p:cTn id="23" dur="250"/>
                                        <p:tgtEl>
                                          <p:spTgt spid="2054"/>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2056"/>
                                        </p:tgtEl>
                                        <p:attrNameLst>
                                          <p:attrName>style.visibility</p:attrName>
                                        </p:attrNameLst>
                                      </p:cBhvr>
                                      <p:to>
                                        <p:strVal val="visible"/>
                                      </p:to>
                                    </p:set>
                                    <p:animEffect transition="in" filter="fade">
                                      <p:cBhvr>
                                        <p:cTn id="27" dur="250"/>
                                        <p:tgtEl>
                                          <p:spTgt spid="2056"/>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163DE-DE00-4CEF-92C3-05ADAB472374}"/>
              </a:ext>
            </a:extLst>
          </p:cNvPr>
          <p:cNvSpPr>
            <a:spLocks noGrp="1"/>
          </p:cNvSpPr>
          <p:nvPr>
            <p:ph type="title"/>
          </p:nvPr>
        </p:nvSpPr>
        <p:spPr/>
        <p:txBody>
          <a:bodyPr/>
          <a:lstStyle/>
          <a:p>
            <a:r>
              <a:rPr lang="fr-FR" dirty="0"/>
              <a:t>ADVANTAGES AND LIMITATIONS</a:t>
            </a:r>
            <a:endParaRPr lang="fr-BJ" dirty="0"/>
          </a:p>
        </p:txBody>
      </p:sp>
      <p:sp>
        <p:nvSpPr>
          <p:cNvPr id="3" name="Espace réservé du contenu 2">
            <a:extLst>
              <a:ext uri="{FF2B5EF4-FFF2-40B4-BE49-F238E27FC236}">
                <a16:creationId xmlns:a16="http://schemas.microsoft.com/office/drawing/2014/main" id="{EF1746FA-61E1-4F12-858F-A924597926EC}"/>
              </a:ext>
            </a:extLst>
          </p:cNvPr>
          <p:cNvSpPr>
            <a:spLocks noGrp="1"/>
          </p:cNvSpPr>
          <p:nvPr>
            <p:ph idx="1"/>
          </p:nvPr>
        </p:nvSpPr>
        <p:spPr/>
        <p:txBody>
          <a:bodyPr>
            <a:normAutofit/>
          </a:bodyPr>
          <a:lstStyle/>
          <a:p>
            <a:pPr>
              <a:lnSpc>
                <a:spcPct val="100000"/>
              </a:lnSpc>
            </a:pPr>
            <a:r>
              <a:rPr lang="fr-FR" sz="3600" b="1" dirty="0" err="1">
                <a:solidFill>
                  <a:srgbClr val="92D050"/>
                </a:solidFill>
              </a:rPr>
              <a:t>Advantages</a:t>
            </a:r>
            <a:endParaRPr lang="fr-FR" sz="3600" b="1" dirty="0">
              <a:solidFill>
                <a:srgbClr val="92D050"/>
              </a:solidFill>
            </a:endParaRPr>
          </a:p>
          <a:p>
            <a:pPr lvl="1">
              <a:lnSpc>
                <a:spcPct val="100000"/>
              </a:lnSpc>
            </a:pPr>
            <a:r>
              <a:rPr lang="fr-FR" sz="2600" dirty="0"/>
              <a:t>Very </a:t>
            </a:r>
            <a:r>
              <a:rPr lang="fr-FR" sz="2600" dirty="0" err="1"/>
              <a:t>easy</a:t>
            </a:r>
            <a:r>
              <a:rPr lang="fr-FR" sz="2600" dirty="0"/>
              <a:t> to </a:t>
            </a:r>
            <a:r>
              <a:rPr lang="fr-FR" sz="2600" dirty="0" err="1"/>
              <a:t>understand</a:t>
            </a:r>
            <a:r>
              <a:rPr lang="fr-FR" sz="2600" dirty="0"/>
              <a:t> and to </a:t>
            </a:r>
            <a:r>
              <a:rPr lang="fr-FR" sz="2600" dirty="0" err="1"/>
              <a:t>visualize</a:t>
            </a:r>
            <a:endParaRPr lang="fr-FR" sz="2600" dirty="0"/>
          </a:p>
          <a:p>
            <a:pPr lvl="1">
              <a:lnSpc>
                <a:spcPct val="100000"/>
              </a:lnSpc>
            </a:pPr>
            <a:r>
              <a:rPr lang="fr-FR" sz="2600" dirty="0" err="1"/>
              <a:t>Handle</a:t>
            </a:r>
            <a:r>
              <a:rPr lang="fr-FR" sz="2600" dirty="0"/>
              <a:t> </a:t>
            </a:r>
            <a:r>
              <a:rPr lang="fr-FR" sz="2600" dirty="0" err="1"/>
              <a:t>both</a:t>
            </a:r>
            <a:r>
              <a:rPr lang="fr-FR" sz="2600" dirty="0"/>
              <a:t> </a:t>
            </a:r>
            <a:r>
              <a:rPr lang="fr-FR" sz="2600" dirty="0" err="1"/>
              <a:t>numerical</a:t>
            </a:r>
            <a:r>
              <a:rPr lang="fr-FR" sz="2600" dirty="0"/>
              <a:t> and </a:t>
            </a:r>
            <a:r>
              <a:rPr lang="fr-FR" sz="2600" dirty="0" err="1"/>
              <a:t>categorical</a:t>
            </a:r>
            <a:r>
              <a:rPr lang="fr-FR" sz="2600" dirty="0"/>
              <a:t> data</a:t>
            </a:r>
          </a:p>
          <a:p>
            <a:pPr lvl="1">
              <a:lnSpc>
                <a:spcPct val="100000"/>
              </a:lnSpc>
            </a:pPr>
            <a:r>
              <a:rPr lang="fr-FR" sz="2600" dirty="0" err="1"/>
              <a:t>Handle</a:t>
            </a:r>
            <a:r>
              <a:rPr lang="fr-FR" sz="2600" dirty="0"/>
              <a:t> </a:t>
            </a:r>
            <a:r>
              <a:rPr lang="fr-FR" sz="2600" dirty="0" err="1"/>
              <a:t>missing</a:t>
            </a:r>
            <a:r>
              <a:rPr lang="fr-FR" sz="2600" dirty="0"/>
              <a:t> data</a:t>
            </a:r>
          </a:p>
          <a:p>
            <a:pPr lvl="1">
              <a:lnSpc>
                <a:spcPct val="100000"/>
              </a:lnSpc>
            </a:pPr>
            <a:r>
              <a:rPr lang="fr-FR" sz="2600" dirty="0"/>
              <a:t>Non-</a:t>
            </a:r>
            <a:r>
              <a:rPr lang="fr-FR" sz="2600" dirty="0" err="1"/>
              <a:t>parametric</a:t>
            </a:r>
            <a:r>
              <a:rPr lang="fr-FR" sz="2600" dirty="0"/>
              <a:t> machine </a:t>
            </a:r>
            <a:r>
              <a:rPr lang="fr-FR" sz="2600" dirty="0" err="1"/>
              <a:t>learning</a:t>
            </a:r>
            <a:r>
              <a:rPr lang="fr-FR" sz="2600" dirty="0"/>
              <a:t> </a:t>
            </a:r>
            <a:r>
              <a:rPr lang="fr-FR" sz="2600" dirty="0" err="1"/>
              <a:t>algorithm</a:t>
            </a:r>
            <a:r>
              <a:rPr lang="fr-FR" sz="2600" dirty="0"/>
              <a:t> and </a:t>
            </a:r>
            <a:r>
              <a:rPr lang="fr-FR" sz="2600" dirty="0" err="1"/>
              <a:t>make</a:t>
            </a:r>
            <a:r>
              <a:rPr lang="fr-FR" sz="2600" dirty="0"/>
              <a:t> no </a:t>
            </a:r>
            <a:r>
              <a:rPr lang="fr-FR" sz="2600" dirty="0" err="1"/>
              <a:t>asumptions</a:t>
            </a:r>
            <a:r>
              <a:rPr lang="fr-FR" sz="2600" dirty="0"/>
              <a:t> </a:t>
            </a:r>
            <a:r>
              <a:rPr lang="fr-FR" sz="2600" dirty="0" err="1"/>
              <a:t>regarding</a:t>
            </a:r>
            <a:r>
              <a:rPr lang="fr-FR" sz="2600" dirty="0"/>
              <a:t> </a:t>
            </a:r>
            <a:r>
              <a:rPr lang="fr-FR" sz="2600" dirty="0" err="1"/>
              <a:t>space</a:t>
            </a:r>
            <a:r>
              <a:rPr lang="fr-FR" sz="2600" dirty="0"/>
              <a:t> distribution and classifier structures</a:t>
            </a:r>
          </a:p>
          <a:p>
            <a:pPr lvl="1">
              <a:lnSpc>
                <a:spcPct val="100000"/>
              </a:lnSpc>
            </a:pPr>
            <a:r>
              <a:rPr lang="fr-FR" sz="2600" dirty="0"/>
              <a:t>White-box model</a:t>
            </a:r>
          </a:p>
          <a:p>
            <a:pPr lvl="1">
              <a:lnSpc>
                <a:spcPct val="107000"/>
              </a:lnSpc>
              <a:spcAft>
                <a:spcPts val="800"/>
              </a:spcAft>
            </a:pPr>
            <a:r>
              <a:rPr lang="fr-FR" sz="2600" dirty="0" err="1">
                <a:effectLst/>
                <a:ea typeface="Calibri" panose="020F0502020204030204" pitchFamily="34" charset="0"/>
                <a:cs typeface="Times New Roman" panose="02020603050405020304" pitchFamily="18" charset="0"/>
              </a:rPr>
              <a:t>Inexpensive</a:t>
            </a:r>
            <a:r>
              <a:rPr lang="fr-FR" sz="2600" dirty="0">
                <a:effectLst/>
                <a:ea typeface="Calibri" panose="020F0502020204030204" pitchFamily="34" charset="0"/>
                <a:cs typeface="Times New Roman" panose="02020603050405020304" pitchFamily="18" charset="0"/>
              </a:rPr>
              <a:t> to </a:t>
            </a:r>
            <a:r>
              <a:rPr lang="fr-FR" sz="2600" dirty="0" err="1">
                <a:effectLst/>
                <a:ea typeface="Calibri" panose="020F0502020204030204" pitchFamily="34" charset="0"/>
                <a:cs typeface="Times New Roman" panose="02020603050405020304" pitchFamily="18" charset="0"/>
              </a:rPr>
              <a:t>construct</a:t>
            </a:r>
            <a:r>
              <a:rPr lang="fr-FR" sz="2600" dirty="0">
                <a:effectLst/>
                <a:ea typeface="Calibri" panose="020F0502020204030204" pitchFamily="34" charset="0"/>
                <a:cs typeface="Times New Roman" panose="02020603050405020304" pitchFamily="18" charset="0"/>
              </a:rPr>
              <a:t>. </a:t>
            </a:r>
          </a:p>
          <a:p>
            <a:pPr lvl="1"/>
            <a:r>
              <a:rPr lang="fr-FR" sz="2600" dirty="0" err="1">
                <a:effectLst/>
                <a:ea typeface="Calibri" panose="020F0502020204030204" pitchFamily="34" charset="0"/>
              </a:rPr>
              <a:t>Extremely</a:t>
            </a:r>
            <a:r>
              <a:rPr lang="fr-FR" sz="2600" dirty="0">
                <a:effectLst/>
                <a:ea typeface="Calibri" panose="020F0502020204030204" pitchFamily="34" charset="0"/>
              </a:rPr>
              <a:t> fast at </a:t>
            </a:r>
            <a:r>
              <a:rPr lang="fr-FR" sz="2600" dirty="0" err="1">
                <a:effectLst/>
                <a:ea typeface="Calibri" panose="020F0502020204030204" pitchFamily="34" charset="0"/>
              </a:rPr>
              <a:t>classifying</a:t>
            </a:r>
            <a:r>
              <a:rPr lang="fr-FR" sz="2600" dirty="0">
                <a:effectLst/>
                <a:ea typeface="Calibri" panose="020F0502020204030204" pitchFamily="34" charset="0"/>
              </a:rPr>
              <a:t> </a:t>
            </a:r>
            <a:r>
              <a:rPr lang="fr-FR" sz="2600" dirty="0" err="1">
                <a:effectLst/>
                <a:ea typeface="Calibri" panose="020F0502020204030204" pitchFamily="34" charset="0"/>
              </a:rPr>
              <a:t>unknown</a:t>
            </a:r>
            <a:r>
              <a:rPr lang="fr-FR" sz="2600" dirty="0">
                <a:effectLst/>
                <a:ea typeface="Calibri" panose="020F0502020204030204" pitchFamily="34" charset="0"/>
              </a:rPr>
              <a:t> records</a:t>
            </a:r>
            <a:endParaRPr lang="fr-BJ" sz="2600" dirty="0"/>
          </a:p>
        </p:txBody>
      </p:sp>
      <p:pic>
        <p:nvPicPr>
          <p:cNvPr id="7" name="Graphique 6" descr="Coche avec un remplissage uni">
            <a:extLst>
              <a:ext uri="{FF2B5EF4-FFF2-40B4-BE49-F238E27FC236}">
                <a16:creationId xmlns:a16="http://schemas.microsoft.com/office/drawing/2014/main" id="{A7B32484-9BC4-4035-9EEB-5EBB7CBCF7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600" y="943897"/>
            <a:ext cx="914400" cy="914400"/>
          </a:xfrm>
          <a:prstGeom prst="rect">
            <a:avLst/>
          </a:prstGeom>
        </p:spPr>
      </p:pic>
    </p:spTree>
    <p:extLst>
      <p:ext uri="{BB962C8B-B14F-4D97-AF65-F5344CB8AC3E}">
        <p14:creationId xmlns:p14="http://schemas.microsoft.com/office/powerpoint/2010/main" val="306199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163DE-DE00-4CEF-92C3-05ADAB472374}"/>
              </a:ext>
            </a:extLst>
          </p:cNvPr>
          <p:cNvSpPr>
            <a:spLocks noGrp="1"/>
          </p:cNvSpPr>
          <p:nvPr>
            <p:ph type="title"/>
          </p:nvPr>
        </p:nvSpPr>
        <p:spPr/>
        <p:txBody>
          <a:bodyPr/>
          <a:lstStyle/>
          <a:p>
            <a:r>
              <a:rPr lang="fr-FR" dirty="0"/>
              <a:t>ADVANTAGES AND LIMITATIONS</a:t>
            </a:r>
            <a:endParaRPr lang="fr-BJ" dirty="0"/>
          </a:p>
        </p:txBody>
      </p:sp>
      <p:sp>
        <p:nvSpPr>
          <p:cNvPr id="3" name="Espace réservé du contenu 2">
            <a:extLst>
              <a:ext uri="{FF2B5EF4-FFF2-40B4-BE49-F238E27FC236}">
                <a16:creationId xmlns:a16="http://schemas.microsoft.com/office/drawing/2014/main" id="{EF1746FA-61E1-4F12-858F-A924597926EC}"/>
              </a:ext>
            </a:extLst>
          </p:cNvPr>
          <p:cNvSpPr>
            <a:spLocks noGrp="1"/>
          </p:cNvSpPr>
          <p:nvPr>
            <p:ph idx="1"/>
          </p:nvPr>
        </p:nvSpPr>
        <p:spPr/>
        <p:txBody>
          <a:bodyPr>
            <a:normAutofit fontScale="92500" lnSpcReduction="10000"/>
          </a:bodyPr>
          <a:lstStyle/>
          <a:p>
            <a:pPr>
              <a:lnSpc>
                <a:spcPct val="150000"/>
              </a:lnSpc>
            </a:pPr>
            <a:r>
              <a:rPr lang="fr-FR" sz="3900" b="1" dirty="0">
                <a:solidFill>
                  <a:srgbClr val="F07B2C"/>
                </a:solidFill>
              </a:rPr>
              <a:t>Limitations</a:t>
            </a:r>
          </a:p>
          <a:p>
            <a:pPr lvl="1">
              <a:lnSpc>
                <a:spcPct val="120000"/>
              </a:lnSpc>
            </a:pPr>
            <a:r>
              <a:rPr lang="fr-FR" sz="3000" dirty="0"/>
              <a:t>Tend to </a:t>
            </a:r>
            <a:r>
              <a:rPr lang="fr-FR" sz="3000" dirty="0" err="1"/>
              <a:t>overfit</a:t>
            </a:r>
            <a:r>
              <a:rPr lang="fr-FR" sz="3000" dirty="0"/>
              <a:t> data </a:t>
            </a:r>
            <a:r>
              <a:rPr lang="fr-FR" sz="3000" dirty="0" err="1"/>
              <a:t>very</a:t>
            </a:r>
            <a:r>
              <a:rPr lang="fr-FR" sz="3000" dirty="0"/>
              <a:t> </a:t>
            </a:r>
            <a:r>
              <a:rPr lang="fr-FR" sz="3000" dirty="0" err="1"/>
              <a:t>easily</a:t>
            </a:r>
            <a:r>
              <a:rPr lang="fr-FR" sz="3000" dirty="0"/>
              <a:t>, and use of </a:t>
            </a:r>
            <a:r>
              <a:rPr lang="fr-FR" sz="3000" dirty="0" err="1"/>
              <a:t>pruning</a:t>
            </a:r>
            <a:r>
              <a:rPr lang="fr-FR" sz="3000" dirty="0"/>
              <a:t> to </a:t>
            </a:r>
            <a:r>
              <a:rPr lang="fr-FR" sz="3000" dirty="0" err="1"/>
              <a:t>prevent</a:t>
            </a:r>
            <a:r>
              <a:rPr lang="fr-FR" sz="3000" dirty="0"/>
              <a:t> </a:t>
            </a:r>
            <a:r>
              <a:rPr lang="fr-FR" sz="3000" dirty="0" err="1"/>
              <a:t>overfitting</a:t>
            </a:r>
            <a:r>
              <a:rPr lang="fr-FR" sz="3000" dirty="0"/>
              <a:t> of the model</a:t>
            </a:r>
          </a:p>
          <a:p>
            <a:pPr lvl="1">
              <a:lnSpc>
                <a:spcPct val="120000"/>
              </a:lnSpc>
            </a:pPr>
            <a:r>
              <a:rPr lang="fr-FR" sz="3000" dirty="0"/>
              <a:t>Not </a:t>
            </a:r>
            <a:r>
              <a:rPr lang="fr-FR" sz="3000" dirty="0" err="1"/>
              <a:t>recommended</a:t>
            </a:r>
            <a:r>
              <a:rPr lang="fr-FR" sz="3000" dirty="0"/>
              <a:t> for </a:t>
            </a:r>
            <a:r>
              <a:rPr lang="fr-FR" sz="3000" dirty="0" err="1"/>
              <a:t>imbalanced</a:t>
            </a:r>
            <a:r>
              <a:rPr lang="fr-FR" sz="3000" dirty="0"/>
              <a:t> data (use </a:t>
            </a:r>
            <a:r>
              <a:rPr lang="fr-FR" sz="3000" dirty="0" err="1"/>
              <a:t>random</a:t>
            </a:r>
            <a:r>
              <a:rPr lang="fr-FR" sz="3000" dirty="0"/>
              <a:t> </a:t>
            </a:r>
            <a:r>
              <a:rPr lang="fr-FR" sz="3000" dirty="0" err="1"/>
              <a:t>forest</a:t>
            </a:r>
            <a:r>
              <a:rPr lang="fr-FR" sz="3000" dirty="0"/>
              <a:t> </a:t>
            </a:r>
            <a:r>
              <a:rPr lang="fr-FR" sz="3000" dirty="0" err="1"/>
              <a:t>instead</a:t>
            </a:r>
            <a:r>
              <a:rPr lang="fr-FR" sz="3000" dirty="0"/>
              <a:t> of)</a:t>
            </a:r>
          </a:p>
          <a:p>
            <a:pPr lvl="1">
              <a:lnSpc>
                <a:spcPct val="120000"/>
              </a:lnSpc>
            </a:pPr>
            <a:r>
              <a:rPr lang="fr-FR" sz="3000" dirty="0" err="1"/>
              <a:t>Biased</a:t>
            </a:r>
            <a:r>
              <a:rPr lang="fr-FR" sz="3000" dirty="0"/>
              <a:t> </a:t>
            </a:r>
            <a:r>
              <a:rPr lang="fr-FR" sz="3000" dirty="0" err="1"/>
              <a:t>when</a:t>
            </a:r>
            <a:r>
              <a:rPr lang="fr-FR" sz="3000" dirty="0"/>
              <a:t> </a:t>
            </a:r>
            <a:r>
              <a:rPr lang="fr-FR" sz="3000" dirty="0" err="1"/>
              <a:t>dealing</a:t>
            </a:r>
            <a:r>
              <a:rPr lang="fr-FR" sz="3000" dirty="0"/>
              <a:t> </a:t>
            </a:r>
            <a:r>
              <a:rPr lang="fr-FR" sz="3000" dirty="0" err="1"/>
              <a:t>with</a:t>
            </a:r>
            <a:r>
              <a:rPr lang="fr-FR" sz="3000" dirty="0"/>
              <a:t> </a:t>
            </a:r>
            <a:r>
              <a:rPr lang="fr-FR" sz="3000" dirty="0" err="1"/>
              <a:t>features</a:t>
            </a:r>
            <a:r>
              <a:rPr lang="fr-FR" sz="3000" dirty="0"/>
              <a:t> </a:t>
            </a:r>
            <a:r>
              <a:rPr lang="fr-FR" sz="3000" dirty="0" err="1"/>
              <a:t>that</a:t>
            </a:r>
            <a:r>
              <a:rPr lang="fr-FR" sz="3000" dirty="0"/>
              <a:t> have a large </a:t>
            </a:r>
            <a:r>
              <a:rPr lang="fr-FR" sz="3000" dirty="0" err="1"/>
              <a:t>number</a:t>
            </a:r>
            <a:r>
              <a:rPr lang="fr-FR" sz="3000" dirty="0"/>
              <a:t> of </a:t>
            </a:r>
            <a:r>
              <a:rPr lang="fr-FR" sz="3000" dirty="0" err="1"/>
              <a:t>levels</a:t>
            </a:r>
            <a:endParaRPr lang="fr-FR" sz="3000" dirty="0"/>
          </a:p>
          <a:p>
            <a:pPr lvl="1">
              <a:lnSpc>
                <a:spcPct val="120000"/>
              </a:lnSpc>
            </a:pPr>
            <a:r>
              <a:rPr lang="fr-FR" sz="3000" dirty="0"/>
              <a:t>A </a:t>
            </a:r>
            <a:r>
              <a:rPr lang="fr-FR" sz="3000" dirty="0" err="1"/>
              <a:t>slight</a:t>
            </a:r>
            <a:r>
              <a:rPr lang="fr-FR" sz="3000" dirty="0"/>
              <a:t> change in the training set can </a:t>
            </a:r>
            <a:r>
              <a:rPr lang="fr-FR" sz="3000" dirty="0" err="1"/>
              <a:t>highly</a:t>
            </a:r>
            <a:r>
              <a:rPr lang="fr-FR" sz="3000" dirty="0"/>
              <a:t> affect the </a:t>
            </a:r>
            <a:r>
              <a:rPr lang="fr-FR" sz="3000" dirty="0" err="1"/>
              <a:t>decision</a:t>
            </a:r>
            <a:r>
              <a:rPr lang="fr-FR" sz="3000" dirty="0"/>
              <a:t> </a:t>
            </a:r>
            <a:r>
              <a:rPr lang="fr-FR" sz="3000" dirty="0" err="1"/>
              <a:t>logic</a:t>
            </a:r>
            <a:endParaRPr lang="fr-BJ" dirty="0"/>
          </a:p>
        </p:txBody>
      </p:sp>
      <p:pic>
        <p:nvPicPr>
          <p:cNvPr id="4" name="Graphique 3" descr="Panneau d’interdiction avec un remplissage uni">
            <a:extLst>
              <a:ext uri="{FF2B5EF4-FFF2-40B4-BE49-F238E27FC236}">
                <a16:creationId xmlns:a16="http://schemas.microsoft.com/office/drawing/2014/main" id="{6E2589D1-2852-48BA-BF4C-4FD3D7E644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600" y="943897"/>
            <a:ext cx="914400" cy="914400"/>
          </a:xfrm>
          <a:prstGeom prst="rect">
            <a:avLst/>
          </a:prstGeom>
        </p:spPr>
      </p:pic>
    </p:spTree>
    <p:extLst>
      <p:ext uri="{BB962C8B-B14F-4D97-AF65-F5344CB8AC3E}">
        <p14:creationId xmlns:p14="http://schemas.microsoft.com/office/powerpoint/2010/main" val="3143044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47FB5-C17C-4414-8EFD-F0F2AEC87C9C}"/>
              </a:ext>
            </a:extLst>
          </p:cNvPr>
          <p:cNvSpPr>
            <a:spLocks noGrp="1"/>
          </p:cNvSpPr>
          <p:nvPr>
            <p:ph type="title"/>
          </p:nvPr>
        </p:nvSpPr>
        <p:spPr/>
        <p:txBody>
          <a:bodyPr>
            <a:noAutofit/>
          </a:bodyPr>
          <a:lstStyle/>
          <a:p>
            <a:r>
              <a:rPr lang="fr-FR" sz="3200" dirty="0"/>
              <a:t>ALGORITHMS TO PERFORM CLASSIFICATION DT</a:t>
            </a:r>
            <a:endParaRPr lang="fr-BJ" sz="3200" dirty="0"/>
          </a:p>
        </p:txBody>
      </p:sp>
      <p:sp>
        <p:nvSpPr>
          <p:cNvPr id="3" name="Espace réservé du contenu 2">
            <a:extLst>
              <a:ext uri="{FF2B5EF4-FFF2-40B4-BE49-F238E27FC236}">
                <a16:creationId xmlns:a16="http://schemas.microsoft.com/office/drawing/2014/main" id="{82061B03-E06E-4DB4-9729-CB65C5AAEC7D}"/>
              </a:ext>
            </a:extLst>
          </p:cNvPr>
          <p:cNvSpPr>
            <a:spLocks noGrp="1"/>
          </p:cNvSpPr>
          <p:nvPr>
            <p:ph idx="1"/>
          </p:nvPr>
        </p:nvSpPr>
        <p:spPr/>
        <p:txBody>
          <a:bodyPr/>
          <a:lstStyle/>
          <a:p>
            <a:pPr marL="0" indent="0">
              <a:lnSpc>
                <a:spcPct val="150000"/>
              </a:lnSpc>
              <a:buNone/>
            </a:pPr>
            <a:r>
              <a:rPr lang="fr-FR" dirty="0"/>
              <a:t>The </a:t>
            </a:r>
            <a:r>
              <a:rPr lang="fr-FR" b="1" dirty="0" err="1">
                <a:solidFill>
                  <a:srgbClr val="92D050"/>
                </a:solidFill>
              </a:rPr>
              <a:t>decision</a:t>
            </a:r>
            <a:r>
              <a:rPr lang="fr-FR" b="1" dirty="0">
                <a:solidFill>
                  <a:srgbClr val="92D050"/>
                </a:solidFill>
              </a:rPr>
              <a:t> </a:t>
            </a:r>
            <a:r>
              <a:rPr lang="fr-FR" b="1" dirty="0" err="1">
                <a:solidFill>
                  <a:srgbClr val="92D050"/>
                </a:solidFill>
              </a:rPr>
              <a:t>tree</a:t>
            </a:r>
            <a:r>
              <a:rPr lang="fr-FR" b="1" dirty="0">
                <a:solidFill>
                  <a:srgbClr val="92D050"/>
                </a:solidFill>
              </a:rPr>
              <a:t> </a:t>
            </a:r>
            <a:r>
              <a:rPr lang="fr-FR" b="1" dirty="0" err="1">
                <a:solidFill>
                  <a:srgbClr val="92D050"/>
                </a:solidFill>
              </a:rPr>
              <a:t>algorithms</a:t>
            </a:r>
            <a:r>
              <a:rPr lang="fr-FR" b="1" dirty="0">
                <a:solidFill>
                  <a:srgbClr val="92D050"/>
                </a:solidFill>
              </a:rPr>
              <a:t> </a:t>
            </a:r>
            <a:r>
              <a:rPr lang="fr-FR" dirty="0"/>
              <a:t>are </a:t>
            </a:r>
            <a:r>
              <a:rPr lang="fr-FR" dirty="0" err="1"/>
              <a:t>used</a:t>
            </a:r>
            <a:r>
              <a:rPr lang="fr-FR" dirty="0"/>
              <a:t> to </a:t>
            </a:r>
            <a:r>
              <a:rPr lang="en-US" dirty="0"/>
              <a:t>split the attributes to test at any node to determine whether splitting is “Best” in individual classes. Among those algorithms, we distinguish:</a:t>
            </a:r>
            <a:endParaRPr lang="fr-FR" dirty="0"/>
          </a:p>
        </p:txBody>
      </p:sp>
    </p:spTree>
    <p:extLst>
      <p:ext uri="{BB962C8B-B14F-4D97-AF65-F5344CB8AC3E}">
        <p14:creationId xmlns:p14="http://schemas.microsoft.com/office/powerpoint/2010/main" val="207200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47FB5-C17C-4414-8EFD-F0F2AEC87C9C}"/>
              </a:ext>
            </a:extLst>
          </p:cNvPr>
          <p:cNvSpPr>
            <a:spLocks noGrp="1"/>
          </p:cNvSpPr>
          <p:nvPr>
            <p:ph type="title"/>
          </p:nvPr>
        </p:nvSpPr>
        <p:spPr/>
        <p:txBody>
          <a:bodyPr>
            <a:noAutofit/>
          </a:bodyPr>
          <a:lstStyle/>
          <a:p>
            <a:r>
              <a:rPr lang="fr-FR" sz="3200" dirty="0"/>
              <a:t>ALGORITHMS TO PERFORM CLASSIFICATION DT</a:t>
            </a:r>
            <a:endParaRPr lang="fr-BJ" sz="3200" dirty="0"/>
          </a:p>
        </p:txBody>
      </p:sp>
      <p:graphicFrame>
        <p:nvGraphicFramePr>
          <p:cNvPr id="4" name="Espace réservé du contenu 3">
            <a:extLst>
              <a:ext uri="{FF2B5EF4-FFF2-40B4-BE49-F238E27FC236}">
                <a16:creationId xmlns:a16="http://schemas.microsoft.com/office/drawing/2014/main" id="{EE5FE815-BBE6-4F6B-AF45-C0E14C574F8E}"/>
              </a:ext>
            </a:extLst>
          </p:cNvPr>
          <p:cNvGraphicFramePr>
            <a:graphicFrameLocks noGrp="1"/>
          </p:cNvGraphicFramePr>
          <p:nvPr>
            <p:ph idx="1"/>
            <p:extLst>
              <p:ext uri="{D42A27DB-BD31-4B8C-83A1-F6EECF244321}">
                <p14:modId xmlns:p14="http://schemas.microsoft.com/office/powerpoint/2010/main" val="1840272873"/>
              </p:ext>
            </p:extLst>
          </p:nvPr>
        </p:nvGraphicFramePr>
        <p:xfrm>
          <a:off x="838200" y="1090613"/>
          <a:ext cx="10515600" cy="5086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233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C2D452-5B85-4CFF-BC36-C6DA42B7106B}"/>
              </a:ext>
            </a:extLst>
          </p:cNvPr>
          <p:cNvSpPr>
            <a:spLocks noGrp="1"/>
          </p:cNvSpPr>
          <p:nvPr>
            <p:ph type="title"/>
          </p:nvPr>
        </p:nvSpPr>
        <p:spPr/>
        <p:txBody>
          <a:bodyPr>
            <a:normAutofit fontScale="90000"/>
          </a:bodyPr>
          <a:lstStyle/>
          <a:p>
            <a:r>
              <a:rPr lang="fr-FR" sz="3600" dirty="0"/>
              <a:t>ALGORITHMS TO PERFORM CLASSIFICATION DT</a:t>
            </a:r>
            <a:endParaRPr lang="fr-BJ" dirty="0"/>
          </a:p>
        </p:txBody>
      </p:sp>
      <p:sp>
        <p:nvSpPr>
          <p:cNvPr id="3" name="Espace réservé du contenu 2">
            <a:extLst>
              <a:ext uri="{FF2B5EF4-FFF2-40B4-BE49-F238E27FC236}">
                <a16:creationId xmlns:a16="http://schemas.microsoft.com/office/drawing/2014/main" id="{31C5CC36-EDCD-4667-951B-D4D0ECBC446B}"/>
              </a:ext>
            </a:extLst>
          </p:cNvPr>
          <p:cNvSpPr>
            <a:spLocks noGrp="1"/>
          </p:cNvSpPr>
          <p:nvPr>
            <p:ph idx="1"/>
          </p:nvPr>
        </p:nvSpPr>
        <p:spPr/>
        <p:txBody>
          <a:bodyPr>
            <a:normAutofit/>
          </a:bodyPr>
          <a:lstStyle/>
          <a:p>
            <a:pPr>
              <a:lnSpc>
                <a:spcPct val="100000"/>
              </a:lnSpc>
            </a:pPr>
            <a:r>
              <a:rPr lang="fr-FR" sz="3600" b="1" dirty="0">
                <a:solidFill>
                  <a:srgbClr val="00B0F0"/>
                </a:solidFill>
              </a:rPr>
              <a:t>ITERATIVE DICHOTOMISER 3</a:t>
            </a:r>
          </a:p>
          <a:p>
            <a:pPr lvl="1">
              <a:lnSpc>
                <a:spcPct val="100000"/>
              </a:lnSpc>
            </a:pPr>
            <a:r>
              <a:rPr lang="fr-FR" sz="2800" dirty="0">
                <a:solidFill>
                  <a:srgbClr val="112336"/>
                </a:solidFill>
                <a:ea typeface="Times New Roman" panose="02020603050405020304" pitchFamily="18" charset="0"/>
                <a:cs typeface="Times New Roman" panose="02020603050405020304" pitchFamily="18" charset="0"/>
              </a:rPr>
              <a:t>ID3 </a:t>
            </a:r>
            <a:r>
              <a:rPr lang="en-US" sz="2800" dirty="0">
                <a:cs typeface="Times New Roman" panose="02020603050405020304" pitchFamily="18" charset="0"/>
              </a:rPr>
              <a:t>is a simple decision tree learning algorithm introduced in 1986 by Quinlan Ross</a:t>
            </a:r>
            <a:r>
              <a:rPr lang="fr-FR" sz="2800" dirty="0">
                <a:solidFill>
                  <a:srgbClr val="112336"/>
                </a:solidFill>
                <a:cs typeface="Times New Roman" panose="02020603050405020304" pitchFamily="18" charset="0"/>
              </a:rPr>
              <a:t>.</a:t>
            </a:r>
          </a:p>
          <a:p>
            <a:pPr lvl="1">
              <a:lnSpc>
                <a:spcPct val="100000"/>
              </a:lnSpc>
            </a:pPr>
            <a:r>
              <a:rPr lang="en-US" sz="2800" dirty="0">
                <a:solidFill>
                  <a:srgbClr val="112336"/>
                </a:solidFill>
                <a:effectLst/>
                <a:ea typeface="Times New Roman" panose="02020603050405020304" pitchFamily="18" charset="0"/>
                <a:cs typeface="Times New Roman" panose="02020603050405020304" pitchFamily="18" charset="0"/>
              </a:rPr>
              <a:t>It is based on Hunt's algorithm and is serially implemented.</a:t>
            </a:r>
            <a:endParaRPr lang="fr-FR" sz="2800" dirty="0">
              <a:solidFill>
                <a:srgbClr val="112336"/>
              </a:solidFill>
              <a:effectLst/>
              <a:ea typeface="Times New Roman" panose="02020603050405020304" pitchFamily="18" charset="0"/>
              <a:cs typeface="Times New Roman" panose="02020603050405020304" pitchFamily="18" charset="0"/>
            </a:endParaRPr>
          </a:p>
          <a:p>
            <a:pPr lvl="1">
              <a:lnSpc>
                <a:spcPct val="100000"/>
              </a:lnSpc>
            </a:pPr>
            <a:r>
              <a:rPr lang="en-US" sz="2800" dirty="0">
                <a:solidFill>
                  <a:srgbClr val="112336"/>
                </a:solidFill>
                <a:effectLst/>
                <a:ea typeface="Times New Roman" panose="02020603050405020304" pitchFamily="18" charset="0"/>
                <a:cs typeface="Times New Roman" panose="02020603050405020304" pitchFamily="18" charset="0"/>
              </a:rPr>
              <a:t>The ID3 algorithm's main idea is to build a decision tree by doing a top-down, greedy search across the given sets to test each characteristic at each node.</a:t>
            </a:r>
          </a:p>
          <a:p>
            <a:pPr lvl="1">
              <a:lnSpc>
                <a:spcPct val="100000"/>
              </a:lnSpc>
            </a:pPr>
            <a:r>
              <a:rPr lang="fr-FR" sz="2800" dirty="0"/>
              <a:t>Uses </a:t>
            </a:r>
            <a:r>
              <a:rPr lang="fr-FR" sz="2800" dirty="0" err="1"/>
              <a:t>Entropy</a:t>
            </a:r>
            <a:r>
              <a:rPr lang="fr-FR" sz="2800" dirty="0"/>
              <a:t> </a:t>
            </a:r>
            <a:r>
              <a:rPr lang="fr-FR" sz="2800" dirty="0" err="1"/>
              <a:t>function</a:t>
            </a:r>
            <a:r>
              <a:rPr lang="fr-FR" sz="2800" dirty="0"/>
              <a:t> and Information gain as </a:t>
            </a:r>
            <a:r>
              <a:rPr lang="fr-FR" sz="2800" dirty="0" err="1"/>
              <a:t>metrics</a:t>
            </a:r>
            <a:endParaRPr lang="fr-FR" sz="2800" dirty="0">
              <a:solidFill>
                <a:srgbClr val="112336"/>
              </a:solidFill>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62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C2D452-5B85-4CFF-BC36-C6DA42B7106B}"/>
              </a:ext>
            </a:extLst>
          </p:cNvPr>
          <p:cNvSpPr>
            <a:spLocks noGrp="1"/>
          </p:cNvSpPr>
          <p:nvPr>
            <p:ph type="title"/>
          </p:nvPr>
        </p:nvSpPr>
        <p:spPr/>
        <p:txBody>
          <a:bodyPr>
            <a:normAutofit fontScale="90000"/>
          </a:bodyPr>
          <a:lstStyle/>
          <a:p>
            <a:r>
              <a:rPr lang="fr-FR" sz="3600" dirty="0"/>
              <a:t>ALGORITHMS TO PERFORM CLASSIFICATION DT</a:t>
            </a:r>
            <a:endParaRPr lang="fr-BJ" dirty="0"/>
          </a:p>
        </p:txBody>
      </p:sp>
      <p:sp>
        <p:nvSpPr>
          <p:cNvPr id="3" name="Espace réservé du contenu 2">
            <a:extLst>
              <a:ext uri="{FF2B5EF4-FFF2-40B4-BE49-F238E27FC236}">
                <a16:creationId xmlns:a16="http://schemas.microsoft.com/office/drawing/2014/main" id="{31C5CC36-EDCD-4667-951B-D4D0ECBC446B}"/>
              </a:ext>
            </a:extLst>
          </p:cNvPr>
          <p:cNvSpPr>
            <a:spLocks noGrp="1"/>
          </p:cNvSpPr>
          <p:nvPr>
            <p:ph idx="1"/>
          </p:nvPr>
        </p:nvSpPr>
        <p:spPr/>
        <p:txBody>
          <a:bodyPr>
            <a:normAutofit lnSpcReduction="10000"/>
          </a:bodyPr>
          <a:lstStyle/>
          <a:p>
            <a:pPr>
              <a:lnSpc>
                <a:spcPct val="100000"/>
              </a:lnSpc>
            </a:pPr>
            <a:r>
              <a:rPr lang="fr-FR" sz="3600" b="1" dirty="0">
                <a:solidFill>
                  <a:srgbClr val="00B0F0"/>
                </a:solidFill>
              </a:rPr>
              <a:t>C4.5</a:t>
            </a:r>
          </a:p>
          <a:p>
            <a:pPr lvl="1">
              <a:lnSpc>
                <a:spcPct val="100000"/>
              </a:lnSpc>
            </a:pPr>
            <a:r>
              <a:rPr lang="en-US" sz="2800" dirty="0">
                <a:solidFill>
                  <a:srgbClr val="112336"/>
                </a:solidFill>
                <a:ea typeface="Times New Roman" panose="02020603050405020304" pitchFamily="18" charset="0"/>
                <a:cs typeface="Times New Roman" panose="02020603050405020304" pitchFamily="18" charset="0"/>
              </a:rPr>
              <a:t>C4.5 is an algorithm used to generate a decision tree developed by Ross Quinlan.</a:t>
            </a:r>
          </a:p>
          <a:p>
            <a:pPr lvl="1">
              <a:lnSpc>
                <a:spcPct val="100000"/>
              </a:lnSpc>
            </a:pPr>
            <a:r>
              <a:rPr lang="en-US" sz="2800" dirty="0">
                <a:solidFill>
                  <a:srgbClr val="112336"/>
                </a:solidFill>
                <a:ea typeface="Times New Roman" panose="02020603050405020304" pitchFamily="18" charset="0"/>
                <a:cs typeface="Times New Roman" panose="02020603050405020304" pitchFamily="18" charset="0"/>
              </a:rPr>
              <a:t>It introduces a number of improvements over the original ID3 algorithm</a:t>
            </a:r>
          </a:p>
          <a:p>
            <a:pPr lvl="1">
              <a:lnSpc>
                <a:spcPct val="100000"/>
              </a:lnSpc>
            </a:pPr>
            <a:r>
              <a:rPr lang="en-US" sz="2800" dirty="0">
                <a:solidFill>
                  <a:srgbClr val="112336"/>
                </a:solidFill>
                <a:ea typeface="Times New Roman" panose="02020603050405020304" pitchFamily="18" charset="0"/>
                <a:cs typeface="Times New Roman" panose="02020603050405020304" pitchFamily="18" charset="0"/>
              </a:rPr>
              <a:t>It’s an extension of Quinlan’s earlier ID3 algorithm.</a:t>
            </a:r>
          </a:p>
          <a:p>
            <a:pPr lvl="1">
              <a:lnSpc>
                <a:spcPct val="100000"/>
              </a:lnSpc>
            </a:pPr>
            <a:r>
              <a:rPr lang="en-US" sz="2800" dirty="0">
                <a:solidFill>
                  <a:srgbClr val="112336"/>
                </a:solidFill>
                <a:ea typeface="Times New Roman" panose="02020603050405020304" pitchFamily="18" charset="0"/>
                <a:cs typeface="Times New Roman" panose="02020603050405020304" pitchFamily="18" charset="0"/>
              </a:rPr>
              <a:t>As splitting criteria, C4.5 algorithm uses information gain.</a:t>
            </a:r>
          </a:p>
          <a:p>
            <a:pPr lvl="1">
              <a:lnSpc>
                <a:spcPct val="100000"/>
              </a:lnSpc>
            </a:pPr>
            <a:r>
              <a:rPr lang="en-US" sz="2800" dirty="0">
                <a:solidFill>
                  <a:srgbClr val="112336"/>
                </a:solidFill>
                <a:ea typeface="Times New Roman" panose="02020603050405020304" pitchFamily="18" charset="0"/>
                <a:cs typeface="Times New Roman" panose="02020603050405020304" pitchFamily="18" charset="0"/>
              </a:rPr>
              <a:t>C4.5 can accept data with categorical or numerical values (continuous data).</a:t>
            </a:r>
          </a:p>
          <a:p>
            <a:pPr lvl="1">
              <a:lnSpc>
                <a:spcPct val="100000"/>
              </a:lnSpc>
            </a:pPr>
            <a:r>
              <a:rPr lang="en-US" sz="2800" dirty="0">
                <a:solidFill>
                  <a:srgbClr val="112336"/>
                </a:solidFill>
                <a:ea typeface="Times New Roman" panose="02020603050405020304" pitchFamily="18" charset="0"/>
                <a:cs typeface="Times New Roman" panose="02020603050405020304" pitchFamily="18" charset="0"/>
              </a:rPr>
              <a:t>C4.5 algorithm can easily handle missing values, as missing attribute values are not utilized in gain calculations by C4.5.</a:t>
            </a:r>
          </a:p>
        </p:txBody>
      </p:sp>
    </p:spTree>
    <p:extLst>
      <p:ext uri="{BB962C8B-B14F-4D97-AF65-F5344CB8AC3E}">
        <p14:creationId xmlns:p14="http://schemas.microsoft.com/office/powerpoint/2010/main" val="287712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C2D452-5B85-4CFF-BC36-C6DA42B7106B}"/>
              </a:ext>
            </a:extLst>
          </p:cNvPr>
          <p:cNvSpPr>
            <a:spLocks noGrp="1"/>
          </p:cNvSpPr>
          <p:nvPr>
            <p:ph type="title"/>
          </p:nvPr>
        </p:nvSpPr>
        <p:spPr/>
        <p:txBody>
          <a:bodyPr>
            <a:normAutofit fontScale="90000"/>
          </a:bodyPr>
          <a:lstStyle/>
          <a:p>
            <a:r>
              <a:rPr lang="fr-FR" sz="3600" dirty="0"/>
              <a:t>ALGORITHMS TO PERFORM CLASSIFICATION DT</a:t>
            </a:r>
            <a:endParaRPr lang="fr-BJ" dirty="0"/>
          </a:p>
        </p:txBody>
      </p:sp>
      <p:sp>
        <p:nvSpPr>
          <p:cNvPr id="3" name="Espace réservé du contenu 2">
            <a:extLst>
              <a:ext uri="{FF2B5EF4-FFF2-40B4-BE49-F238E27FC236}">
                <a16:creationId xmlns:a16="http://schemas.microsoft.com/office/drawing/2014/main" id="{31C5CC36-EDCD-4667-951B-D4D0ECBC446B}"/>
              </a:ext>
            </a:extLst>
          </p:cNvPr>
          <p:cNvSpPr>
            <a:spLocks noGrp="1"/>
          </p:cNvSpPr>
          <p:nvPr>
            <p:ph idx="1"/>
          </p:nvPr>
        </p:nvSpPr>
        <p:spPr/>
        <p:txBody>
          <a:bodyPr>
            <a:normAutofit/>
          </a:bodyPr>
          <a:lstStyle/>
          <a:p>
            <a:pPr>
              <a:lnSpc>
                <a:spcPct val="100000"/>
              </a:lnSpc>
            </a:pPr>
            <a:r>
              <a:rPr lang="fr-FR" sz="3600" b="1" dirty="0">
                <a:solidFill>
                  <a:srgbClr val="00B0F0"/>
                </a:solidFill>
              </a:rPr>
              <a:t>CART ALGORITHM</a:t>
            </a:r>
          </a:p>
          <a:p>
            <a:pPr lvl="1">
              <a:lnSpc>
                <a:spcPct val="100000"/>
              </a:lnSpc>
            </a:pPr>
            <a:r>
              <a:rPr lang="en-US" sz="2800" dirty="0">
                <a:solidFill>
                  <a:srgbClr val="112336"/>
                </a:solidFill>
                <a:ea typeface="Times New Roman" panose="02020603050405020304" pitchFamily="18" charset="0"/>
                <a:cs typeface="Times New Roman" panose="02020603050405020304" pitchFamily="18" charset="0"/>
              </a:rPr>
              <a:t>It stands for Classification And Regression Trees</a:t>
            </a:r>
          </a:p>
          <a:p>
            <a:pPr lvl="1">
              <a:lnSpc>
                <a:spcPct val="100000"/>
              </a:lnSpc>
            </a:pPr>
            <a:r>
              <a:rPr lang="en-US" sz="2800" dirty="0">
                <a:solidFill>
                  <a:srgbClr val="112336"/>
                </a:solidFill>
                <a:ea typeface="Times New Roman" panose="02020603050405020304" pitchFamily="18" charset="0"/>
                <a:cs typeface="Times New Roman" panose="02020603050405020304" pitchFamily="18" charset="0"/>
              </a:rPr>
              <a:t>Similar to C4.5, it can handle the continuous attributes</a:t>
            </a:r>
          </a:p>
          <a:p>
            <a:pPr lvl="1">
              <a:lnSpc>
                <a:spcPct val="100000"/>
              </a:lnSpc>
            </a:pPr>
            <a:r>
              <a:rPr lang="en-US" sz="2800" dirty="0">
                <a:solidFill>
                  <a:srgbClr val="112336"/>
                </a:solidFill>
                <a:ea typeface="Times New Roman" panose="02020603050405020304" pitchFamily="18" charset="0"/>
                <a:cs typeface="Times New Roman" panose="02020603050405020304" pitchFamily="18" charset="0"/>
              </a:rPr>
              <a:t>It was introduced by </a:t>
            </a:r>
            <a:r>
              <a:rPr lang="en-US" sz="2800" dirty="0" err="1">
                <a:solidFill>
                  <a:srgbClr val="112336"/>
                </a:solidFill>
                <a:ea typeface="Times New Roman" panose="02020603050405020304" pitchFamily="18" charset="0"/>
                <a:cs typeface="Times New Roman" panose="02020603050405020304" pitchFamily="18" charset="0"/>
              </a:rPr>
              <a:t>Breiman</a:t>
            </a:r>
            <a:r>
              <a:rPr lang="en-US" sz="2800" dirty="0">
                <a:solidFill>
                  <a:srgbClr val="112336"/>
                </a:solidFill>
                <a:ea typeface="Times New Roman" panose="02020603050405020304" pitchFamily="18" charset="0"/>
                <a:cs typeface="Times New Roman" panose="02020603050405020304" pitchFamily="18" charset="0"/>
              </a:rPr>
              <a:t> in 1984. </a:t>
            </a:r>
          </a:p>
          <a:p>
            <a:pPr lvl="1">
              <a:lnSpc>
                <a:spcPct val="100000"/>
              </a:lnSpc>
            </a:pPr>
            <a:r>
              <a:rPr lang="en-US" sz="2800" dirty="0">
                <a:solidFill>
                  <a:srgbClr val="112336"/>
                </a:solidFill>
                <a:ea typeface="Times New Roman" panose="02020603050405020304" pitchFamily="18" charset="0"/>
                <a:cs typeface="Times New Roman" panose="02020603050405020304" pitchFamily="18" charset="0"/>
              </a:rPr>
              <a:t>The classification tree construction by CART is based on binary splitting of the attributes.</a:t>
            </a:r>
          </a:p>
          <a:p>
            <a:pPr lvl="1">
              <a:lnSpc>
                <a:spcPct val="100000"/>
              </a:lnSpc>
            </a:pPr>
            <a:r>
              <a:rPr lang="en-US" sz="2800" dirty="0">
                <a:solidFill>
                  <a:srgbClr val="112336"/>
                </a:solidFill>
                <a:ea typeface="Times New Roman" panose="02020603050405020304" pitchFamily="18" charset="0"/>
                <a:cs typeface="Times New Roman" panose="02020603050405020304" pitchFamily="18" charset="0"/>
              </a:rPr>
              <a:t>CART also based on </a:t>
            </a:r>
            <a:r>
              <a:rPr lang="en-US" sz="2800" dirty="0" err="1">
                <a:solidFill>
                  <a:srgbClr val="112336"/>
                </a:solidFill>
                <a:ea typeface="Times New Roman" panose="02020603050405020304" pitchFamily="18" charset="0"/>
                <a:cs typeface="Times New Roman" panose="02020603050405020304" pitchFamily="18" charset="0"/>
              </a:rPr>
              <a:t>Hunt‟s</a:t>
            </a:r>
            <a:r>
              <a:rPr lang="en-US" sz="2800" dirty="0">
                <a:solidFill>
                  <a:srgbClr val="112336"/>
                </a:solidFill>
                <a:ea typeface="Times New Roman" panose="02020603050405020304" pitchFamily="18" charset="0"/>
                <a:cs typeface="Times New Roman" panose="02020603050405020304" pitchFamily="18" charset="0"/>
              </a:rPr>
              <a:t> algorithm and can be implemented serially.</a:t>
            </a:r>
          </a:p>
          <a:p>
            <a:pPr lvl="1">
              <a:lnSpc>
                <a:spcPct val="100000"/>
              </a:lnSpc>
            </a:pPr>
            <a:r>
              <a:rPr lang="en-US" sz="2800" dirty="0">
                <a:solidFill>
                  <a:srgbClr val="112336"/>
                </a:solidFill>
                <a:ea typeface="Times New Roman" panose="02020603050405020304" pitchFamily="18" charset="0"/>
                <a:cs typeface="Times New Roman" panose="02020603050405020304" pitchFamily="18" charset="0"/>
              </a:rPr>
              <a:t>Gini index is used as splitting measure in selecting the splitting attribute</a:t>
            </a:r>
          </a:p>
        </p:txBody>
      </p:sp>
    </p:spTree>
    <p:extLst>
      <p:ext uri="{BB962C8B-B14F-4D97-AF65-F5344CB8AC3E}">
        <p14:creationId xmlns:p14="http://schemas.microsoft.com/office/powerpoint/2010/main" val="25418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C2D452-5B85-4CFF-BC36-C6DA42B7106B}"/>
              </a:ext>
            </a:extLst>
          </p:cNvPr>
          <p:cNvSpPr>
            <a:spLocks noGrp="1"/>
          </p:cNvSpPr>
          <p:nvPr>
            <p:ph type="title"/>
          </p:nvPr>
        </p:nvSpPr>
        <p:spPr/>
        <p:txBody>
          <a:bodyPr>
            <a:normAutofit fontScale="90000"/>
          </a:bodyPr>
          <a:lstStyle/>
          <a:p>
            <a:r>
              <a:rPr lang="fr-FR" sz="3600" dirty="0"/>
              <a:t>ALGORITHMS TO PERFORM CLASSIFICATION DT</a:t>
            </a:r>
            <a:endParaRPr lang="fr-BJ"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1C5CC36-EDCD-4667-951B-D4D0ECBC446B}"/>
                  </a:ext>
                </a:extLst>
              </p:cNvPr>
              <p:cNvSpPr>
                <a:spLocks noGrp="1"/>
              </p:cNvSpPr>
              <p:nvPr>
                <p:ph idx="1"/>
              </p:nvPr>
            </p:nvSpPr>
            <p:spPr/>
            <p:txBody>
              <a:bodyPr>
                <a:normAutofit/>
              </a:bodyPr>
              <a:lstStyle/>
              <a:p>
                <a:pPr>
                  <a:lnSpc>
                    <a:spcPct val="100000"/>
                  </a:lnSpc>
                </a:pPr>
                <a:r>
                  <a:rPr lang="en-US" b="1" dirty="0">
                    <a:solidFill>
                      <a:srgbClr val="00B0F0"/>
                    </a:solidFill>
                  </a:rPr>
                  <a:t>Attribute selection measures</a:t>
                </a:r>
              </a:p>
              <a:p>
                <a:pPr lvl="1">
                  <a:lnSpc>
                    <a:spcPct val="100000"/>
                  </a:lnSpc>
                </a:pPr>
                <a:endParaRPr lang="en-US" sz="2800" dirty="0">
                  <a:solidFill>
                    <a:srgbClr val="112336"/>
                  </a:solidFill>
                  <a:ea typeface="Times New Roman" panose="02020603050405020304" pitchFamily="18" charset="0"/>
                  <a:cs typeface="Times New Roman" panose="02020603050405020304" pitchFamily="18" charset="0"/>
                </a:endParaRPr>
              </a:p>
              <a:p>
                <a:pPr lvl="1">
                  <a:lnSpc>
                    <a:spcPct val="100000"/>
                  </a:lnSpc>
                </a:pPr>
                <a14:m>
                  <m:oMath xmlns:m="http://schemas.openxmlformats.org/officeDocument/2006/math">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𝐸𝑛𝑡𝑟𝑜𝑝𝑦</m:t>
                    </m:r>
                    <m:d>
                      <m:dPr>
                        <m:ctrlP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ctrlPr>
                      </m:dPr>
                      <m:e>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𝑥</m:t>
                        </m:r>
                      </m:e>
                    </m:d>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m:t>
                    </m:r>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𝑝</m:t>
                    </m:r>
                    <m:d>
                      <m:dPr>
                        <m:ctrlP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ctrlPr>
                      </m:dPr>
                      <m:e>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𝑥</m:t>
                        </m:r>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m:t>
                        </m:r>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𝑘</m:t>
                        </m:r>
                      </m:e>
                    </m:d>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m:t>
                    </m:r>
                    <m:func>
                      <m:funcPr>
                        <m:ctrlP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fr-FR" b="0" i="0"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log</m:t>
                            </m:r>
                          </m:e>
                          <m:sub>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𝑝</m:t>
                        </m:r>
                        <m:d>
                          <m:dPr>
                            <m:ctrlP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ctrlPr>
                          </m:dPr>
                          <m:e>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𝑘</m:t>
                            </m:r>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m:t>
                            </m:r>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𝑥</m:t>
                            </m:r>
                          </m:e>
                        </m:d>
                      </m:e>
                    </m:func>
                  </m:oMath>
                </a14:m>
                <a:endParaRPr lang="en-US" dirty="0">
                  <a:solidFill>
                    <a:srgbClr val="112336"/>
                  </a:solidFill>
                  <a:ea typeface="Times New Roman" panose="02020603050405020304" pitchFamily="18" charset="0"/>
                  <a:cs typeface="Times New Roman" panose="02020603050405020304" pitchFamily="18" charset="0"/>
                </a:endParaRPr>
              </a:p>
              <a:p>
                <a:pPr lvl="1">
                  <a:lnSpc>
                    <a:spcPct val="100000"/>
                  </a:lnSpc>
                </a:pPr>
                <a:endParaRPr lang="en-US" dirty="0">
                  <a:solidFill>
                    <a:srgbClr val="112336"/>
                  </a:solidFill>
                  <a:ea typeface="Times New Roman" panose="02020603050405020304" pitchFamily="18" charset="0"/>
                  <a:cs typeface="Times New Roman" panose="02020603050405020304" pitchFamily="18" charset="0"/>
                </a:endParaRPr>
              </a:p>
              <a:p>
                <a:pPr lvl="1">
                  <a:lnSpc>
                    <a:spcPct val="100000"/>
                  </a:lnSpc>
                </a:pPr>
                <a14:m>
                  <m:oMath xmlns:m="http://schemas.openxmlformats.org/officeDocument/2006/math">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𝐼𝑛𝑓𝑜𝑟𝑚𝑎𝑡𝑖𝑜𝑛</m:t>
                    </m:r>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 </m:t>
                    </m:r>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𝑔𝑎𝑖𝑛</m:t>
                    </m:r>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 </m:t>
                    </m:r>
                    <m:d>
                      <m:dPr>
                        <m:ctrlP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ctrlPr>
                      </m:dPr>
                      <m:e>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𝑓𝑒𝑎𝑡𝑢𝑟𝑒</m:t>
                        </m:r>
                      </m:e>
                    </m:d>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m:t>
                    </m:r>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𝐸𝑛𝑡𝑟𝑜𝑝𝑦</m:t>
                    </m:r>
                    <m:d>
                      <m:dPr>
                        <m:ctrlP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ctrlPr>
                      </m:dPr>
                      <m:e>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𝐷𝑎𝑡𝑎𝑠𝑒𝑡</m:t>
                        </m:r>
                      </m:e>
                    </m:d>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m:t>
                    </m:r>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𝐸𝑛𝑡𝑟𝑜𝑝𝑦</m:t>
                    </m:r>
                    <m:d>
                      <m:dPr>
                        <m:ctrlP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ctrlPr>
                      </m:dPr>
                      <m:e>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𝑓𝑒𝑎𝑡𝑢𝑟𝑒</m:t>
                        </m:r>
                      </m:e>
                    </m:d>
                  </m:oMath>
                </a14:m>
                <a:endParaRPr lang="fr-FR" b="0" dirty="0">
                  <a:solidFill>
                    <a:srgbClr val="112336"/>
                  </a:solidFill>
                  <a:ea typeface="Times New Roman" panose="02020603050405020304" pitchFamily="18" charset="0"/>
                  <a:cs typeface="Times New Roman" panose="02020603050405020304" pitchFamily="18" charset="0"/>
                </a:endParaRPr>
              </a:p>
              <a:p>
                <a:pPr lvl="1">
                  <a:lnSpc>
                    <a:spcPct val="100000"/>
                  </a:lnSpc>
                </a:pPr>
                <a:endParaRPr lang="en-US" dirty="0">
                  <a:solidFill>
                    <a:srgbClr val="112336"/>
                  </a:solidFill>
                  <a:ea typeface="Times New Roman" panose="02020603050405020304" pitchFamily="18" charset="0"/>
                  <a:cs typeface="Times New Roman" panose="02020603050405020304" pitchFamily="18" charset="0"/>
                </a:endParaRPr>
              </a:p>
              <a:p>
                <a:pPr lvl="1">
                  <a:lnSpc>
                    <a:spcPct val="100000"/>
                  </a:lnSpc>
                </a:pPr>
                <a14:m>
                  <m:oMath xmlns:m="http://schemas.openxmlformats.org/officeDocument/2006/math">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𝐺𝑖𝑛𝑖</m:t>
                    </m:r>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 </m:t>
                    </m:r>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𝑖𝑛𝑑𝑒𝑥</m:t>
                    </m:r>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ctrlPr>
                          </m:dPr>
                          <m:e>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𝑝</m:t>
                            </m:r>
                            <m:d>
                              <m:dPr>
                                <m:ctrlP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ctrlPr>
                              </m:dPr>
                              <m:e>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𝑥</m:t>
                                </m:r>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m:t>
                                </m:r>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𝑘</m:t>
                                </m:r>
                              </m:e>
                            </m:d>
                          </m:e>
                        </m:d>
                      </m:e>
                      <m:sup>
                        <m:r>
                          <a:rPr lang="fr-FR" b="0" i="1" smtClean="0">
                            <a:solidFill>
                              <a:srgbClr val="112336"/>
                            </a:solidFill>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US" dirty="0">
                  <a:solidFill>
                    <a:srgbClr val="112336"/>
                  </a:solidFill>
                  <a:ea typeface="Times New Roman" panose="02020603050405020304" pitchFamily="18" charset="0"/>
                  <a:cs typeface="Times New Roman" panose="02020603050405020304" pitchFamily="18" charset="0"/>
                </a:endParaRPr>
              </a:p>
            </p:txBody>
          </p:sp>
        </mc:Choice>
        <mc:Fallback xmlns="">
          <p:sp>
            <p:nvSpPr>
              <p:cNvPr id="3" name="Espace réservé du contenu 2">
                <a:extLst>
                  <a:ext uri="{FF2B5EF4-FFF2-40B4-BE49-F238E27FC236}">
                    <a16:creationId xmlns:a16="http://schemas.microsoft.com/office/drawing/2014/main" id="{31C5CC36-EDCD-4667-951B-D4D0ECBC446B}"/>
                  </a:ext>
                </a:extLst>
              </p:cNvPr>
              <p:cNvSpPr>
                <a:spLocks noGrp="1" noRot="1" noChangeAspect="1" noMove="1" noResize="1" noEditPoints="1" noAdjustHandles="1" noChangeArrowheads="1" noChangeShapeType="1" noTextEdit="1"/>
              </p:cNvSpPr>
              <p:nvPr>
                <p:ph idx="1"/>
              </p:nvPr>
            </p:nvSpPr>
            <p:spPr>
              <a:blipFill>
                <a:blip r:embed="rId2"/>
                <a:stretch>
                  <a:fillRect l="-1043" t="-1199"/>
                </a:stretch>
              </a:blipFill>
            </p:spPr>
            <p:txBody>
              <a:bodyPr/>
              <a:lstStyle/>
              <a:p>
                <a:r>
                  <a:rPr lang="fr-BJ">
                    <a:noFill/>
                  </a:rPr>
                  <a:t> </a:t>
                </a:r>
              </a:p>
            </p:txBody>
          </p:sp>
        </mc:Fallback>
      </mc:AlternateContent>
    </p:spTree>
    <p:extLst>
      <p:ext uri="{BB962C8B-B14F-4D97-AF65-F5344CB8AC3E}">
        <p14:creationId xmlns:p14="http://schemas.microsoft.com/office/powerpoint/2010/main" val="311904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CB3A5-DAE4-44C7-8ED2-D161C072ACB3}"/>
              </a:ext>
            </a:extLst>
          </p:cNvPr>
          <p:cNvSpPr>
            <a:spLocks noGrp="1"/>
          </p:cNvSpPr>
          <p:nvPr>
            <p:ph type="title"/>
          </p:nvPr>
        </p:nvSpPr>
        <p:spPr/>
        <p:txBody>
          <a:bodyPr/>
          <a:lstStyle/>
          <a:p>
            <a:r>
              <a:rPr lang="fr-FR" dirty="0"/>
              <a:t>EXERCISE OF APPLICATION</a:t>
            </a:r>
          </a:p>
        </p:txBody>
      </p:sp>
      <p:sp>
        <p:nvSpPr>
          <p:cNvPr id="3" name="Espace réservé du contenu 2">
            <a:extLst>
              <a:ext uri="{FF2B5EF4-FFF2-40B4-BE49-F238E27FC236}">
                <a16:creationId xmlns:a16="http://schemas.microsoft.com/office/drawing/2014/main" id="{BB2AC0A6-CAC6-472D-BB69-B84CC8E9EA3A}"/>
              </a:ext>
            </a:extLst>
          </p:cNvPr>
          <p:cNvSpPr>
            <a:spLocks noGrp="1"/>
          </p:cNvSpPr>
          <p:nvPr>
            <p:ph idx="1"/>
          </p:nvPr>
        </p:nvSpPr>
        <p:spPr/>
        <p:txBody>
          <a:bodyPr>
            <a:normAutofit lnSpcReduction="10000"/>
          </a:bodyPr>
          <a:lstStyle/>
          <a:p>
            <a:r>
              <a:rPr lang="en-US" dirty="0"/>
              <a:t>The example considered in this section is based on the construction of a decision tree </a:t>
            </a:r>
            <a:r>
              <a:rPr lang="en-US" i="0" dirty="0">
                <a:solidFill>
                  <a:srgbClr val="292929"/>
                </a:solidFill>
              </a:rPr>
              <a:t>to predict whether a loan given to a person would result in a write-off or not.</a:t>
            </a:r>
          </a:p>
          <a:p>
            <a:r>
              <a:rPr lang="en-US" dirty="0"/>
              <a:t>Our entire population consists of </a:t>
            </a:r>
            <a:r>
              <a:rPr lang="en-US" b="1" dirty="0"/>
              <a:t>30 instances</a:t>
            </a:r>
            <a:r>
              <a:rPr lang="en-US" dirty="0"/>
              <a:t> where there are </a:t>
            </a:r>
            <a:r>
              <a:rPr lang="en-US" b="1" dirty="0">
                <a:solidFill>
                  <a:srgbClr val="92D050"/>
                </a:solidFill>
              </a:rPr>
              <a:t>16 write-offs </a:t>
            </a:r>
            <a:r>
              <a:rPr lang="en-US" dirty="0"/>
              <a:t>and 14 </a:t>
            </a:r>
            <a:r>
              <a:rPr lang="en-US" b="1" dirty="0">
                <a:solidFill>
                  <a:srgbClr val="FF0000"/>
                </a:solidFill>
              </a:rPr>
              <a:t>non-write-offs</a:t>
            </a:r>
            <a:r>
              <a:rPr lang="en-US" dirty="0"/>
              <a:t>.</a:t>
            </a:r>
          </a:p>
          <a:p>
            <a:r>
              <a:rPr lang="en-US" i="0" dirty="0">
                <a:solidFill>
                  <a:srgbClr val="292929"/>
                </a:solidFill>
              </a:rPr>
              <a:t>We have two features: “</a:t>
            </a:r>
            <a:r>
              <a:rPr lang="en-US" b="1" i="0" dirty="0">
                <a:solidFill>
                  <a:srgbClr val="292929"/>
                </a:solidFill>
              </a:rPr>
              <a:t>Balance</a:t>
            </a:r>
            <a:r>
              <a:rPr lang="en-US" i="0" dirty="0">
                <a:solidFill>
                  <a:srgbClr val="292929"/>
                </a:solidFill>
              </a:rPr>
              <a:t>” that can take one of the two values: “</a:t>
            </a:r>
            <a:r>
              <a:rPr lang="en-US" i="1" dirty="0">
                <a:solidFill>
                  <a:srgbClr val="292929"/>
                </a:solidFill>
              </a:rPr>
              <a:t>&lt;50K</a:t>
            </a:r>
            <a:r>
              <a:rPr lang="en-US" i="0" dirty="0">
                <a:solidFill>
                  <a:srgbClr val="292929"/>
                </a:solidFill>
              </a:rPr>
              <a:t>” or “</a:t>
            </a:r>
            <a:r>
              <a:rPr lang="en-US" i="1" dirty="0">
                <a:solidFill>
                  <a:srgbClr val="292929"/>
                </a:solidFill>
              </a:rPr>
              <a:t>&gt;50K</a:t>
            </a:r>
            <a:r>
              <a:rPr lang="en-US" i="0" dirty="0">
                <a:solidFill>
                  <a:srgbClr val="292929"/>
                </a:solidFill>
              </a:rPr>
              <a:t>” and “</a:t>
            </a:r>
            <a:r>
              <a:rPr lang="en-US" b="1" i="0" dirty="0">
                <a:solidFill>
                  <a:srgbClr val="292929"/>
                </a:solidFill>
              </a:rPr>
              <a:t>Residence</a:t>
            </a:r>
            <a:r>
              <a:rPr lang="en-US" i="0" dirty="0">
                <a:solidFill>
                  <a:srgbClr val="292929"/>
                </a:solidFill>
              </a:rPr>
              <a:t>” that has 3 modalities: “</a:t>
            </a:r>
            <a:r>
              <a:rPr lang="en-US" i="1" dirty="0">
                <a:solidFill>
                  <a:srgbClr val="292929"/>
                </a:solidFill>
              </a:rPr>
              <a:t>OWN</a:t>
            </a:r>
            <a:r>
              <a:rPr lang="en-US" i="0" dirty="0">
                <a:solidFill>
                  <a:srgbClr val="292929"/>
                </a:solidFill>
              </a:rPr>
              <a:t>”, “</a:t>
            </a:r>
            <a:r>
              <a:rPr lang="en-US" i="1" dirty="0">
                <a:solidFill>
                  <a:srgbClr val="292929"/>
                </a:solidFill>
              </a:rPr>
              <a:t>RENT</a:t>
            </a:r>
            <a:r>
              <a:rPr lang="en-US" i="0" dirty="0">
                <a:solidFill>
                  <a:srgbClr val="292929"/>
                </a:solidFill>
              </a:rPr>
              <a:t>” or “</a:t>
            </a:r>
            <a:r>
              <a:rPr lang="en-US" i="1" dirty="0">
                <a:solidFill>
                  <a:srgbClr val="292929"/>
                </a:solidFill>
              </a:rPr>
              <a:t>OTHER</a:t>
            </a:r>
            <a:r>
              <a:rPr lang="en-US" i="0" dirty="0">
                <a:solidFill>
                  <a:srgbClr val="292929"/>
                </a:solidFill>
              </a:rPr>
              <a:t>”.</a:t>
            </a:r>
          </a:p>
          <a:p>
            <a:r>
              <a:rPr lang="en-US" i="0" dirty="0">
                <a:solidFill>
                  <a:srgbClr val="292929"/>
                </a:solidFill>
              </a:rPr>
              <a:t>The goal of this exercise is to demonstrate how, using the ID3 technique, a decision tree algorithm would determine which attribute to split on first and which feature gives more information or removes more uncertainty regarding our target variable.</a:t>
            </a:r>
          </a:p>
        </p:txBody>
      </p:sp>
    </p:spTree>
    <p:extLst>
      <p:ext uri="{BB962C8B-B14F-4D97-AF65-F5344CB8AC3E}">
        <p14:creationId xmlns:p14="http://schemas.microsoft.com/office/powerpoint/2010/main" val="30598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AC7AFA-C00C-4EF6-B823-E4D74ABB1618}"/>
              </a:ext>
            </a:extLst>
          </p:cNvPr>
          <p:cNvSpPr>
            <a:spLocks noGrp="1"/>
          </p:cNvSpPr>
          <p:nvPr>
            <p:ph type="title"/>
          </p:nvPr>
        </p:nvSpPr>
        <p:spPr/>
        <p:txBody>
          <a:bodyPr/>
          <a:lstStyle/>
          <a:p>
            <a:r>
              <a:rPr lang="fr-FR" dirty="0"/>
              <a:t>OUTLINE</a:t>
            </a:r>
            <a:endParaRPr lang="fr-BJ" dirty="0"/>
          </a:p>
        </p:txBody>
      </p:sp>
      <p:graphicFrame>
        <p:nvGraphicFramePr>
          <p:cNvPr id="4" name="Espace réservé du contenu 3">
            <a:extLst>
              <a:ext uri="{FF2B5EF4-FFF2-40B4-BE49-F238E27FC236}">
                <a16:creationId xmlns:a16="http://schemas.microsoft.com/office/drawing/2014/main" id="{6F927744-F60C-4299-B59A-FA9E069E46A4}"/>
              </a:ext>
            </a:extLst>
          </p:cNvPr>
          <p:cNvGraphicFramePr>
            <a:graphicFrameLocks noGrp="1"/>
          </p:cNvGraphicFramePr>
          <p:nvPr>
            <p:ph idx="1"/>
            <p:extLst>
              <p:ext uri="{D42A27DB-BD31-4B8C-83A1-F6EECF244321}">
                <p14:modId xmlns:p14="http://schemas.microsoft.com/office/powerpoint/2010/main" val="924388462"/>
              </p:ext>
            </p:extLst>
          </p:nvPr>
        </p:nvGraphicFramePr>
        <p:xfrm>
          <a:off x="202096" y="427436"/>
          <a:ext cx="7908235" cy="6057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oneTexte 2">
            <a:extLst>
              <a:ext uri="{FF2B5EF4-FFF2-40B4-BE49-F238E27FC236}">
                <a16:creationId xmlns:a16="http://schemas.microsoft.com/office/drawing/2014/main" id="{C5A44A68-D88D-437B-9157-E172CF2D8390}"/>
              </a:ext>
            </a:extLst>
          </p:cNvPr>
          <p:cNvSpPr txBox="1"/>
          <p:nvPr/>
        </p:nvSpPr>
        <p:spPr>
          <a:xfrm rot="5400000">
            <a:off x="-894522" y="3198168"/>
            <a:ext cx="2872408" cy="461665"/>
          </a:xfrm>
          <a:prstGeom prst="rect">
            <a:avLst/>
          </a:prstGeom>
          <a:noFill/>
        </p:spPr>
        <p:txBody>
          <a:bodyPr wrap="square" rtlCol="0">
            <a:spAutoFit/>
          </a:bodyPr>
          <a:lstStyle/>
          <a:p>
            <a:pPr algn="ctr"/>
            <a:r>
              <a:rPr lang="fr-FR" sz="2400" dirty="0">
                <a:solidFill>
                  <a:srgbClr val="F07B2C"/>
                </a:solidFill>
                <a:latin typeface="Modern No. 20" panose="02070704070505020303" pitchFamily="18" charset="0"/>
              </a:rPr>
              <a:t>For </a:t>
            </a:r>
            <a:r>
              <a:rPr lang="fr-FR" sz="2400" dirty="0" err="1">
                <a:solidFill>
                  <a:srgbClr val="F07B2C"/>
                </a:solidFill>
                <a:latin typeface="Modern No. 20" panose="02070704070505020303" pitchFamily="18" charset="0"/>
              </a:rPr>
              <a:t>this</a:t>
            </a:r>
            <a:r>
              <a:rPr lang="fr-FR" sz="2400" dirty="0">
                <a:solidFill>
                  <a:srgbClr val="F07B2C"/>
                </a:solidFill>
                <a:latin typeface="Modern No. 20" panose="02070704070505020303" pitchFamily="18" charset="0"/>
              </a:rPr>
              <a:t> session</a:t>
            </a:r>
            <a:endParaRPr lang="fr-BJ" sz="2400" dirty="0">
              <a:solidFill>
                <a:srgbClr val="F07B2C"/>
              </a:solidFill>
              <a:latin typeface="Modern No. 20" panose="02070704070505020303" pitchFamily="18" charset="0"/>
            </a:endParaRPr>
          </a:p>
        </p:txBody>
      </p:sp>
      <p:sp>
        <p:nvSpPr>
          <p:cNvPr id="6" name="ZoneTexte 5">
            <a:extLst>
              <a:ext uri="{FF2B5EF4-FFF2-40B4-BE49-F238E27FC236}">
                <a16:creationId xmlns:a16="http://schemas.microsoft.com/office/drawing/2014/main" id="{86E0C384-C5AF-4E6C-8710-92CB2386F83E}"/>
              </a:ext>
            </a:extLst>
          </p:cNvPr>
          <p:cNvSpPr txBox="1"/>
          <p:nvPr/>
        </p:nvSpPr>
        <p:spPr>
          <a:xfrm>
            <a:off x="8110331" y="5408794"/>
            <a:ext cx="3986342" cy="954107"/>
          </a:xfrm>
          <a:prstGeom prst="rect">
            <a:avLst/>
          </a:prstGeom>
          <a:noFill/>
        </p:spPr>
        <p:txBody>
          <a:bodyPr wrap="square" rtlCol="0">
            <a:spAutoFit/>
          </a:bodyPr>
          <a:lstStyle/>
          <a:p>
            <a:r>
              <a:rPr lang="fr-FR" sz="2800" i="1" dirty="0">
                <a:latin typeface="Arial Nova" panose="020B0504020202020204" pitchFamily="34" charset="0"/>
              </a:rPr>
              <a:t>Application on real data:</a:t>
            </a:r>
            <a:r>
              <a:rPr lang="fr-FR" sz="2800" dirty="0">
                <a:latin typeface="Arial Nova" panose="020B0504020202020204" pitchFamily="34" charset="0"/>
              </a:rPr>
              <a:t> Bank marketing </a:t>
            </a:r>
            <a:r>
              <a:rPr lang="fr-FR" sz="2800" dirty="0" err="1">
                <a:latin typeface="Arial Nova" panose="020B0504020202020204" pitchFamily="34" charset="0"/>
              </a:rPr>
              <a:t>dataset</a:t>
            </a:r>
            <a:endParaRPr lang="fr-BJ" sz="2800" dirty="0">
              <a:latin typeface="Arial Nova" panose="020B0504020202020204" pitchFamily="34" charset="0"/>
            </a:endParaRPr>
          </a:p>
        </p:txBody>
      </p:sp>
      <p:pic>
        <p:nvPicPr>
          <p:cNvPr id="7" name="Image 6">
            <a:extLst>
              <a:ext uri="{FF2B5EF4-FFF2-40B4-BE49-F238E27FC236}">
                <a16:creationId xmlns:a16="http://schemas.microsoft.com/office/drawing/2014/main" id="{6ECE2F45-38CC-4CD0-932B-5B92FE411F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1373" y="6485077"/>
            <a:ext cx="1972053" cy="2644094"/>
          </a:xfrm>
          <a:prstGeom prst="rect">
            <a:avLst/>
          </a:prstGeom>
        </p:spPr>
      </p:pic>
    </p:spTree>
    <p:extLst>
      <p:ext uri="{BB962C8B-B14F-4D97-AF65-F5344CB8AC3E}">
        <p14:creationId xmlns:p14="http://schemas.microsoft.com/office/powerpoint/2010/main" val="242129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dgm id="{3F0E31F6-6E47-4D14-98A5-09531911B246}"/>
                                            </p:graphicEl>
                                          </p:spTgt>
                                        </p:tgtEl>
                                        <p:attrNameLst>
                                          <p:attrName>style.visibility</p:attrName>
                                        </p:attrNameLst>
                                      </p:cBhvr>
                                      <p:to>
                                        <p:strVal val="visible"/>
                                      </p:to>
                                    </p:set>
                                    <p:animEffect transition="in" filter="fade">
                                      <p:cBhvr>
                                        <p:cTn id="7" dur="250"/>
                                        <p:tgtEl>
                                          <p:spTgt spid="4">
                                            <p:graphicEl>
                                              <a:dgm id="{3F0E31F6-6E47-4D14-98A5-09531911B246}"/>
                                            </p:graphic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graphicEl>
                                              <a:dgm id="{9B181E81-A719-40E9-AFAE-5AC583991513}"/>
                                            </p:graphicEl>
                                          </p:spTgt>
                                        </p:tgtEl>
                                        <p:attrNameLst>
                                          <p:attrName>style.visibility</p:attrName>
                                        </p:attrNameLst>
                                      </p:cBhvr>
                                      <p:to>
                                        <p:strVal val="visible"/>
                                      </p:to>
                                    </p:set>
                                    <p:animEffect transition="in" filter="fade">
                                      <p:cBhvr>
                                        <p:cTn id="11" dur="250"/>
                                        <p:tgtEl>
                                          <p:spTgt spid="4">
                                            <p:graphicEl>
                                              <a:dgm id="{9B181E81-A719-40E9-AFAE-5AC583991513}"/>
                                            </p:graphic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E9EF20DE-ABF2-409D-B36F-60A768CDABDD}"/>
                                            </p:graphicEl>
                                          </p:spTgt>
                                        </p:tgtEl>
                                        <p:attrNameLst>
                                          <p:attrName>style.visibility</p:attrName>
                                        </p:attrNameLst>
                                      </p:cBhvr>
                                      <p:to>
                                        <p:strVal val="visible"/>
                                      </p:to>
                                    </p:set>
                                    <p:animEffect transition="in" filter="fade">
                                      <p:cBhvr>
                                        <p:cTn id="15" dur="250"/>
                                        <p:tgtEl>
                                          <p:spTgt spid="4">
                                            <p:graphicEl>
                                              <a:dgm id="{E9EF20DE-ABF2-409D-B36F-60A768CDABDD}"/>
                                            </p:graphic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4">
                                            <p:graphicEl>
                                              <a:dgm id="{F90BF0AC-A02E-4E2D-B9D8-2D13C32F12F1}"/>
                                            </p:graphicEl>
                                          </p:spTgt>
                                        </p:tgtEl>
                                        <p:attrNameLst>
                                          <p:attrName>style.visibility</p:attrName>
                                        </p:attrNameLst>
                                      </p:cBhvr>
                                      <p:to>
                                        <p:strVal val="visible"/>
                                      </p:to>
                                    </p:set>
                                    <p:animEffect transition="in" filter="fade">
                                      <p:cBhvr>
                                        <p:cTn id="19" dur="250"/>
                                        <p:tgtEl>
                                          <p:spTgt spid="4">
                                            <p:graphicEl>
                                              <a:dgm id="{F90BF0AC-A02E-4E2D-B9D8-2D13C32F12F1}"/>
                                            </p:graphic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046BF01D-5485-4E87-9662-34056A9D1D0E}"/>
                                            </p:graphicEl>
                                          </p:spTgt>
                                        </p:tgtEl>
                                        <p:attrNameLst>
                                          <p:attrName>style.visibility</p:attrName>
                                        </p:attrNameLst>
                                      </p:cBhvr>
                                      <p:to>
                                        <p:strVal val="visible"/>
                                      </p:to>
                                    </p:set>
                                    <p:animEffect transition="in" filter="fade">
                                      <p:cBhvr>
                                        <p:cTn id="23" dur="250"/>
                                        <p:tgtEl>
                                          <p:spTgt spid="4">
                                            <p:graphicEl>
                                              <a:dgm id="{046BF01D-5485-4E87-9662-34056A9D1D0E}"/>
                                            </p:graphicEl>
                                          </p:spTgt>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4">
                                            <p:graphicEl>
                                              <a:dgm id="{9DE7F994-C31E-4DF8-8ECF-C9CFF0B37ED9}"/>
                                            </p:graphicEl>
                                          </p:spTgt>
                                        </p:tgtEl>
                                        <p:attrNameLst>
                                          <p:attrName>style.visibility</p:attrName>
                                        </p:attrNameLst>
                                      </p:cBhvr>
                                      <p:to>
                                        <p:strVal val="visible"/>
                                      </p:to>
                                    </p:set>
                                    <p:animEffect transition="in" filter="fade">
                                      <p:cBhvr>
                                        <p:cTn id="27" dur="250"/>
                                        <p:tgtEl>
                                          <p:spTgt spid="4">
                                            <p:graphicEl>
                                              <a:dgm id="{9DE7F994-C31E-4DF8-8ECF-C9CFF0B37ED9}"/>
                                            </p:graphicEl>
                                          </p:spTgt>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E82A250B-84C3-4C9D-9A3C-492F03D8FD87}"/>
                                            </p:graphicEl>
                                          </p:spTgt>
                                        </p:tgtEl>
                                        <p:attrNameLst>
                                          <p:attrName>style.visibility</p:attrName>
                                        </p:attrNameLst>
                                      </p:cBhvr>
                                      <p:to>
                                        <p:strVal val="visible"/>
                                      </p:to>
                                    </p:set>
                                    <p:animEffect transition="in" filter="fade">
                                      <p:cBhvr>
                                        <p:cTn id="31" dur="250"/>
                                        <p:tgtEl>
                                          <p:spTgt spid="4">
                                            <p:graphicEl>
                                              <a:dgm id="{E82A250B-84C3-4C9D-9A3C-492F03D8FD87}"/>
                                            </p:graphicEl>
                                          </p:spTgt>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4">
                                            <p:graphicEl>
                                              <a:dgm id="{85254CE5-2CBD-48D1-94FD-734734036102}"/>
                                            </p:graphicEl>
                                          </p:spTgt>
                                        </p:tgtEl>
                                        <p:attrNameLst>
                                          <p:attrName>style.visibility</p:attrName>
                                        </p:attrNameLst>
                                      </p:cBhvr>
                                      <p:to>
                                        <p:strVal val="visible"/>
                                      </p:to>
                                    </p:set>
                                    <p:animEffect transition="in" filter="fade">
                                      <p:cBhvr>
                                        <p:cTn id="35" dur="250"/>
                                        <p:tgtEl>
                                          <p:spTgt spid="4">
                                            <p:graphicEl>
                                              <a:dgm id="{85254CE5-2CBD-48D1-94FD-734734036102}"/>
                                            </p:graphicEl>
                                          </p:spTgt>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4">
                                            <p:graphicEl>
                                              <a:dgm id="{E61525B6-819A-4165-9286-2CA939FB430F}"/>
                                            </p:graphicEl>
                                          </p:spTgt>
                                        </p:tgtEl>
                                        <p:attrNameLst>
                                          <p:attrName>style.visibility</p:attrName>
                                        </p:attrNameLst>
                                      </p:cBhvr>
                                      <p:to>
                                        <p:strVal val="visible"/>
                                      </p:to>
                                    </p:set>
                                    <p:animEffect transition="in" filter="fade">
                                      <p:cBhvr>
                                        <p:cTn id="39" dur="250"/>
                                        <p:tgtEl>
                                          <p:spTgt spid="4">
                                            <p:graphicEl>
                                              <a:dgm id="{E61525B6-819A-4165-9286-2CA939FB430F}"/>
                                            </p:graphicEl>
                                          </p:spTgt>
                                        </p:tgtEl>
                                      </p:cBhvr>
                                    </p:animEffect>
                                  </p:childTnLst>
                                </p:cTn>
                              </p:par>
                            </p:childTnLst>
                          </p:cTn>
                        </p:par>
                        <p:par>
                          <p:cTn id="40" fill="hold">
                            <p:stCondLst>
                              <p:cond delay="2250"/>
                            </p:stCondLst>
                            <p:childTnLst>
                              <p:par>
                                <p:cTn id="41" presetID="10" presetClass="entr" presetSubtype="0" fill="hold" grpId="0" nodeType="afterEffect">
                                  <p:stCondLst>
                                    <p:cond delay="0"/>
                                  </p:stCondLst>
                                  <p:childTnLst>
                                    <p:set>
                                      <p:cBhvr>
                                        <p:cTn id="42" dur="1" fill="hold">
                                          <p:stCondLst>
                                            <p:cond delay="0"/>
                                          </p:stCondLst>
                                        </p:cTn>
                                        <p:tgtEl>
                                          <p:spTgt spid="4">
                                            <p:graphicEl>
                                              <a:dgm id="{5A4D8551-22FA-46D2-A858-6F7C187ED08F}"/>
                                            </p:graphicEl>
                                          </p:spTgt>
                                        </p:tgtEl>
                                        <p:attrNameLst>
                                          <p:attrName>style.visibility</p:attrName>
                                        </p:attrNameLst>
                                      </p:cBhvr>
                                      <p:to>
                                        <p:strVal val="visible"/>
                                      </p:to>
                                    </p:set>
                                    <p:animEffect transition="in" filter="fade">
                                      <p:cBhvr>
                                        <p:cTn id="43" dur="250"/>
                                        <p:tgtEl>
                                          <p:spTgt spid="4">
                                            <p:graphicEl>
                                              <a:dgm id="{5A4D8551-22FA-46D2-A858-6F7C187ED08F}"/>
                                            </p:graphicEl>
                                          </p:spTgt>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4">
                                            <p:graphicEl>
                                              <a:dgm id="{9FF1B9D2-5D27-42E2-B09B-ECC4906CA58C}"/>
                                            </p:graphicEl>
                                          </p:spTgt>
                                        </p:tgtEl>
                                        <p:attrNameLst>
                                          <p:attrName>style.visibility</p:attrName>
                                        </p:attrNameLst>
                                      </p:cBhvr>
                                      <p:to>
                                        <p:strVal val="visible"/>
                                      </p:to>
                                    </p:set>
                                    <p:animEffect transition="in" filter="fade">
                                      <p:cBhvr>
                                        <p:cTn id="47" dur="250"/>
                                        <p:tgtEl>
                                          <p:spTgt spid="4">
                                            <p:graphicEl>
                                              <a:dgm id="{9FF1B9D2-5D27-42E2-B09B-ECC4906CA58C}"/>
                                            </p:graphicEl>
                                          </p:spTgt>
                                        </p:tgtEl>
                                      </p:cBhvr>
                                    </p:animEffect>
                                  </p:childTnLst>
                                </p:cTn>
                              </p:par>
                            </p:childTnLst>
                          </p:cTn>
                        </p:par>
                        <p:par>
                          <p:cTn id="48" fill="hold">
                            <p:stCondLst>
                              <p:cond delay="2750"/>
                            </p:stCondLst>
                            <p:childTnLst>
                              <p:par>
                                <p:cTn id="49" presetID="10" presetClass="entr" presetSubtype="0" fill="hold" grpId="0" nodeType="afterEffect">
                                  <p:stCondLst>
                                    <p:cond delay="0"/>
                                  </p:stCondLst>
                                  <p:childTnLst>
                                    <p:set>
                                      <p:cBhvr>
                                        <p:cTn id="50" dur="1" fill="hold">
                                          <p:stCondLst>
                                            <p:cond delay="0"/>
                                          </p:stCondLst>
                                        </p:cTn>
                                        <p:tgtEl>
                                          <p:spTgt spid="4">
                                            <p:graphicEl>
                                              <a:dgm id="{9C39AE43-CEA1-4777-84E6-18B5B1F4C7F2}"/>
                                            </p:graphicEl>
                                          </p:spTgt>
                                        </p:tgtEl>
                                        <p:attrNameLst>
                                          <p:attrName>style.visibility</p:attrName>
                                        </p:attrNameLst>
                                      </p:cBhvr>
                                      <p:to>
                                        <p:strVal val="visible"/>
                                      </p:to>
                                    </p:set>
                                    <p:animEffect transition="in" filter="fade">
                                      <p:cBhvr>
                                        <p:cTn id="51" dur="250"/>
                                        <p:tgtEl>
                                          <p:spTgt spid="4">
                                            <p:graphicEl>
                                              <a:dgm id="{9C39AE43-CEA1-4777-84E6-18B5B1F4C7F2}"/>
                                            </p:graphicEl>
                                          </p:spTgt>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4">
                                            <p:graphicEl>
                                              <a:dgm id="{18049B3A-3D38-4947-AE29-A03193C5B8A3}"/>
                                            </p:graphicEl>
                                          </p:spTgt>
                                        </p:tgtEl>
                                        <p:attrNameLst>
                                          <p:attrName>style.visibility</p:attrName>
                                        </p:attrNameLst>
                                      </p:cBhvr>
                                      <p:to>
                                        <p:strVal val="visible"/>
                                      </p:to>
                                    </p:set>
                                    <p:animEffect transition="in" filter="fade">
                                      <p:cBhvr>
                                        <p:cTn id="55" dur="250"/>
                                        <p:tgtEl>
                                          <p:spTgt spid="4">
                                            <p:graphicEl>
                                              <a:dgm id="{18049B3A-3D38-4947-AE29-A03193C5B8A3}"/>
                                            </p:graphicEl>
                                          </p:spTgt>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4">
                                            <p:graphicEl>
                                              <a:dgm id="{7F10E432-FE2C-4671-8EB3-4EFB6C48A62D}"/>
                                            </p:graphicEl>
                                          </p:spTgt>
                                        </p:tgtEl>
                                        <p:attrNameLst>
                                          <p:attrName>style.visibility</p:attrName>
                                        </p:attrNameLst>
                                      </p:cBhvr>
                                      <p:to>
                                        <p:strVal val="visible"/>
                                      </p:to>
                                    </p:set>
                                    <p:animEffect transition="in" filter="fade">
                                      <p:cBhvr>
                                        <p:cTn id="59" dur="250"/>
                                        <p:tgtEl>
                                          <p:spTgt spid="4">
                                            <p:graphicEl>
                                              <a:dgm id="{7F10E432-FE2C-4671-8EB3-4EFB6C48A62D}"/>
                                            </p:graphicEl>
                                          </p:spTgt>
                                        </p:tgtEl>
                                      </p:cBhvr>
                                    </p:animEffect>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4">
                                            <p:graphicEl>
                                              <a:dgm id="{3F5ECA36-2AC2-4555-9707-00E6D931E414}"/>
                                            </p:graphicEl>
                                          </p:spTgt>
                                        </p:tgtEl>
                                        <p:attrNameLst>
                                          <p:attrName>style.visibility</p:attrName>
                                        </p:attrNameLst>
                                      </p:cBhvr>
                                      <p:to>
                                        <p:strVal val="visible"/>
                                      </p:to>
                                    </p:set>
                                    <p:animEffect transition="in" filter="fade">
                                      <p:cBhvr>
                                        <p:cTn id="63" dur="250"/>
                                        <p:tgtEl>
                                          <p:spTgt spid="4">
                                            <p:graphicEl>
                                              <a:dgm id="{3F5ECA36-2AC2-4555-9707-00E6D931E414}"/>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childTnLst>
                          </p:cTn>
                        </p:par>
                        <p:par>
                          <p:cTn id="67" fill="hold">
                            <p:stCondLst>
                              <p:cond delay="4000"/>
                            </p:stCondLst>
                            <p:childTnLst>
                              <p:par>
                                <p:cTn id="68" presetID="10" presetClass="entr" presetSubtype="0" fill="hold" grpId="0"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CB3A5-DAE4-44C7-8ED2-D161C072ACB3}"/>
              </a:ext>
            </a:extLst>
          </p:cNvPr>
          <p:cNvSpPr>
            <a:spLocks noGrp="1"/>
          </p:cNvSpPr>
          <p:nvPr>
            <p:ph type="title"/>
          </p:nvPr>
        </p:nvSpPr>
        <p:spPr/>
        <p:txBody>
          <a:bodyPr/>
          <a:lstStyle/>
          <a:p>
            <a:r>
              <a:rPr lang="fr-FR" dirty="0"/>
              <a:t>EXERCISE OF APPLICATION</a:t>
            </a:r>
          </a:p>
        </p:txBody>
      </p:sp>
      <p:sp>
        <p:nvSpPr>
          <p:cNvPr id="3" name="Espace réservé du contenu 2">
            <a:extLst>
              <a:ext uri="{FF2B5EF4-FFF2-40B4-BE49-F238E27FC236}">
                <a16:creationId xmlns:a16="http://schemas.microsoft.com/office/drawing/2014/main" id="{BB2AC0A6-CAC6-472D-BB69-B84CC8E9EA3A}"/>
              </a:ext>
            </a:extLst>
          </p:cNvPr>
          <p:cNvSpPr>
            <a:spLocks noGrp="1"/>
          </p:cNvSpPr>
          <p:nvPr>
            <p:ph idx="1"/>
          </p:nvPr>
        </p:nvSpPr>
        <p:spPr/>
        <p:txBody>
          <a:bodyPr/>
          <a:lstStyle/>
          <a:p>
            <a:r>
              <a:rPr lang="fr-FR" dirty="0" err="1">
                <a:solidFill>
                  <a:srgbClr val="292929"/>
                </a:solidFill>
              </a:rPr>
              <a:t>Let’s</a:t>
            </a:r>
            <a:r>
              <a:rPr lang="fr-FR" dirty="0">
                <a:solidFill>
                  <a:srgbClr val="292929"/>
                </a:solidFill>
              </a:rPr>
              <a:t> </a:t>
            </a:r>
            <a:r>
              <a:rPr lang="fr-FR" dirty="0" err="1">
                <a:solidFill>
                  <a:srgbClr val="292929"/>
                </a:solidFill>
              </a:rPr>
              <a:t>take</a:t>
            </a:r>
            <a:r>
              <a:rPr lang="fr-FR" dirty="0">
                <a:solidFill>
                  <a:srgbClr val="292929"/>
                </a:solidFill>
              </a:rPr>
              <a:t> the first </a:t>
            </a:r>
            <a:r>
              <a:rPr lang="fr-FR" dirty="0" err="1">
                <a:solidFill>
                  <a:srgbClr val="292929"/>
                </a:solidFill>
              </a:rPr>
              <a:t>feature</a:t>
            </a:r>
            <a:r>
              <a:rPr lang="fr-FR" dirty="0">
                <a:solidFill>
                  <a:srgbClr val="292929"/>
                </a:solidFill>
              </a:rPr>
              <a:t> </a:t>
            </a:r>
            <a:r>
              <a:rPr lang="fr-FR" b="1" i="0" dirty="0">
                <a:solidFill>
                  <a:srgbClr val="292929"/>
                </a:solidFill>
                <a:effectLst/>
              </a:rPr>
              <a:t>Balance</a:t>
            </a:r>
          </a:p>
          <a:p>
            <a:pPr marL="0" indent="0" algn="ctr">
              <a:buNone/>
            </a:pPr>
            <a:r>
              <a:rPr lang="fr-FR" b="1" i="0" dirty="0">
                <a:solidFill>
                  <a:srgbClr val="292929"/>
                </a:solidFill>
                <a:effectLst/>
              </a:rPr>
              <a:t>N=30 instances</a:t>
            </a:r>
          </a:p>
          <a:p>
            <a:pPr marL="0" indent="0">
              <a:buNone/>
            </a:pPr>
            <a:endParaRPr lang="fr-FR" b="0" i="0" dirty="0">
              <a:solidFill>
                <a:srgbClr val="292929"/>
              </a:solidFill>
              <a:effectLst/>
            </a:endParaRPr>
          </a:p>
          <a:p>
            <a:pPr marL="0" indent="0">
              <a:buNone/>
            </a:pPr>
            <a:endParaRPr lang="fr-FR" dirty="0"/>
          </a:p>
        </p:txBody>
      </p:sp>
      <p:sp>
        <p:nvSpPr>
          <p:cNvPr id="4" name="AutoShape 2">
            <a:extLst>
              <a:ext uri="{FF2B5EF4-FFF2-40B4-BE49-F238E27FC236}">
                <a16:creationId xmlns:a16="http://schemas.microsoft.com/office/drawing/2014/main" id="{A4B1A503-3B8E-48DA-976E-9D9483A7BD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latin typeface="Arial Nova" panose="020B0504020202020204" pitchFamily="34" charset="0"/>
            </a:endParaRPr>
          </a:p>
        </p:txBody>
      </p:sp>
      <p:sp>
        <p:nvSpPr>
          <p:cNvPr id="5" name="Rectangle : coins arrondis 4">
            <a:extLst>
              <a:ext uri="{FF2B5EF4-FFF2-40B4-BE49-F238E27FC236}">
                <a16:creationId xmlns:a16="http://schemas.microsoft.com/office/drawing/2014/main" id="{8E843C11-312A-49AF-BCBD-1E937EDC0127}"/>
              </a:ext>
            </a:extLst>
          </p:cNvPr>
          <p:cNvSpPr/>
          <p:nvPr/>
        </p:nvSpPr>
        <p:spPr>
          <a:xfrm>
            <a:off x="3856383" y="2001078"/>
            <a:ext cx="3220278" cy="10204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Nova" panose="020B0504020202020204" pitchFamily="34" charset="0"/>
            </a:endParaRPr>
          </a:p>
        </p:txBody>
      </p:sp>
      <p:cxnSp>
        <p:nvCxnSpPr>
          <p:cNvPr id="12" name="Connecteur droit avec flèche 11">
            <a:extLst>
              <a:ext uri="{FF2B5EF4-FFF2-40B4-BE49-F238E27FC236}">
                <a16:creationId xmlns:a16="http://schemas.microsoft.com/office/drawing/2014/main" id="{5BBB6B09-A90F-4703-AB0C-963D8D27D42F}"/>
              </a:ext>
            </a:extLst>
          </p:cNvPr>
          <p:cNvCxnSpPr>
            <a:cxnSpLocks/>
          </p:cNvCxnSpPr>
          <p:nvPr/>
        </p:nvCxnSpPr>
        <p:spPr>
          <a:xfrm>
            <a:off x="3154017" y="2517913"/>
            <a:ext cx="1292087" cy="3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101ADC90-3BB8-46DC-B6DF-FD9AC6BFD02E}"/>
              </a:ext>
            </a:extLst>
          </p:cNvPr>
          <p:cNvSpPr txBox="1"/>
          <p:nvPr/>
        </p:nvSpPr>
        <p:spPr>
          <a:xfrm>
            <a:off x="1061173" y="2302291"/>
            <a:ext cx="2078107" cy="369332"/>
          </a:xfrm>
          <a:prstGeom prst="rect">
            <a:avLst/>
          </a:prstGeom>
          <a:noFill/>
        </p:spPr>
        <p:txBody>
          <a:bodyPr wrap="square" rtlCol="0">
            <a:spAutoFit/>
          </a:bodyPr>
          <a:lstStyle/>
          <a:p>
            <a:pPr algn="r"/>
            <a:r>
              <a:rPr lang="fr-FR" dirty="0">
                <a:latin typeface="Arial Nova" panose="020B0504020202020204" pitchFamily="34" charset="0"/>
              </a:rPr>
              <a:t>Class </a:t>
            </a:r>
            <a:r>
              <a:rPr lang="fr-FR" dirty="0" err="1">
                <a:latin typeface="Arial Nova" panose="020B0504020202020204" pitchFamily="34" charset="0"/>
              </a:rPr>
              <a:t>write-offs</a:t>
            </a:r>
            <a:endParaRPr lang="fr-FR" dirty="0">
              <a:latin typeface="Arial Nova" panose="020B0504020202020204" pitchFamily="34" charset="0"/>
            </a:endParaRPr>
          </a:p>
        </p:txBody>
      </p:sp>
      <p:cxnSp>
        <p:nvCxnSpPr>
          <p:cNvPr id="18" name="Connecteur droit avec flèche 17">
            <a:extLst>
              <a:ext uri="{FF2B5EF4-FFF2-40B4-BE49-F238E27FC236}">
                <a16:creationId xmlns:a16="http://schemas.microsoft.com/office/drawing/2014/main" id="{7161DF54-2BF1-4C75-98CB-4D97C318C125}"/>
              </a:ext>
            </a:extLst>
          </p:cNvPr>
          <p:cNvCxnSpPr>
            <a:cxnSpLocks/>
          </p:cNvCxnSpPr>
          <p:nvPr/>
        </p:nvCxnSpPr>
        <p:spPr>
          <a:xfrm flipH="1">
            <a:off x="6750326" y="2517913"/>
            <a:ext cx="1545535" cy="3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E25B507A-3874-443B-9905-DD2717D82F05}"/>
              </a:ext>
            </a:extLst>
          </p:cNvPr>
          <p:cNvSpPr txBox="1"/>
          <p:nvPr/>
        </p:nvSpPr>
        <p:spPr>
          <a:xfrm>
            <a:off x="8319466" y="2344319"/>
            <a:ext cx="2325343" cy="369332"/>
          </a:xfrm>
          <a:prstGeom prst="rect">
            <a:avLst/>
          </a:prstGeom>
          <a:noFill/>
        </p:spPr>
        <p:txBody>
          <a:bodyPr wrap="square" rtlCol="0">
            <a:spAutoFit/>
          </a:bodyPr>
          <a:lstStyle/>
          <a:p>
            <a:r>
              <a:rPr lang="fr-FR" dirty="0">
                <a:latin typeface="Arial Nova" panose="020B0504020202020204" pitchFamily="34" charset="0"/>
              </a:rPr>
              <a:t>Class non </a:t>
            </a:r>
            <a:r>
              <a:rPr lang="fr-FR" dirty="0" err="1">
                <a:latin typeface="Arial Nova" panose="020B0504020202020204" pitchFamily="34" charset="0"/>
              </a:rPr>
              <a:t>write-offs</a:t>
            </a:r>
            <a:endParaRPr lang="fr-FR" dirty="0">
              <a:latin typeface="Arial Nova" panose="020B0504020202020204" pitchFamily="34" charset="0"/>
            </a:endParaRPr>
          </a:p>
        </p:txBody>
      </p:sp>
      <p:sp>
        <p:nvSpPr>
          <p:cNvPr id="20" name="ZoneTexte 19">
            <a:extLst>
              <a:ext uri="{FF2B5EF4-FFF2-40B4-BE49-F238E27FC236}">
                <a16:creationId xmlns:a16="http://schemas.microsoft.com/office/drawing/2014/main" id="{BDD87552-78C2-4F7D-8E70-88F192125493}"/>
              </a:ext>
            </a:extLst>
          </p:cNvPr>
          <p:cNvSpPr txBox="1"/>
          <p:nvPr/>
        </p:nvSpPr>
        <p:spPr>
          <a:xfrm flipH="1">
            <a:off x="4657475" y="2333247"/>
            <a:ext cx="656647" cy="369332"/>
          </a:xfrm>
          <a:prstGeom prst="rect">
            <a:avLst/>
          </a:prstGeom>
          <a:noFill/>
        </p:spPr>
        <p:txBody>
          <a:bodyPr wrap="square" rtlCol="0">
            <a:spAutoFit/>
          </a:bodyPr>
          <a:lstStyle/>
          <a:p>
            <a:r>
              <a:rPr lang="fr-FR" dirty="0">
                <a:latin typeface="Arial Nova" panose="020B0504020202020204" pitchFamily="34" charset="0"/>
              </a:rPr>
              <a:t>(14)</a:t>
            </a:r>
          </a:p>
        </p:txBody>
      </p:sp>
      <p:sp>
        <p:nvSpPr>
          <p:cNvPr id="21" name="ZoneTexte 20">
            <a:extLst>
              <a:ext uri="{FF2B5EF4-FFF2-40B4-BE49-F238E27FC236}">
                <a16:creationId xmlns:a16="http://schemas.microsoft.com/office/drawing/2014/main" id="{65F364C2-7322-4B9F-A5B7-BE7B4C07870C}"/>
              </a:ext>
            </a:extLst>
          </p:cNvPr>
          <p:cNvSpPr txBox="1"/>
          <p:nvPr/>
        </p:nvSpPr>
        <p:spPr>
          <a:xfrm flipH="1">
            <a:off x="5686010" y="2326620"/>
            <a:ext cx="656647" cy="369332"/>
          </a:xfrm>
          <a:prstGeom prst="rect">
            <a:avLst/>
          </a:prstGeom>
          <a:noFill/>
        </p:spPr>
        <p:txBody>
          <a:bodyPr wrap="square" rtlCol="0">
            <a:spAutoFit/>
          </a:bodyPr>
          <a:lstStyle/>
          <a:p>
            <a:r>
              <a:rPr lang="fr-FR" dirty="0">
                <a:latin typeface="Arial Nova" panose="020B0504020202020204" pitchFamily="34" charset="0"/>
              </a:rPr>
              <a:t>(16)</a:t>
            </a:r>
          </a:p>
        </p:txBody>
      </p:sp>
      <p:sp>
        <p:nvSpPr>
          <p:cNvPr id="22" name="ZoneTexte 21">
            <a:extLst>
              <a:ext uri="{FF2B5EF4-FFF2-40B4-BE49-F238E27FC236}">
                <a16:creationId xmlns:a16="http://schemas.microsoft.com/office/drawing/2014/main" id="{C49D5AF5-DE28-4D76-9AD4-3555FF806C1D}"/>
              </a:ext>
            </a:extLst>
          </p:cNvPr>
          <p:cNvSpPr txBox="1"/>
          <p:nvPr/>
        </p:nvSpPr>
        <p:spPr>
          <a:xfrm flipH="1">
            <a:off x="7129750" y="2689041"/>
            <a:ext cx="2217089" cy="646331"/>
          </a:xfrm>
          <a:prstGeom prst="rect">
            <a:avLst/>
          </a:prstGeom>
          <a:noFill/>
        </p:spPr>
        <p:txBody>
          <a:bodyPr wrap="square" rtlCol="0">
            <a:spAutoFit/>
          </a:bodyPr>
          <a:lstStyle/>
          <a:p>
            <a:r>
              <a:rPr lang="fr-FR" dirty="0">
                <a:latin typeface="Arial Nova" panose="020B0504020202020204" pitchFamily="34" charset="0"/>
              </a:rPr>
              <a:t>P(     ) =14/30=0.47</a:t>
            </a:r>
          </a:p>
          <a:p>
            <a:r>
              <a:rPr lang="fr-FR" dirty="0">
                <a:latin typeface="Arial Nova" panose="020B0504020202020204" pitchFamily="34" charset="0"/>
              </a:rPr>
              <a:t>P(     ) =16/30=0.53</a:t>
            </a:r>
          </a:p>
        </p:txBody>
      </p:sp>
      <p:cxnSp>
        <p:nvCxnSpPr>
          <p:cNvPr id="28" name="Connecteur droit avec flèche 27">
            <a:extLst>
              <a:ext uri="{FF2B5EF4-FFF2-40B4-BE49-F238E27FC236}">
                <a16:creationId xmlns:a16="http://schemas.microsoft.com/office/drawing/2014/main" id="{6BD0C99A-9F58-4C37-A093-10B04FB83BA3}"/>
              </a:ext>
            </a:extLst>
          </p:cNvPr>
          <p:cNvCxnSpPr>
            <a:cxnSpLocks/>
            <a:stCxn id="5" idx="2"/>
          </p:cNvCxnSpPr>
          <p:nvPr/>
        </p:nvCxnSpPr>
        <p:spPr>
          <a:xfrm flipH="1">
            <a:off x="3447222" y="3021496"/>
            <a:ext cx="2019300" cy="1616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BAA4CB77-29D6-48CC-AC59-8CB2E74E3217}"/>
              </a:ext>
            </a:extLst>
          </p:cNvPr>
          <p:cNvCxnSpPr>
            <a:cxnSpLocks/>
            <a:stCxn id="5" idx="2"/>
          </p:cNvCxnSpPr>
          <p:nvPr/>
        </p:nvCxnSpPr>
        <p:spPr>
          <a:xfrm>
            <a:off x="5466522" y="3021496"/>
            <a:ext cx="2107012" cy="1616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 coins arrondis 33">
            <a:extLst>
              <a:ext uri="{FF2B5EF4-FFF2-40B4-BE49-F238E27FC236}">
                <a16:creationId xmlns:a16="http://schemas.microsoft.com/office/drawing/2014/main" id="{0397578A-E30F-4A9A-81F5-9656DD18BE94}"/>
              </a:ext>
            </a:extLst>
          </p:cNvPr>
          <p:cNvSpPr/>
          <p:nvPr/>
        </p:nvSpPr>
        <p:spPr>
          <a:xfrm>
            <a:off x="1196009" y="4638261"/>
            <a:ext cx="3220278" cy="10204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Nova" panose="020B0504020202020204" pitchFamily="34" charset="0"/>
            </a:endParaRPr>
          </a:p>
        </p:txBody>
      </p:sp>
      <p:sp>
        <p:nvSpPr>
          <p:cNvPr id="37" name="ZoneTexte 36">
            <a:extLst>
              <a:ext uri="{FF2B5EF4-FFF2-40B4-BE49-F238E27FC236}">
                <a16:creationId xmlns:a16="http://schemas.microsoft.com/office/drawing/2014/main" id="{98D8187F-0EE4-4B9A-8CDB-CC675FF58908}"/>
              </a:ext>
            </a:extLst>
          </p:cNvPr>
          <p:cNvSpPr txBox="1"/>
          <p:nvPr/>
        </p:nvSpPr>
        <p:spPr>
          <a:xfrm flipH="1">
            <a:off x="1997101" y="5009371"/>
            <a:ext cx="506773" cy="369332"/>
          </a:xfrm>
          <a:prstGeom prst="rect">
            <a:avLst/>
          </a:prstGeom>
          <a:noFill/>
        </p:spPr>
        <p:txBody>
          <a:bodyPr wrap="square" rtlCol="0">
            <a:spAutoFit/>
          </a:bodyPr>
          <a:lstStyle/>
          <a:p>
            <a:pPr algn="ctr"/>
            <a:r>
              <a:rPr lang="fr-FR" dirty="0">
                <a:latin typeface="Arial Nova" panose="020B0504020202020204" pitchFamily="34" charset="0"/>
              </a:rPr>
              <a:t>(1)</a:t>
            </a:r>
          </a:p>
        </p:txBody>
      </p:sp>
      <p:sp>
        <p:nvSpPr>
          <p:cNvPr id="38" name="ZoneTexte 37">
            <a:extLst>
              <a:ext uri="{FF2B5EF4-FFF2-40B4-BE49-F238E27FC236}">
                <a16:creationId xmlns:a16="http://schemas.microsoft.com/office/drawing/2014/main" id="{6425CB84-727D-444B-BA92-8531213AA29E}"/>
              </a:ext>
            </a:extLst>
          </p:cNvPr>
          <p:cNvSpPr txBox="1"/>
          <p:nvPr/>
        </p:nvSpPr>
        <p:spPr>
          <a:xfrm flipH="1">
            <a:off x="3038888" y="4963804"/>
            <a:ext cx="656647" cy="369332"/>
          </a:xfrm>
          <a:prstGeom prst="rect">
            <a:avLst/>
          </a:prstGeom>
          <a:noFill/>
        </p:spPr>
        <p:txBody>
          <a:bodyPr wrap="square" rtlCol="0">
            <a:spAutoFit/>
          </a:bodyPr>
          <a:lstStyle/>
          <a:p>
            <a:pPr algn="ctr"/>
            <a:r>
              <a:rPr lang="fr-FR" dirty="0">
                <a:latin typeface="Arial Nova" panose="020B0504020202020204" pitchFamily="34" charset="0"/>
              </a:rPr>
              <a:t>(12)</a:t>
            </a:r>
          </a:p>
        </p:txBody>
      </p:sp>
      <p:sp>
        <p:nvSpPr>
          <p:cNvPr id="41" name="Rectangle : coins arrondis 40">
            <a:extLst>
              <a:ext uri="{FF2B5EF4-FFF2-40B4-BE49-F238E27FC236}">
                <a16:creationId xmlns:a16="http://schemas.microsoft.com/office/drawing/2014/main" id="{2638F407-CA2B-478A-A791-4B23B371E8FB}"/>
              </a:ext>
            </a:extLst>
          </p:cNvPr>
          <p:cNvSpPr/>
          <p:nvPr/>
        </p:nvSpPr>
        <p:spPr>
          <a:xfrm>
            <a:off x="6372556" y="4638261"/>
            <a:ext cx="3220278" cy="10204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Nova" panose="020B0504020202020204" pitchFamily="34" charset="0"/>
            </a:endParaRPr>
          </a:p>
        </p:txBody>
      </p:sp>
      <p:sp>
        <p:nvSpPr>
          <p:cNvPr id="43" name="ZoneTexte 42">
            <a:extLst>
              <a:ext uri="{FF2B5EF4-FFF2-40B4-BE49-F238E27FC236}">
                <a16:creationId xmlns:a16="http://schemas.microsoft.com/office/drawing/2014/main" id="{A11DFFD7-5C59-46A0-A228-2EC799CBA70B}"/>
              </a:ext>
            </a:extLst>
          </p:cNvPr>
          <p:cNvSpPr txBox="1"/>
          <p:nvPr/>
        </p:nvSpPr>
        <p:spPr>
          <a:xfrm flipH="1">
            <a:off x="7133892" y="5020125"/>
            <a:ext cx="656647" cy="369332"/>
          </a:xfrm>
          <a:prstGeom prst="rect">
            <a:avLst/>
          </a:prstGeom>
          <a:noFill/>
        </p:spPr>
        <p:txBody>
          <a:bodyPr wrap="square" rtlCol="0">
            <a:spAutoFit/>
          </a:bodyPr>
          <a:lstStyle/>
          <a:p>
            <a:pPr algn="ctr"/>
            <a:r>
              <a:rPr lang="fr-FR" dirty="0">
                <a:latin typeface="Arial Nova" panose="020B0504020202020204" pitchFamily="34" charset="0"/>
              </a:rPr>
              <a:t>(13)</a:t>
            </a:r>
          </a:p>
        </p:txBody>
      </p:sp>
      <p:sp>
        <p:nvSpPr>
          <p:cNvPr id="44" name="ZoneTexte 43">
            <a:extLst>
              <a:ext uri="{FF2B5EF4-FFF2-40B4-BE49-F238E27FC236}">
                <a16:creationId xmlns:a16="http://schemas.microsoft.com/office/drawing/2014/main" id="{73E50373-4DB5-49F7-9B49-22E96396F101}"/>
              </a:ext>
            </a:extLst>
          </p:cNvPr>
          <p:cNvSpPr txBox="1"/>
          <p:nvPr/>
        </p:nvSpPr>
        <p:spPr>
          <a:xfrm flipH="1">
            <a:off x="8295861" y="4970430"/>
            <a:ext cx="504329" cy="369332"/>
          </a:xfrm>
          <a:prstGeom prst="rect">
            <a:avLst/>
          </a:prstGeom>
          <a:noFill/>
        </p:spPr>
        <p:txBody>
          <a:bodyPr wrap="square" rtlCol="0">
            <a:spAutoFit/>
          </a:bodyPr>
          <a:lstStyle/>
          <a:p>
            <a:pPr algn="ctr"/>
            <a:r>
              <a:rPr lang="fr-FR" dirty="0">
                <a:latin typeface="Arial Nova" panose="020B0504020202020204" pitchFamily="34" charset="0"/>
              </a:rPr>
              <a:t>(4)</a:t>
            </a:r>
          </a:p>
        </p:txBody>
      </p:sp>
      <p:sp>
        <p:nvSpPr>
          <p:cNvPr id="46" name="ZoneTexte 45">
            <a:extLst>
              <a:ext uri="{FF2B5EF4-FFF2-40B4-BE49-F238E27FC236}">
                <a16:creationId xmlns:a16="http://schemas.microsoft.com/office/drawing/2014/main" id="{5E21B59F-CC7B-42A6-9C39-946C479CC328}"/>
              </a:ext>
            </a:extLst>
          </p:cNvPr>
          <p:cNvSpPr txBox="1"/>
          <p:nvPr/>
        </p:nvSpPr>
        <p:spPr>
          <a:xfrm flipH="1">
            <a:off x="1478446" y="5780694"/>
            <a:ext cx="2217089" cy="646331"/>
          </a:xfrm>
          <a:prstGeom prst="rect">
            <a:avLst/>
          </a:prstGeom>
          <a:noFill/>
        </p:spPr>
        <p:txBody>
          <a:bodyPr wrap="square" rtlCol="0">
            <a:spAutoFit/>
          </a:bodyPr>
          <a:lstStyle/>
          <a:p>
            <a:r>
              <a:rPr lang="fr-FR" dirty="0">
                <a:latin typeface="Arial Nova" panose="020B0504020202020204" pitchFamily="34" charset="0"/>
              </a:rPr>
              <a:t>P(     ) =1/13=0.08</a:t>
            </a:r>
          </a:p>
          <a:p>
            <a:r>
              <a:rPr lang="fr-FR" dirty="0">
                <a:latin typeface="Arial Nova" panose="020B0504020202020204" pitchFamily="34" charset="0"/>
              </a:rPr>
              <a:t>P(     ) =12/13=0.92</a:t>
            </a:r>
          </a:p>
        </p:txBody>
      </p:sp>
      <p:sp>
        <p:nvSpPr>
          <p:cNvPr id="49" name="ZoneTexte 48">
            <a:extLst>
              <a:ext uri="{FF2B5EF4-FFF2-40B4-BE49-F238E27FC236}">
                <a16:creationId xmlns:a16="http://schemas.microsoft.com/office/drawing/2014/main" id="{F20FD0F9-C677-4553-9969-420EC53FD93F}"/>
              </a:ext>
            </a:extLst>
          </p:cNvPr>
          <p:cNvSpPr txBox="1"/>
          <p:nvPr/>
        </p:nvSpPr>
        <p:spPr>
          <a:xfrm flipH="1">
            <a:off x="6927488" y="5721911"/>
            <a:ext cx="2217089" cy="646331"/>
          </a:xfrm>
          <a:prstGeom prst="rect">
            <a:avLst/>
          </a:prstGeom>
          <a:noFill/>
        </p:spPr>
        <p:txBody>
          <a:bodyPr wrap="square" rtlCol="0">
            <a:spAutoFit/>
          </a:bodyPr>
          <a:lstStyle/>
          <a:p>
            <a:r>
              <a:rPr lang="fr-FR" dirty="0">
                <a:latin typeface="Arial Nova" panose="020B0504020202020204" pitchFamily="34" charset="0"/>
              </a:rPr>
              <a:t>P(     ) =13/17=0.76</a:t>
            </a:r>
          </a:p>
          <a:p>
            <a:r>
              <a:rPr lang="fr-FR" dirty="0">
                <a:latin typeface="Arial Nova" panose="020B0504020202020204" pitchFamily="34" charset="0"/>
              </a:rPr>
              <a:t>P(     ) =4/17=0.24</a:t>
            </a:r>
          </a:p>
        </p:txBody>
      </p:sp>
      <p:sp>
        <p:nvSpPr>
          <p:cNvPr id="52" name="ZoneTexte 51">
            <a:extLst>
              <a:ext uri="{FF2B5EF4-FFF2-40B4-BE49-F238E27FC236}">
                <a16:creationId xmlns:a16="http://schemas.microsoft.com/office/drawing/2014/main" id="{F352AF61-0340-4F55-A8DD-2B1B637F0B32}"/>
              </a:ext>
            </a:extLst>
          </p:cNvPr>
          <p:cNvSpPr txBox="1"/>
          <p:nvPr/>
        </p:nvSpPr>
        <p:spPr>
          <a:xfrm>
            <a:off x="2815424" y="3763496"/>
            <a:ext cx="1733717" cy="369332"/>
          </a:xfrm>
          <a:prstGeom prst="rect">
            <a:avLst/>
          </a:prstGeom>
          <a:noFill/>
        </p:spPr>
        <p:txBody>
          <a:bodyPr wrap="square" rtlCol="0">
            <a:spAutoFit/>
          </a:bodyPr>
          <a:lstStyle/>
          <a:p>
            <a:r>
              <a:rPr lang="fr-FR" dirty="0">
                <a:latin typeface="Arial Nova" panose="020B0504020202020204" pitchFamily="34" charset="0"/>
              </a:rPr>
              <a:t>Balance&lt;50k</a:t>
            </a:r>
          </a:p>
        </p:txBody>
      </p:sp>
      <p:sp>
        <p:nvSpPr>
          <p:cNvPr id="53" name="ZoneTexte 52">
            <a:extLst>
              <a:ext uri="{FF2B5EF4-FFF2-40B4-BE49-F238E27FC236}">
                <a16:creationId xmlns:a16="http://schemas.microsoft.com/office/drawing/2014/main" id="{15A94EB9-F44E-4D72-8E22-A236A12F1C83}"/>
              </a:ext>
            </a:extLst>
          </p:cNvPr>
          <p:cNvSpPr txBox="1"/>
          <p:nvPr/>
        </p:nvSpPr>
        <p:spPr>
          <a:xfrm>
            <a:off x="6963436" y="3651149"/>
            <a:ext cx="1733717" cy="369332"/>
          </a:xfrm>
          <a:prstGeom prst="rect">
            <a:avLst/>
          </a:prstGeom>
          <a:noFill/>
        </p:spPr>
        <p:txBody>
          <a:bodyPr wrap="square" rtlCol="0">
            <a:spAutoFit/>
          </a:bodyPr>
          <a:lstStyle/>
          <a:p>
            <a:r>
              <a:rPr lang="fr-FR" dirty="0">
                <a:latin typeface="Arial Nova" panose="020B0504020202020204" pitchFamily="34" charset="0"/>
              </a:rPr>
              <a:t>Balance&gt;50k</a:t>
            </a:r>
          </a:p>
        </p:txBody>
      </p:sp>
      <p:sp>
        <p:nvSpPr>
          <p:cNvPr id="6" name="Étoile : 5 branches 5">
            <a:extLst>
              <a:ext uri="{FF2B5EF4-FFF2-40B4-BE49-F238E27FC236}">
                <a16:creationId xmlns:a16="http://schemas.microsoft.com/office/drawing/2014/main" id="{C12AA9D2-76F1-4095-978C-CA069EF096F1}"/>
              </a:ext>
            </a:extLst>
          </p:cNvPr>
          <p:cNvSpPr/>
          <p:nvPr/>
        </p:nvSpPr>
        <p:spPr>
          <a:xfrm>
            <a:off x="4424905" y="2323418"/>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54" name="Étoile : 5 branches 53">
            <a:extLst>
              <a:ext uri="{FF2B5EF4-FFF2-40B4-BE49-F238E27FC236}">
                <a16:creationId xmlns:a16="http://schemas.microsoft.com/office/drawing/2014/main" id="{3AEE5B2B-4FD9-40E3-9BC6-50AFCF67D234}"/>
              </a:ext>
            </a:extLst>
          </p:cNvPr>
          <p:cNvSpPr/>
          <p:nvPr/>
        </p:nvSpPr>
        <p:spPr>
          <a:xfrm>
            <a:off x="1671474" y="5009371"/>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55" name="Étoile : 5 branches 54">
            <a:extLst>
              <a:ext uri="{FF2B5EF4-FFF2-40B4-BE49-F238E27FC236}">
                <a16:creationId xmlns:a16="http://schemas.microsoft.com/office/drawing/2014/main" id="{1B7459EE-142D-4C01-8898-11132265414A}"/>
              </a:ext>
            </a:extLst>
          </p:cNvPr>
          <p:cNvSpPr/>
          <p:nvPr/>
        </p:nvSpPr>
        <p:spPr>
          <a:xfrm>
            <a:off x="1797597" y="5836204"/>
            <a:ext cx="277790" cy="277790"/>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56" name="Étoile : 5 branches 55">
            <a:extLst>
              <a:ext uri="{FF2B5EF4-FFF2-40B4-BE49-F238E27FC236}">
                <a16:creationId xmlns:a16="http://schemas.microsoft.com/office/drawing/2014/main" id="{2D31B4AF-0F15-470C-B7F5-CB55C1CD24E0}"/>
              </a:ext>
            </a:extLst>
          </p:cNvPr>
          <p:cNvSpPr/>
          <p:nvPr/>
        </p:nvSpPr>
        <p:spPr>
          <a:xfrm>
            <a:off x="7400095" y="2712753"/>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7" name="Ellipse 6">
            <a:extLst>
              <a:ext uri="{FF2B5EF4-FFF2-40B4-BE49-F238E27FC236}">
                <a16:creationId xmlns:a16="http://schemas.microsoft.com/office/drawing/2014/main" id="{75A29CE3-BAFD-4510-BEE4-E62CC429C52B}"/>
              </a:ext>
            </a:extLst>
          </p:cNvPr>
          <p:cNvSpPr/>
          <p:nvPr/>
        </p:nvSpPr>
        <p:spPr>
          <a:xfrm>
            <a:off x="6395746" y="2368675"/>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57" name="Ellipse 56">
            <a:extLst>
              <a:ext uri="{FF2B5EF4-FFF2-40B4-BE49-F238E27FC236}">
                <a16:creationId xmlns:a16="http://schemas.microsoft.com/office/drawing/2014/main" id="{1144B22A-6151-4BD0-931E-3EA086F24A3F}"/>
              </a:ext>
            </a:extLst>
          </p:cNvPr>
          <p:cNvSpPr/>
          <p:nvPr/>
        </p:nvSpPr>
        <p:spPr>
          <a:xfrm>
            <a:off x="7466399" y="3075400"/>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58" name="Ellipse 57">
            <a:extLst>
              <a:ext uri="{FF2B5EF4-FFF2-40B4-BE49-F238E27FC236}">
                <a16:creationId xmlns:a16="http://schemas.microsoft.com/office/drawing/2014/main" id="{B1EF9EF2-BDB0-4587-B55E-3B856E18DCC7}"/>
              </a:ext>
            </a:extLst>
          </p:cNvPr>
          <p:cNvSpPr/>
          <p:nvPr/>
        </p:nvSpPr>
        <p:spPr>
          <a:xfrm>
            <a:off x="3687914" y="5065775"/>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59" name="Ellipse 58">
            <a:extLst>
              <a:ext uri="{FF2B5EF4-FFF2-40B4-BE49-F238E27FC236}">
                <a16:creationId xmlns:a16="http://schemas.microsoft.com/office/drawing/2014/main" id="{843B50D8-6755-41F0-8653-54615F5E141C}"/>
              </a:ext>
            </a:extLst>
          </p:cNvPr>
          <p:cNvSpPr/>
          <p:nvPr/>
        </p:nvSpPr>
        <p:spPr>
          <a:xfrm>
            <a:off x="1825568" y="6137105"/>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60" name="Ellipse 59">
            <a:extLst>
              <a:ext uri="{FF2B5EF4-FFF2-40B4-BE49-F238E27FC236}">
                <a16:creationId xmlns:a16="http://schemas.microsoft.com/office/drawing/2014/main" id="{D3944D9F-3717-445B-B875-3949E758783D}"/>
              </a:ext>
            </a:extLst>
          </p:cNvPr>
          <p:cNvSpPr/>
          <p:nvPr/>
        </p:nvSpPr>
        <p:spPr>
          <a:xfrm>
            <a:off x="8697153" y="5041333"/>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61" name="Ellipse 60">
            <a:extLst>
              <a:ext uri="{FF2B5EF4-FFF2-40B4-BE49-F238E27FC236}">
                <a16:creationId xmlns:a16="http://schemas.microsoft.com/office/drawing/2014/main" id="{828B2782-9C91-4DF8-9700-0B9D63089FA5}"/>
              </a:ext>
            </a:extLst>
          </p:cNvPr>
          <p:cNvSpPr/>
          <p:nvPr/>
        </p:nvSpPr>
        <p:spPr>
          <a:xfrm>
            <a:off x="7252129" y="6087724"/>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62" name="Étoile : 5 branches 61">
            <a:extLst>
              <a:ext uri="{FF2B5EF4-FFF2-40B4-BE49-F238E27FC236}">
                <a16:creationId xmlns:a16="http://schemas.microsoft.com/office/drawing/2014/main" id="{8DAF5E3C-62EF-4AC4-BF57-84C0ABFD7096}"/>
              </a:ext>
            </a:extLst>
          </p:cNvPr>
          <p:cNvSpPr/>
          <p:nvPr/>
        </p:nvSpPr>
        <p:spPr>
          <a:xfrm>
            <a:off x="6883012" y="5041333"/>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63" name="Étoile : 5 branches 62">
            <a:extLst>
              <a:ext uri="{FF2B5EF4-FFF2-40B4-BE49-F238E27FC236}">
                <a16:creationId xmlns:a16="http://schemas.microsoft.com/office/drawing/2014/main" id="{F93F0364-81A8-459D-A8C7-58157733A53A}"/>
              </a:ext>
            </a:extLst>
          </p:cNvPr>
          <p:cNvSpPr/>
          <p:nvPr/>
        </p:nvSpPr>
        <p:spPr>
          <a:xfrm>
            <a:off x="7210090" y="5751218"/>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Tree>
    <p:extLst>
      <p:ext uri="{BB962C8B-B14F-4D97-AF65-F5344CB8AC3E}">
        <p14:creationId xmlns:p14="http://schemas.microsoft.com/office/powerpoint/2010/main" val="3382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CB3A5-DAE4-44C7-8ED2-D161C072ACB3}"/>
              </a:ext>
            </a:extLst>
          </p:cNvPr>
          <p:cNvSpPr>
            <a:spLocks noGrp="1"/>
          </p:cNvSpPr>
          <p:nvPr>
            <p:ph type="title"/>
          </p:nvPr>
        </p:nvSpPr>
        <p:spPr/>
        <p:txBody>
          <a:bodyPr/>
          <a:lstStyle/>
          <a:p>
            <a:r>
              <a:rPr lang="fr-FR" dirty="0"/>
              <a:t>EXERCISE OF APPLICATION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B2AC0A6-CAC6-472D-BB69-B84CC8E9EA3A}"/>
                  </a:ext>
                </a:extLst>
              </p:cNvPr>
              <p:cNvSpPr>
                <a:spLocks noGrp="1"/>
              </p:cNvSpPr>
              <p:nvPr>
                <p:ph idx="1"/>
              </p:nvPr>
            </p:nvSpPr>
            <p:spPr/>
            <p:txBody>
              <a:bodyPr/>
              <a:lstStyle/>
              <a:p>
                <a:r>
                  <a:rPr lang="fr-FR" dirty="0" err="1"/>
                  <a:t>Remind</a:t>
                </a:r>
                <a:r>
                  <a:rPr lang="fr-FR" dirty="0"/>
                  <a:t> </a:t>
                </a:r>
                <a:r>
                  <a:rPr lang="fr-FR" dirty="0" err="1"/>
                  <a:t>that</a:t>
                </a:r>
                <a:r>
                  <a:rPr lang="fr-FR" dirty="0"/>
                  <a:t> the 2 main </a:t>
                </a:r>
                <a:r>
                  <a:rPr lang="fr-FR" dirty="0" err="1"/>
                  <a:t>criteria</a:t>
                </a:r>
                <a:r>
                  <a:rPr lang="fr-FR" dirty="0"/>
                  <a:t> in ID3 </a:t>
                </a:r>
                <a:r>
                  <a:rPr lang="fr-FR" dirty="0" err="1"/>
                  <a:t>algorithm</a:t>
                </a:r>
                <a:r>
                  <a:rPr lang="fr-FR" dirty="0"/>
                  <a:t> are </a:t>
                </a:r>
                <a:r>
                  <a:rPr lang="fr-FR" b="0" i="0" dirty="0" err="1">
                    <a:solidFill>
                      <a:srgbClr val="292929"/>
                    </a:solidFill>
                    <a:effectLst/>
                  </a:rPr>
                  <a:t>Entropy</a:t>
                </a:r>
                <a:r>
                  <a:rPr lang="fr-FR" b="0" i="0" dirty="0">
                    <a:solidFill>
                      <a:srgbClr val="292929"/>
                    </a:solidFill>
                    <a:effectLst/>
                  </a:rPr>
                  <a:t> and Information Gain.</a:t>
                </a:r>
              </a:p>
              <a:p>
                <a:r>
                  <a:rPr lang="en-US" dirty="0"/>
                  <a:t>Let’s compute the entropy for the parent node and see how much uncertainty the tree can reduce by splitting on Balance</a:t>
                </a:r>
              </a:p>
              <a:p>
                <a:pPr lvl="1"/>
                <a:r>
                  <a:rPr lang="fr-FR" sz="2800" b="1" dirty="0">
                    <a:effectLst/>
                    <a:ea typeface="Calibri" panose="020F0502020204030204" pitchFamily="34" charset="0"/>
                    <a:cs typeface="Times New Roman" panose="02020603050405020304" pitchFamily="18" charset="0"/>
                  </a:rPr>
                  <a:t>E</a:t>
                </a:r>
                <a14:m>
                  <m:oMath xmlns:m="http://schemas.openxmlformats.org/officeDocument/2006/math">
                    <m:d>
                      <m:d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𝑷𝒂𝒓𝒆𝒏𝒕</m:t>
                        </m:r>
                      </m:e>
                    </m:d>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𝟏𝟔</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𝟑𝟎</m:t>
                        </m:r>
                      </m:den>
                    </m:f>
                    <m:func>
                      <m:func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800" b="1" i="1">
                                <a:effectLst/>
                                <a:latin typeface="Cambria Math" panose="02040503050406030204" pitchFamily="18" charset="0"/>
                                <a:ea typeface="Calibri" panose="020F0502020204030204" pitchFamily="34" charset="0"/>
                                <a:cs typeface="Times New Roman" panose="02020603050405020304" pitchFamily="18" charset="0"/>
                              </a:rPr>
                              <m:t>𝐥𝐨𝐠</m:t>
                            </m:r>
                          </m:e>
                          <m:sub>
                            <m:r>
                              <a:rPr lang="fr-FR" sz="2800" b="1" i="1">
                                <a:effectLst/>
                                <a:latin typeface="Cambria Math" panose="02040503050406030204" pitchFamily="18" charset="0"/>
                                <a:ea typeface="Calibri" panose="020F0502020204030204" pitchFamily="34" charset="0"/>
                                <a:cs typeface="Times New Roman" panose="02020603050405020304" pitchFamily="18" charset="0"/>
                              </a:rPr>
                              <m:t>𝟐</m:t>
                            </m:r>
                          </m:sub>
                        </m:sSub>
                      </m:fName>
                      <m:e>
                        <m:d>
                          <m:dPr>
                            <m:ctrlP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fr-FR" sz="2800" b="1" i="1">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a:latin typeface="Cambria Math" panose="02040503050406030204" pitchFamily="18" charset="0"/>
                                    <a:ea typeface="Calibri" panose="020F0502020204030204" pitchFamily="34" charset="0"/>
                                    <a:cs typeface="Times New Roman" panose="02020603050405020304" pitchFamily="18" charset="0"/>
                                  </a:rPr>
                                  <m:t>𝟏𝟔</m:t>
                                </m:r>
                              </m:num>
                              <m:den>
                                <m:r>
                                  <a:rPr lang="fr-FR" sz="2800" b="1" i="1">
                                    <a:latin typeface="Cambria Math" panose="02040503050406030204" pitchFamily="18" charset="0"/>
                                    <a:ea typeface="Calibri" panose="020F0502020204030204" pitchFamily="34" charset="0"/>
                                    <a:cs typeface="Times New Roman" panose="02020603050405020304" pitchFamily="18" charset="0"/>
                                  </a:rPr>
                                  <m:t>𝟑𝟎</m:t>
                                </m:r>
                              </m:den>
                            </m:f>
                          </m:e>
                        </m:d>
                      </m:e>
                    </m:func>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𝟏𝟒</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𝟑𝟎</m:t>
                        </m:r>
                      </m:den>
                    </m:f>
                    <m:func>
                      <m:func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800" b="1" i="1">
                                <a:effectLst/>
                                <a:latin typeface="Cambria Math" panose="02040503050406030204" pitchFamily="18" charset="0"/>
                                <a:ea typeface="Calibri" panose="020F0502020204030204" pitchFamily="34" charset="0"/>
                                <a:cs typeface="Times New Roman" panose="02020603050405020304" pitchFamily="18" charset="0"/>
                              </a:rPr>
                              <m:t>𝐥𝐨𝐠</m:t>
                            </m:r>
                          </m:e>
                          <m:sub>
                            <m:r>
                              <a:rPr lang="fr-FR" sz="28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fName>
                      <m:e>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𝟏𝟒</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𝟑𝟎</m:t>
                            </m:r>
                          </m:den>
                        </m:f>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r>
                          <a:rPr lang="fr-FR" sz="2800" i="1">
                            <a:latin typeface="Cambria Math" panose="02040503050406030204" pitchFamily="18" charset="0"/>
                          </a:rPr>
                          <m:t>≈</m:t>
                        </m:r>
                        <m:r>
                          <m:rPr>
                            <m:nor/>
                          </m:rPr>
                          <a:rPr lang="fr-FR" sz="2800"/>
                          <m:t> </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𝟎</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𝟗𝟗</m:t>
                        </m:r>
                      </m:e>
                    </m:func>
                  </m:oMath>
                </a14:m>
                <a:endParaRPr lang="fr-FR" sz="2800" dirty="0">
                  <a:effectLst/>
                  <a:ea typeface="Calibri" panose="020F0502020204030204" pitchFamily="34" charset="0"/>
                  <a:cs typeface="Times New Roman" panose="02020603050405020304" pitchFamily="18" charset="0"/>
                </a:endParaRPr>
              </a:p>
              <a:p>
                <a:pPr lvl="1"/>
                <a:r>
                  <a:rPr lang="fr-FR" sz="2800" b="1" dirty="0">
                    <a:effectLst/>
                    <a:ea typeface="Calibri" panose="020F0502020204030204" pitchFamily="34" charset="0"/>
                    <a:cs typeface="Times New Roman" panose="02020603050405020304" pitchFamily="18" charset="0"/>
                  </a:rPr>
                  <a:t>E</a:t>
                </a:r>
                <a14:m>
                  <m:oMath xmlns:m="http://schemas.openxmlformats.org/officeDocument/2006/math">
                    <m:d>
                      <m:d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𝑩𝒂𝒍𝒂𝒏𝒄𝒆</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&lt;</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𝟓𝟎</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𝒌</m:t>
                        </m:r>
                      </m:e>
                    </m:d>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𝟏𝟐</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𝟏𝟑</m:t>
                        </m:r>
                      </m:den>
                    </m:f>
                    <m:func>
                      <m:func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800" b="1" i="1">
                                <a:effectLst/>
                                <a:latin typeface="Cambria Math" panose="02040503050406030204" pitchFamily="18" charset="0"/>
                                <a:ea typeface="Calibri" panose="020F0502020204030204" pitchFamily="34" charset="0"/>
                                <a:cs typeface="Times New Roman" panose="02020603050405020304" pitchFamily="18" charset="0"/>
                              </a:rPr>
                              <m:t>𝐥𝐨𝐠</m:t>
                            </m:r>
                          </m:e>
                          <m:sub>
                            <m:r>
                              <a:rPr lang="fr-FR" sz="2800" b="1" i="1">
                                <a:effectLst/>
                                <a:latin typeface="Cambria Math" panose="02040503050406030204" pitchFamily="18" charset="0"/>
                                <a:ea typeface="Calibri" panose="020F0502020204030204" pitchFamily="34" charset="0"/>
                                <a:cs typeface="Times New Roman" panose="02020603050405020304" pitchFamily="18" charset="0"/>
                              </a:rPr>
                              <m:t>𝟐</m:t>
                            </m:r>
                          </m:sub>
                        </m:sSub>
                      </m:fName>
                      <m:e>
                        <m:d>
                          <m:dPr>
                            <m:ctrlP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fr-FR" sz="2800" b="1" i="1">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a:latin typeface="Cambria Math" panose="02040503050406030204" pitchFamily="18" charset="0"/>
                                    <a:ea typeface="Calibri" panose="020F0502020204030204" pitchFamily="34" charset="0"/>
                                    <a:cs typeface="Times New Roman" panose="02020603050405020304" pitchFamily="18" charset="0"/>
                                  </a:rPr>
                                  <m:t>𝟏</m:t>
                                </m:r>
                                <m:r>
                                  <a:rPr lang="fr-FR" sz="2800" b="1" i="1" smtClean="0">
                                    <a:latin typeface="Cambria Math" panose="02040503050406030204" pitchFamily="18" charset="0"/>
                                    <a:ea typeface="Calibri" panose="020F0502020204030204" pitchFamily="34" charset="0"/>
                                    <a:cs typeface="Times New Roman" panose="02020603050405020304" pitchFamily="18" charset="0"/>
                                  </a:rPr>
                                  <m:t>𝟐</m:t>
                                </m:r>
                              </m:num>
                              <m:den>
                                <m:r>
                                  <a:rPr lang="fr-FR" sz="2800" b="1" i="1" smtClean="0">
                                    <a:latin typeface="Cambria Math" panose="02040503050406030204" pitchFamily="18" charset="0"/>
                                    <a:ea typeface="Calibri" panose="020F0502020204030204" pitchFamily="34" charset="0"/>
                                    <a:cs typeface="Times New Roman" panose="02020603050405020304" pitchFamily="18" charset="0"/>
                                  </a:rPr>
                                  <m:t>𝟏𝟑</m:t>
                                </m:r>
                              </m:den>
                            </m:f>
                          </m:e>
                        </m:d>
                      </m:e>
                    </m:func>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𝟏𝟑</m:t>
                        </m:r>
                      </m:den>
                    </m:f>
                    <m:func>
                      <m:func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800" b="1" i="1">
                                <a:effectLst/>
                                <a:latin typeface="Cambria Math" panose="02040503050406030204" pitchFamily="18" charset="0"/>
                                <a:ea typeface="Calibri" panose="020F0502020204030204" pitchFamily="34" charset="0"/>
                                <a:cs typeface="Times New Roman" panose="02020603050405020304" pitchFamily="18" charset="0"/>
                              </a:rPr>
                              <m:t>𝐥𝐨𝐠</m:t>
                            </m:r>
                          </m:e>
                          <m:sub>
                            <m:r>
                              <a:rPr lang="fr-FR" sz="28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fName>
                      <m:e>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𝟏𝟑</m:t>
                            </m:r>
                          </m:den>
                        </m:f>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r>
                          <a:rPr lang="fr-FR" sz="2800" i="1">
                            <a:latin typeface="Cambria Math" panose="02040503050406030204" pitchFamily="18" charset="0"/>
                          </a:rPr>
                          <m:t>≈</m:t>
                        </m:r>
                        <m:r>
                          <m:rPr>
                            <m:nor/>
                          </m:rPr>
                          <a:rPr lang="fr-FR" sz="2800"/>
                          <m:t> </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𝟎</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𝟑𝟗</m:t>
                        </m:r>
                      </m:e>
                    </m:func>
                  </m:oMath>
                </a14:m>
                <a:endParaRPr lang="fr-FR" sz="2800" dirty="0">
                  <a:effectLst/>
                  <a:ea typeface="Calibri" panose="020F0502020204030204" pitchFamily="34" charset="0"/>
                  <a:cs typeface="Times New Roman" panose="02020603050405020304" pitchFamily="18" charset="0"/>
                </a:endParaRPr>
              </a:p>
              <a:p>
                <a:pPr lvl="1"/>
                <a:r>
                  <a:rPr lang="fr-FR" sz="2800" b="1" dirty="0">
                    <a:effectLst/>
                    <a:ea typeface="Calibri" panose="020F0502020204030204" pitchFamily="34" charset="0"/>
                    <a:cs typeface="Times New Roman" panose="02020603050405020304" pitchFamily="18" charset="0"/>
                  </a:rPr>
                  <a:t>E</a:t>
                </a:r>
                <a14:m>
                  <m:oMath xmlns:m="http://schemas.openxmlformats.org/officeDocument/2006/math">
                    <m:d>
                      <m:d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𝑩𝒂𝒍𝒂𝒏𝒄𝒆</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&gt;</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𝟓𝟎</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𝒌</m:t>
                        </m:r>
                      </m:e>
                    </m:d>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𝟒</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𝟏𝟕</m:t>
                        </m:r>
                      </m:den>
                    </m:f>
                    <m:func>
                      <m:func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800" b="1" i="1">
                                <a:effectLst/>
                                <a:latin typeface="Cambria Math" panose="02040503050406030204" pitchFamily="18" charset="0"/>
                                <a:ea typeface="Calibri" panose="020F0502020204030204" pitchFamily="34" charset="0"/>
                                <a:cs typeface="Times New Roman" panose="02020603050405020304" pitchFamily="18" charset="0"/>
                              </a:rPr>
                              <m:t>𝐥𝐨𝐠</m:t>
                            </m:r>
                          </m:e>
                          <m:sub>
                            <m:r>
                              <a:rPr lang="fr-FR" sz="2800" b="1" i="1">
                                <a:effectLst/>
                                <a:latin typeface="Cambria Math" panose="02040503050406030204" pitchFamily="18" charset="0"/>
                                <a:ea typeface="Calibri" panose="020F0502020204030204" pitchFamily="34" charset="0"/>
                                <a:cs typeface="Times New Roman" panose="02020603050405020304" pitchFamily="18" charset="0"/>
                              </a:rPr>
                              <m:t>𝟐</m:t>
                            </m:r>
                          </m:sub>
                        </m:sSub>
                      </m:fName>
                      <m:e>
                        <m:d>
                          <m:dPr>
                            <m:ctrlP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fr-FR" sz="2800" b="1" i="1">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latin typeface="Cambria Math" panose="02040503050406030204" pitchFamily="18" charset="0"/>
                                    <a:ea typeface="Calibri" panose="020F0502020204030204" pitchFamily="34" charset="0"/>
                                    <a:cs typeface="Times New Roman" panose="02020603050405020304" pitchFamily="18" charset="0"/>
                                  </a:rPr>
                                  <m:t>𝟒</m:t>
                                </m:r>
                              </m:num>
                              <m:den>
                                <m:r>
                                  <a:rPr lang="fr-FR" sz="2800" b="1" i="1" smtClean="0">
                                    <a:latin typeface="Cambria Math" panose="02040503050406030204" pitchFamily="18" charset="0"/>
                                    <a:ea typeface="Calibri" panose="020F0502020204030204" pitchFamily="34" charset="0"/>
                                    <a:cs typeface="Times New Roman" panose="02020603050405020304" pitchFamily="18" charset="0"/>
                                  </a:rPr>
                                  <m:t>𝟏𝟕</m:t>
                                </m:r>
                              </m:den>
                            </m:f>
                          </m:e>
                        </m:d>
                      </m:e>
                    </m:func>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𝟏𝟑</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𝟏𝟕</m:t>
                        </m:r>
                      </m:den>
                    </m:f>
                    <m:func>
                      <m:func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800" b="1" i="1">
                                <a:effectLst/>
                                <a:latin typeface="Cambria Math" panose="02040503050406030204" pitchFamily="18" charset="0"/>
                                <a:ea typeface="Calibri" panose="020F0502020204030204" pitchFamily="34" charset="0"/>
                                <a:cs typeface="Times New Roman" panose="02020603050405020304" pitchFamily="18" charset="0"/>
                              </a:rPr>
                              <m:t>𝐥𝐨𝐠</m:t>
                            </m:r>
                          </m:e>
                          <m:sub>
                            <m:r>
                              <a:rPr lang="fr-FR" sz="28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fName>
                      <m:e>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𝟏𝟑</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𝟏𝟕</m:t>
                            </m:r>
                          </m:den>
                        </m:f>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r>
                          <a:rPr lang="fr-FR" sz="2800" i="1">
                            <a:latin typeface="Cambria Math" panose="02040503050406030204" pitchFamily="18" charset="0"/>
                          </a:rPr>
                          <m:t>≈</m:t>
                        </m:r>
                        <m:r>
                          <m:rPr>
                            <m:nor/>
                          </m:rPr>
                          <a:rPr lang="fr-FR" sz="2800"/>
                          <m:t> </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𝟎</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𝟕𝟗</m:t>
                        </m:r>
                      </m:e>
                    </m:func>
                  </m:oMath>
                </a14:m>
                <a:endParaRPr lang="en-US" sz="2800" dirty="0"/>
              </a:p>
              <a:p>
                <a:r>
                  <a:rPr lang="en-US" sz="3200" dirty="0"/>
                  <a:t>Weighted average of entropy for each node</a:t>
                </a:r>
              </a:p>
              <a:p>
                <a:pPr lvl="1"/>
                <a:r>
                  <a:rPr lang="fr-FR" sz="2800" b="1" dirty="0">
                    <a:effectLst/>
                    <a:ea typeface="Calibri" panose="020F0502020204030204" pitchFamily="34" charset="0"/>
                    <a:cs typeface="Times New Roman" panose="02020603050405020304" pitchFamily="18" charset="0"/>
                  </a:rPr>
                  <a:t>E</a:t>
                </a:r>
                <a14:m>
                  <m:oMath xmlns:m="http://schemas.openxmlformats.org/officeDocument/2006/math">
                    <m:d>
                      <m:dPr>
                        <m:ctrlP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𝑩𝒂𝒍𝒂𝒏𝒄𝒆</m:t>
                        </m:r>
                      </m:e>
                    </m:d>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𝟏𝟑</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𝟑𝟎</m:t>
                        </m:r>
                      </m:den>
                    </m:f>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𝟎</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𝟑𝟗</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𝟏𝟕</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𝟑𝟎</m:t>
                        </m:r>
                      </m:den>
                    </m:f>
                    <m:func>
                      <m:funcPr>
                        <m:ctrlP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𝟎</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𝟕𝟗</m:t>
                        </m:r>
                      </m:fName>
                      <m:e>
                        <m:r>
                          <a:rPr lang="fr-FR" sz="2800" i="1">
                            <a:latin typeface="Cambria Math" panose="02040503050406030204" pitchFamily="18" charset="0"/>
                          </a:rPr>
                          <m:t>≈</m:t>
                        </m:r>
                        <m:r>
                          <m:rPr>
                            <m:nor/>
                          </m:rPr>
                          <a:rPr lang="fr-FR" sz="2800"/>
                          <m:t> </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𝟎</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𝟔𝟐</m:t>
                        </m:r>
                      </m:e>
                    </m:func>
                  </m:oMath>
                </a14:m>
                <a:endParaRPr lang="en-US" sz="2800" dirty="0"/>
              </a:p>
              <a:p>
                <a:pPr lvl="1"/>
                <a:endParaRPr lang="en-US" sz="2800" dirty="0"/>
              </a:p>
              <a:p>
                <a:endParaRPr lang="fr-FR" b="0" i="0" dirty="0">
                  <a:solidFill>
                    <a:srgbClr val="292929"/>
                  </a:solidFill>
                  <a:effectLst/>
                </a:endParaRPr>
              </a:p>
              <a:p>
                <a:endParaRPr lang="fr-FR" dirty="0"/>
              </a:p>
            </p:txBody>
          </p:sp>
        </mc:Choice>
        <mc:Fallback xmlns="">
          <p:sp>
            <p:nvSpPr>
              <p:cNvPr id="3" name="Espace réservé du contenu 2">
                <a:extLst>
                  <a:ext uri="{FF2B5EF4-FFF2-40B4-BE49-F238E27FC236}">
                    <a16:creationId xmlns:a16="http://schemas.microsoft.com/office/drawing/2014/main" id="{BB2AC0A6-CAC6-472D-BB69-B84CC8E9EA3A}"/>
                  </a:ext>
                </a:extLst>
              </p:cNvPr>
              <p:cNvSpPr>
                <a:spLocks noGrp="1" noRot="1" noChangeAspect="1" noMove="1" noResize="1" noEditPoints="1" noAdjustHandles="1" noChangeArrowheads="1" noChangeShapeType="1" noTextEdit="1"/>
              </p:cNvSpPr>
              <p:nvPr>
                <p:ph idx="1"/>
              </p:nvPr>
            </p:nvSpPr>
            <p:spPr>
              <a:blipFill>
                <a:blip r:embed="rId2"/>
                <a:stretch>
                  <a:fillRect l="-1333" t="-2038" r="-1101"/>
                </a:stretch>
              </a:blipFill>
            </p:spPr>
            <p:txBody>
              <a:bodyPr/>
              <a:lstStyle/>
              <a:p>
                <a:r>
                  <a:rPr lang="fr-FR">
                    <a:noFill/>
                  </a:rPr>
                  <a:t> </a:t>
                </a:r>
              </a:p>
            </p:txBody>
          </p:sp>
        </mc:Fallback>
      </mc:AlternateContent>
      <p:sp>
        <p:nvSpPr>
          <p:cNvPr id="4" name="AutoShape 2">
            <a:extLst>
              <a:ext uri="{FF2B5EF4-FFF2-40B4-BE49-F238E27FC236}">
                <a16:creationId xmlns:a16="http://schemas.microsoft.com/office/drawing/2014/main" id="{A4B1A503-3B8E-48DA-976E-9D9483A7BD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68029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CB3A5-DAE4-44C7-8ED2-D161C072ACB3}"/>
              </a:ext>
            </a:extLst>
          </p:cNvPr>
          <p:cNvSpPr>
            <a:spLocks noGrp="1"/>
          </p:cNvSpPr>
          <p:nvPr>
            <p:ph type="title"/>
          </p:nvPr>
        </p:nvSpPr>
        <p:spPr/>
        <p:txBody>
          <a:bodyPr/>
          <a:lstStyle/>
          <a:p>
            <a:r>
              <a:rPr lang="fr-FR" dirty="0"/>
              <a:t>EXERCISE OF APPLICATION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B2AC0A6-CAC6-472D-BB69-B84CC8E9EA3A}"/>
                  </a:ext>
                </a:extLst>
              </p:cNvPr>
              <p:cNvSpPr>
                <a:spLocks noGrp="1"/>
              </p:cNvSpPr>
              <p:nvPr>
                <p:ph idx="1"/>
              </p:nvPr>
            </p:nvSpPr>
            <p:spPr/>
            <p:txBody>
              <a:bodyPr/>
              <a:lstStyle/>
              <a:p>
                <a:r>
                  <a:rPr lang="en-US" b="1" dirty="0"/>
                  <a:t>Information Gain</a:t>
                </a:r>
              </a:p>
              <a:p>
                <a:pPr marL="0" indent="0">
                  <a:buNone/>
                </a:pPr>
                <a:r>
                  <a:rPr lang="fr-FR" b="1" dirty="0">
                    <a:ea typeface="Calibri" panose="020F0502020204030204" pitchFamily="34" charset="0"/>
                    <a:cs typeface="Times New Roman" panose="02020603050405020304" pitchFamily="18" charset="0"/>
                  </a:rPr>
                  <a:t>IG</a:t>
                </a:r>
                <a14:m>
                  <m:oMath xmlns:m="http://schemas.openxmlformats.org/officeDocument/2006/math">
                    <m:d>
                      <m:dPr>
                        <m:ctrlPr>
                          <a:rPr lang="fr-FR" b="1" i="1">
                            <a:latin typeface="Cambria Math" panose="02040503050406030204" pitchFamily="18" charset="0"/>
                            <a:ea typeface="Calibri" panose="020F0502020204030204" pitchFamily="34" charset="0"/>
                            <a:cs typeface="Times New Roman" panose="02020603050405020304" pitchFamily="18" charset="0"/>
                          </a:rPr>
                        </m:ctrlPr>
                      </m:dPr>
                      <m:e>
                        <m:r>
                          <a:rPr lang="fr-FR" b="1" i="1">
                            <a:latin typeface="Cambria Math" panose="02040503050406030204" pitchFamily="18" charset="0"/>
                            <a:ea typeface="Calibri" panose="020F0502020204030204" pitchFamily="34" charset="0"/>
                            <a:cs typeface="Times New Roman" panose="02020603050405020304" pitchFamily="18" charset="0"/>
                          </a:rPr>
                          <m:t>𝑷𝒂𝒓𝒆𝒏𝒕</m:t>
                        </m:r>
                        <m:r>
                          <a:rPr lang="fr-FR" b="1" i="1" smtClean="0">
                            <a:latin typeface="Cambria Math" panose="02040503050406030204" pitchFamily="18" charset="0"/>
                            <a:ea typeface="Calibri" panose="020F0502020204030204" pitchFamily="34" charset="0"/>
                            <a:cs typeface="Times New Roman" panose="02020603050405020304" pitchFamily="18" charset="0"/>
                          </a:rPr>
                          <m:t>,  </m:t>
                        </m:r>
                        <m:r>
                          <a:rPr lang="fr-FR" b="1" i="1">
                            <a:latin typeface="Cambria Math" panose="02040503050406030204" pitchFamily="18" charset="0"/>
                            <a:ea typeface="Calibri" panose="020F0502020204030204" pitchFamily="34" charset="0"/>
                            <a:cs typeface="Times New Roman" panose="02020603050405020304" pitchFamily="18" charset="0"/>
                          </a:rPr>
                          <m:t>𝑩𝒂𝒍𝒂𝒏𝒄𝒆</m:t>
                        </m:r>
                      </m:e>
                    </m:d>
                    <m:r>
                      <a:rPr lang="fr-FR" b="1" i="1">
                        <a:latin typeface="Cambria Math" panose="02040503050406030204" pitchFamily="18" charset="0"/>
                        <a:ea typeface="Calibri" panose="020F0502020204030204" pitchFamily="34" charset="0"/>
                        <a:cs typeface="Times New Roman" panose="02020603050405020304" pitchFamily="18" charset="0"/>
                      </a:rPr>
                      <m:t> </m:t>
                    </m:r>
                  </m:oMath>
                </a14:m>
                <a:r>
                  <a:rPr lang="en-US" dirty="0"/>
                  <a:t>= </a:t>
                </a:r>
                <a:r>
                  <a:rPr lang="fr-FR" b="1" dirty="0">
                    <a:effectLst/>
                    <a:ea typeface="Calibri" panose="020F0502020204030204" pitchFamily="34" charset="0"/>
                    <a:cs typeface="Times New Roman" panose="02020603050405020304" pitchFamily="18" charset="0"/>
                  </a:rPr>
                  <a:t>E</a:t>
                </a:r>
                <a14:m>
                  <m:oMath xmlns:m="http://schemas.openxmlformats.org/officeDocument/2006/math">
                    <m:d>
                      <m:dPr>
                        <m:ctrlPr>
                          <a:rPr lang="fr-FR" b="1" i="1">
                            <a:effectLst/>
                            <a:latin typeface="Cambria Math" panose="02040503050406030204" pitchFamily="18" charset="0"/>
                            <a:ea typeface="Calibri" panose="020F0502020204030204" pitchFamily="34" charset="0"/>
                            <a:cs typeface="Times New Roman" panose="02020603050405020304" pitchFamily="18" charset="0"/>
                          </a:rPr>
                        </m:ctrlPr>
                      </m:dPr>
                      <m:e>
                        <m:r>
                          <a:rPr lang="fr-FR" b="1" i="1" smtClean="0">
                            <a:effectLst/>
                            <a:latin typeface="Cambria Math" panose="02040503050406030204" pitchFamily="18" charset="0"/>
                            <a:ea typeface="Calibri" panose="020F0502020204030204" pitchFamily="34" charset="0"/>
                            <a:cs typeface="Times New Roman" panose="02020603050405020304" pitchFamily="18" charset="0"/>
                          </a:rPr>
                          <m:t>𝑷𝒂𝒓𝒆𝒏𝒕</m:t>
                        </m:r>
                      </m:e>
                    </m:d>
                  </m:oMath>
                </a14:m>
                <a:r>
                  <a:rPr lang="en-US" dirty="0"/>
                  <a:t>-</a:t>
                </a:r>
                <a:r>
                  <a:rPr lang="fr-FR" b="1" dirty="0">
                    <a:ea typeface="Calibri" panose="020F0502020204030204" pitchFamily="34" charset="0"/>
                    <a:cs typeface="Times New Roman" panose="02020603050405020304" pitchFamily="18" charset="0"/>
                  </a:rPr>
                  <a:t> E</a:t>
                </a:r>
                <a14:m>
                  <m:oMath xmlns:m="http://schemas.openxmlformats.org/officeDocument/2006/math">
                    <m:d>
                      <m:dPr>
                        <m:ctrlPr>
                          <a:rPr lang="fr-FR" b="1" i="1">
                            <a:latin typeface="Cambria Math" panose="02040503050406030204" pitchFamily="18" charset="0"/>
                            <a:ea typeface="Calibri" panose="020F0502020204030204" pitchFamily="34" charset="0"/>
                            <a:cs typeface="Times New Roman" panose="02020603050405020304" pitchFamily="18" charset="0"/>
                          </a:rPr>
                        </m:ctrlPr>
                      </m:dPr>
                      <m:e>
                        <m:r>
                          <a:rPr lang="fr-FR" b="1" i="1">
                            <a:latin typeface="Cambria Math" panose="02040503050406030204" pitchFamily="18" charset="0"/>
                            <a:ea typeface="Calibri" panose="020F0502020204030204" pitchFamily="34" charset="0"/>
                            <a:cs typeface="Times New Roman" panose="02020603050405020304" pitchFamily="18" charset="0"/>
                          </a:rPr>
                          <m:t>𝑩𝒂𝒍𝒂𝒏𝒄𝒆</m:t>
                        </m:r>
                      </m:e>
                    </m:d>
                  </m:oMath>
                </a14:m>
                <a:r>
                  <a:rPr lang="en-US" dirty="0"/>
                  <a:t> =</a:t>
                </a:r>
                <a:r>
                  <a:rPr lang="fr-FR" b="1" dirty="0">
                    <a:ea typeface="Calibri" panose="020F0502020204030204" pitchFamily="34" charset="0"/>
                    <a:cs typeface="Times New Roman" panose="02020603050405020304" pitchFamily="18" charset="0"/>
                  </a:rPr>
                  <a:t> </a:t>
                </a:r>
                <a14:m>
                  <m:oMath xmlns:m="http://schemas.openxmlformats.org/officeDocument/2006/math">
                    <m:r>
                      <a:rPr lang="fr-FR" b="1" i="1">
                        <a:latin typeface="Cambria Math" panose="02040503050406030204" pitchFamily="18" charset="0"/>
                        <a:ea typeface="Calibri" panose="020F0502020204030204" pitchFamily="34" charset="0"/>
                        <a:cs typeface="Times New Roman" panose="02020603050405020304" pitchFamily="18" charset="0"/>
                      </a:rPr>
                      <m:t>𝟎</m:t>
                    </m:r>
                    <m:r>
                      <a:rPr lang="fr-FR" b="1" i="1">
                        <a:latin typeface="Cambria Math" panose="02040503050406030204" pitchFamily="18" charset="0"/>
                        <a:ea typeface="Calibri" panose="020F0502020204030204" pitchFamily="34" charset="0"/>
                        <a:cs typeface="Times New Roman" panose="02020603050405020304" pitchFamily="18" charset="0"/>
                      </a:rPr>
                      <m:t>.</m:t>
                    </m:r>
                    <m:r>
                      <a:rPr lang="fr-FR" b="1" i="1">
                        <a:latin typeface="Cambria Math" panose="02040503050406030204" pitchFamily="18" charset="0"/>
                        <a:ea typeface="Calibri" panose="020F0502020204030204" pitchFamily="34" charset="0"/>
                        <a:cs typeface="Times New Roman" panose="02020603050405020304" pitchFamily="18" charset="0"/>
                      </a:rPr>
                      <m:t>𝟗𝟗</m:t>
                    </m:r>
                  </m:oMath>
                </a14:m>
                <a:r>
                  <a:rPr lang="en-US" dirty="0"/>
                  <a:t>-</a:t>
                </a:r>
                <a:r>
                  <a:rPr lang="fr-FR" b="1" dirty="0">
                    <a:ea typeface="Calibri" panose="020F0502020204030204" pitchFamily="34" charset="0"/>
                    <a:cs typeface="Times New Roman" panose="02020603050405020304" pitchFamily="18" charset="0"/>
                  </a:rPr>
                  <a:t> </a:t>
                </a:r>
                <a14:m>
                  <m:oMath xmlns:m="http://schemas.openxmlformats.org/officeDocument/2006/math">
                    <m:r>
                      <a:rPr lang="fr-FR" b="1" i="1">
                        <a:latin typeface="Cambria Math" panose="02040503050406030204" pitchFamily="18" charset="0"/>
                        <a:ea typeface="Calibri" panose="020F0502020204030204" pitchFamily="34" charset="0"/>
                        <a:cs typeface="Times New Roman" panose="02020603050405020304" pitchFamily="18" charset="0"/>
                      </a:rPr>
                      <m:t>𝟎</m:t>
                    </m:r>
                    <m:r>
                      <a:rPr lang="fr-FR" b="1" i="1">
                        <a:latin typeface="Cambria Math" panose="02040503050406030204" pitchFamily="18" charset="0"/>
                        <a:ea typeface="Calibri" panose="020F0502020204030204" pitchFamily="34" charset="0"/>
                        <a:cs typeface="Times New Roman" panose="02020603050405020304" pitchFamily="18" charset="0"/>
                      </a:rPr>
                      <m:t>.</m:t>
                    </m:r>
                    <m:r>
                      <a:rPr lang="fr-FR" b="1" i="1">
                        <a:latin typeface="Cambria Math" panose="02040503050406030204" pitchFamily="18" charset="0"/>
                        <a:ea typeface="Calibri" panose="020F0502020204030204" pitchFamily="34" charset="0"/>
                        <a:cs typeface="Times New Roman" panose="02020603050405020304" pitchFamily="18" charset="0"/>
                      </a:rPr>
                      <m:t>𝟔𝟐</m:t>
                    </m:r>
                  </m:oMath>
                </a14:m>
                <a:endParaRPr lang="en-US" dirty="0"/>
              </a:p>
              <a:p>
                <a:pPr marL="0" indent="0">
                  <a:buNone/>
                </a:pPr>
                <a:r>
                  <a:rPr lang="en-US" dirty="0"/>
                  <a:t>                                                                                 </a:t>
                </a:r>
                <a14:m>
                  <m:oMath xmlns:m="http://schemas.openxmlformats.org/officeDocument/2006/math">
                    <m:r>
                      <a:rPr lang="fr-FR"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FR" b="1" i="1" smtClean="0">
                        <a:effectLst/>
                        <a:latin typeface="Cambria Math" panose="02040503050406030204" pitchFamily="18" charset="0"/>
                        <a:ea typeface="Calibri" panose="020F0502020204030204" pitchFamily="34" charset="0"/>
                        <a:cs typeface="Times New Roman" panose="02020603050405020304" pitchFamily="18" charset="0"/>
                      </a:rPr>
                      <m:t>𝟎</m:t>
                    </m:r>
                    <m:r>
                      <a:rPr lang="fr-FR"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FR" b="1" i="1" smtClean="0">
                        <a:effectLst/>
                        <a:latin typeface="Cambria Math" panose="02040503050406030204" pitchFamily="18" charset="0"/>
                        <a:ea typeface="Calibri" panose="020F0502020204030204" pitchFamily="34" charset="0"/>
                        <a:cs typeface="Times New Roman" panose="02020603050405020304" pitchFamily="18" charset="0"/>
                      </a:rPr>
                      <m:t>𝟑𝟕</m:t>
                    </m:r>
                  </m:oMath>
                </a14:m>
                <a:r>
                  <a:rPr lang="en-US" dirty="0"/>
                  <a:t> </a:t>
                </a:r>
              </a:p>
              <a:p>
                <a:pPr marL="0" indent="0">
                  <a:buNone/>
                </a:pPr>
                <a:r>
                  <a:rPr lang="en-US" b="1" dirty="0">
                    <a:solidFill>
                      <a:srgbClr val="292929"/>
                    </a:solidFill>
                  </a:rPr>
                  <a:t>Conclusion: </a:t>
                </a:r>
                <a:r>
                  <a:rPr lang="en-US" b="0" i="0" dirty="0">
                    <a:solidFill>
                      <a:srgbClr val="292929"/>
                    </a:solidFill>
                    <a:effectLst/>
                  </a:rPr>
                  <a:t>Splitting on feature ,“Balance” leads to an information gain of 0.37 on our target variable</a:t>
                </a:r>
                <a:r>
                  <a:rPr lang="en-US" b="0" i="0" dirty="0">
                    <a:solidFill>
                      <a:srgbClr val="292929"/>
                    </a:solidFill>
                    <a:effectLst/>
                    <a:latin typeface="charter"/>
                  </a:rPr>
                  <a:t>.</a:t>
                </a:r>
                <a:r>
                  <a:rPr lang="en-US" dirty="0"/>
                  <a:t>  </a:t>
                </a:r>
                <a:endParaRPr lang="en-US" sz="2800" dirty="0"/>
              </a:p>
              <a:p>
                <a:pPr lvl="1"/>
                <a:endParaRPr lang="en-US" sz="2800" dirty="0"/>
              </a:p>
              <a:p>
                <a:endParaRPr lang="fr-FR" b="0" i="0" dirty="0">
                  <a:solidFill>
                    <a:srgbClr val="292929"/>
                  </a:solidFill>
                  <a:effectLst/>
                </a:endParaRPr>
              </a:p>
              <a:p>
                <a:endParaRPr lang="fr-FR" dirty="0"/>
              </a:p>
            </p:txBody>
          </p:sp>
        </mc:Choice>
        <mc:Fallback xmlns="">
          <p:sp>
            <p:nvSpPr>
              <p:cNvPr id="3" name="Espace réservé du contenu 2">
                <a:extLst>
                  <a:ext uri="{FF2B5EF4-FFF2-40B4-BE49-F238E27FC236}">
                    <a16:creationId xmlns:a16="http://schemas.microsoft.com/office/drawing/2014/main" id="{BB2AC0A6-CAC6-472D-BB69-B84CC8E9EA3A}"/>
                  </a:ext>
                </a:extLst>
              </p:cNvPr>
              <p:cNvSpPr>
                <a:spLocks noGrp="1" noRot="1" noChangeAspect="1" noMove="1" noResize="1" noEditPoints="1" noAdjustHandles="1" noChangeArrowheads="1" noChangeShapeType="1" noTextEdit="1"/>
              </p:cNvSpPr>
              <p:nvPr>
                <p:ph idx="1"/>
              </p:nvPr>
            </p:nvSpPr>
            <p:spPr>
              <a:blipFill>
                <a:blip r:embed="rId2"/>
                <a:stretch>
                  <a:fillRect l="-1217" t="-2038"/>
                </a:stretch>
              </a:blipFill>
            </p:spPr>
            <p:txBody>
              <a:bodyPr/>
              <a:lstStyle/>
              <a:p>
                <a:r>
                  <a:rPr lang="fr-FR">
                    <a:noFill/>
                  </a:rPr>
                  <a:t> </a:t>
                </a:r>
              </a:p>
            </p:txBody>
          </p:sp>
        </mc:Fallback>
      </mc:AlternateContent>
      <p:sp>
        <p:nvSpPr>
          <p:cNvPr id="4" name="AutoShape 2">
            <a:extLst>
              <a:ext uri="{FF2B5EF4-FFF2-40B4-BE49-F238E27FC236}">
                <a16:creationId xmlns:a16="http://schemas.microsoft.com/office/drawing/2014/main" id="{A4B1A503-3B8E-48DA-976E-9D9483A7BD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17691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CB3A5-DAE4-44C7-8ED2-D161C072ACB3}"/>
              </a:ext>
            </a:extLst>
          </p:cNvPr>
          <p:cNvSpPr>
            <a:spLocks noGrp="1"/>
          </p:cNvSpPr>
          <p:nvPr>
            <p:ph type="title"/>
          </p:nvPr>
        </p:nvSpPr>
        <p:spPr/>
        <p:txBody>
          <a:bodyPr/>
          <a:lstStyle/>
          <a:p>
            <a:r>
              <a:rPr lang="fr-FR" dirty="0"/>
              <a:t>EXERCISE OF APPLICATION</a:t>
            </a:r>
          </a:p>
        </p:txBody>
      </p:sp>
      <p:sp>
        <p:nvSpPr>
          <p:cNvPr id="3" name="Espace réservé du contenu 2">
            <a:extLst>
              <a:ext uri="{FF2B5EF4-FFF2-40B4-BE49-F238E27FC236}">
                <a16:creationId xmlns:a16="http://schemas.microsoft.com/office/drawing/2014/main" id="{BB2AC0A6-CAC6-472D-BB69-B84CC8E9EA3A}"/>
              </a:ext>
            </a:extLst>
          </p:cNvPr>
          <p:cNvSpPr>
            <a:spLocks noGrp="1"/>
          </p:cNvSpPr>
          <p:nvPr>
            <p:ph idx="1"/>
          </p:nvPr>
        </p:nvSpPr>
        <p:spPr/>
        <p:txBody>
          <a:bodyPr/>
          <a:lstStyle/>
          <a:p>
            <a:r>
              <a:rPr lang="en-US" b="0" i="0" dirty="0">
                <a:solidFill>
                  <a:srgbClr val="292929"/>
                </a:solidFill>
                <a:effectLst/>
              </a:rPr>
              <a:t>Let’s do the same thing for feature, “</a:t>
            </a:r>
            <a:r>
              <a:rPr lang="en-US" b="1" i="0" dirty="0">
                <a:solidFill>
                  <a:srgbClr val="292929"/>
                </a:solidFill>
                <a:effectLst/>
              </a:rPr>
              <a:t>Residence</a:t>
            </a:r>
            <a:r>
              <a:rPr lang="en-US" b="0" i="0" dirty="0">
                <a:solidFill>
                  <a:srgbClr val="292929"/>
                </a:solidFill>
                <a:effectLst/>
              </a:rPr>
              <a:t>”.</a:t>
            </a:r>
          </a:p>
          <a:p>
            <a:pPr marL="0" indent="0">
              <a:buNone/>
            </a:pPr>
            <a:r>
              <a:rPr lang="fr-FR" b="1" i="0" dirty="0">
                <a:solidFill>
                  <a:srgbClr val="292929"/>
                </a:solidFill>
                <a:effectLst/>
                <a:latin typeface="charter"/>
              </a:rPr>
              <a:t>                                           N=30 instances</a:t>
            </a:r>
          </a:p>
          <a:p>
            <a:pPr marL="0" indent="0">
              <a:buNone/>
            </a:pPr>
            <a:endParaRPr lang="fr-FR" b="0" i="0" dirty="0">
              <a:solidFill>
                <a:srgbClr val="292929"/>
              </a:solidFill>
              <a:effectLst/>
            </a:endParaRPr>
          </a:p>
          <a:p>
            <a:pPr marL="0" indent="0">
              <a:buNone/>
            </a:pPr>
            <a:endParaRPr lang="fr-FR" dirty="0"/>
          </a:p>
        </p:txBody>
      </p:sp>
      <p:sp>
        <p:nvSpPr>
          <p:cNvPr id="4" name="AutoShape 2">
            <a:extLst>
              <a:ext uri="{FF2B5EF4-FFF2-40B4-BE49-F238E27FC236}">
                <a16:creationId xmlns:a16="http://schemas.microsoft.com/office/drawing/2014/main" id="{A4B1A503-3B8E-48DA-976E-9D9483A7BD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Rectangle : coins arrondis 4">
            <a:extLst>
              <a:ext uri="{FF2B5EF4-FFF2-40B4-BE49-F238E27FC236}">
                <a16:creationId xmlns:a16="http://schemas.microsoft.com/office/drawing/2014/main" id="{8E843C11-312A-49AF-BCBD-1E937EDC0127}"/>
              </a:ext>
            </a:extLst>
          </p:cNvPr>
          <p:cNvSpPr/>
          <p:nvPr/>
        </p:nvSpPr>
        <p:spPr>
          <a:xfrm>
            <a:off x="3856383" y="2001078"/>
            <a:ext cx="3220278" cy="10204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a:extLst>
              <a:ext uri="{FF2B5EF4-FFF2-40B4-BE49-F238E27FC236}">
                <a16:creationId xmlns:a16="http://schemas.microsoft.com/office/drawing/2014/main" id="{5BBB6B09-A90F-4703-AB0C-963D8D27D42F}"/>
              </a:ext>
            </a:extLst>
          </p:cNvPr>
          <p:cNvCxnSpPr>
            <a:cxnSpLocks/>
          </p:cNvCxnSpPr>
          <p:nvPr/>
        </p:nvCxnSpPr>
        <p:spPr>
          <a:xfrm>
            <a:off x="3154017" y="2517913"/>
            <a:ext cx="1292087" cy="3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101ADC90-3BB8-46DC-B6DF-FD9AC6BFD02E}"/>
              </a:ext>
            </a:extLst>
          </p:cNvPr>
          <p:cNvSpPr txBox="1"/>
          <p:nvPr/>
        </p:nvSpPr>
        <p:spPr>
          <a:xfrm>
            <a:off x="1020417" y="2305878"/>
            <a:ext cx="2078107" cy="369332"/>
          </a:xfrm>
          <a:prstGeom prst="rect">
            <a:avLst/>
          </a:prstGeom>
          <a:noFill/>
        </p:spPr>
        <p:txBody>
          <a:bodyPr wrap="square" rtlCol="0">
            <a:spAutoFit/>
          </a:bodyPr>
          <a:lstStyle/>
          <a:p>
            <a:r>
              <a:rPr lang="fr-FR" dirty="0">
                <a:latin typeface="Arial Nova" panose="020B0504020202020204" pitchFamily="34" charset="0"/>
              </a:rPr>
              <a:t>Class </a:t>
            </a:r>
            <a:r>
              <a:rPr lang="fr-FR" dirty="0" err="1">
                <a:latin typeface="Arial Nova" panose="020B0504020202020204" pitchFamily="34" charset="0"/>
              </a:rPr>
              <a:t>write-offs</a:t>
            </a:r>
            <a:endParaRPr lang="fr-FR" dirty="0">
              <a:latin typeface="Arial Nova" panose="020B0504020202020204" pitchFamily="34" charset="0"/>
            </a:endParaRPr>
          </a:p>
        </p:txBody>
      </p:sp>
      <p:cxnSp>
        <p:nvCxnSpPr>
          <p:cNvPr id="18" name="Connecteur droit avec flèche 17">
            <a:extLst>
              <a:ext uri="{FF2B5EF4-FFF2-40B4-BE49-F238E27FC236}">
                <a16:creationId xmlns:a16="http://schemas.microsoft.com/office/drawing/2014/main" id="{7161DF54-2BF1-4C75-98CB-4D97C318C125}"/>
              </a:ext>
            </a:extLst>
          </p:cNvPr>
          <p:cNvCxnSpPr>
            <a:cxnSpLocks/>
          </p:cNvCxnSpPr>
          <p:nvPr/>
        </p:nvCxnSpPr>
        <p:spPr>
          <a:xfrm flipH="1">
            <a:off x="6750326" y="2517913"/>
            <a:ext cx="1545535" cy="3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E25B507A-3874-443B-9905-DD2717D82F05}"/>
              </a:ext>
            </a:extLst>
          </p:cNvPr>
          <p:cNvSpPr txBox="1"/>
          <p:nvPr/>
        </p:nvSpPr>
        <p:spPr>
          <a:xfrm>
            <a:off x="8319466" y="2344319"/>
            <a:ext cx="2217089" cy="369332"/>
          </a:xfrm>
          <a:prstGeom prst="rect">
            <a:avLst/>
          </a:prstGeom>
          <a:noFill/>
        </p:spPr>
        <p:txBody>
          <a:bodyPr wrap="square" rtlCol="0">
            <a:spAutoFit/>
          </a:bodyPr>
          <a:lstStyle/>
          <a:p>
            <a:r>
              <a:rPr lang="fr-FR" dirty="0">
                <a:latin typeface="Arial Nova" panose="020B0504020202020204" pitchFamily="34" charset="0"/>
              </a:rPr>
              <a:t>Class non </a:t>
            </a:r>
            <a:r>
              <a:rPr lang="fr-FR" dirty="0" err="1">
                <a:latin typeface="Arial Nova" panose="020B0504020202020204" pitchFamily="34" charset="0"/>
              </a:rPr>
              <a:t>write-offs</a:t>
            </a:r>
            <a:endParaRPr lang="fr-FR" dirty="0">
              <a:latin typeface="Arial Nova" panose="020B0504020202020204" pitchFamily="34" charset="0"/>
            </a:endParaRPr>
          </a:p>
        </p:txBody>
      </p:sp>
      <p:sp>
        <p:nvSpPr>
          <p:cNvPr id="20" name="ZoneTexte 19">
            <a:extLst>
              <a:ext uri="{FF2B5EF4-FFF2-40B4-BE49-F238E27FC236}">
                <a16:creationId xmlns:a16="http://schemas.microsoft.com/office/drawing/2014/main" id="{BDD87552-78C2-4F7D-8E70-88F192125493}"/>
              </a:ext>
            </a:extLst>
          </p:cNvPr>
          <p:cNvSpPr txBox="1"/>
          <p:nvPr/>
        </p:nvSpPr>
        <p:spPr>
          <a:xfrm flipH="1">
            <a:off x="4657475" y="2333247"/>
            <a:ext cx="656647" cy="369332"/>
          </a:xfrm>
          <a:prstGeom prst="rect">
            <a:avLst/>
          </a:prstGeom>
          <a:noFill/>
        </p:spPr>
        <p:txBody>
          <a:bodyPr wrap="square" rtlCol="0">
            <a:spAutoFit/>
          </a:bodyPr>
          <a:lstStyle/>
          <a:p>
            <a:r>
              <a:rPr lang="fr-FR" dirty="0"/>
              <a:t>(14)</a:t>
            </a:r>
          </a:p>
        </p:txBody>
      </p:sp>
      <p:sp>
        <p:nvSpPr>
          <p:cNvPr id="21" name="ZoneTexte 20">
            <a:extLst>
              <a:ext uri="{FF2B5EF4-FFF2-40B4-BE49-F238E27FC236}">
                <a16:creationId xmlns:a16="http://schemas.microsoft.com/office/drawing/2014/main" id="{65F364C2-7322-4B9F-A5B7-BE7B4C07870C}"/>
              </a:ext>
            </a:extLst>
          </p:cNvPr>
          <p:cNvSpPr txBox="1"/>
          <p:nvPr/>
        </p:nvSpPr>
        <p:spPr>
          <a:xfrm flipH="1">
            <a:off x="5686010" y="2326620"/>
            <a:ext cx="656647" cy="369332"/>
          </a:xfrm>
          <a:prstGeom prst="rect">
            <a:avLst/>
          </a:prstGeom>
          <a:noFill/>
        </p:spPr>
        <p:txBody>
          <a:bodyPr wrap="square" rtlCol="0">
            <a:spAutoFit/>
          </a:bodyPr>
          <a:lstStyle/>
          <a:p>
            <a:r>
              <a:rPr lang="fr-FR" dirty="0"/>
              <a:t>(16)</a:t>
            </a:r>
          </a:p>
        </p:txBody>
      </p:sp>
      <p:sp>
        <p:nvSpPr>
          <p:cNvPr id="22" name="ZoneTexte 21">
            <a:extLst>
              <a:ext uri="{FF2B5EF4-FFF2-40B4-BE49-F238E27FC236}">
                <a16:creationId xmlns:a16="http://schemas.microsoft.com/office/drawing/2014/main" id="{C49D5AF5-DE28-4D76-9AD4-3555FF806C1D}"/>
              </a:ext>
            </a:extLst>
          </p:cNvPr>
          <p:cNvSpPr txBox="1"/>
          <p:nvPr/>
        </p:nvSpPr>
        <p:spPr>
          <a:xfrm flipH="1">
            <a:off x="7129750" y="1844213"/>
            <a:ext cx="2217089" cy="646331"/>
          </a:xfrm>
          <a:prstGeom prst="rect">
            <a:avLst/>
          </a:prstGeom>
          <a:noFill/>
        </p:spPr>
        <p:txBody>
          <a:bodyPr wrap="square" rtlCol="0">
            <a:spAutoFit/>
          </a:bodyPr>
          <a:lstStyle/>
          <a:p>
            <a:r>
              <a:rPr lang="fr-FR" dirty="0">
                <a:latin typeface="Arial Nova" panose="020B0504020202020204" pitchFamily="34" charset="0"/>
              </a:rPr>
              <a:t>P(     ) =14/30=0.47</a:t>
            </a:r>
          </a:p>
          <a:p>
            <a:r>
              <a:rPr lang="fr-FR" dirty="0">
                <a:latin typeface="Arial Nova" panose="020B0504020202020204" pitchFamily="34" charset="0"/>
              </a:rPr>
              <a:t>P(     ) =16/30=0.53</a:t>
            </a:r>
          </a:p>
        </p:txBody>
      </p:sp>
      <p:cxnSp>
        <p:nvCxnSpPr>
          <p:cNvPr id="28" name="Connecteur droit avec flèche 27">
            <a:extLst>
              <a:ext uri="{FF2B5EF4-FFF2-40B4-BE49-F238E27FC236}">
                <a16:creationId xmlns:a16="http://schemas.microsoft.com/office/drawing/2014/main" id="{6BD0C99A-9F58-4C37-A093-10B04FB83BA3}"/>
              </a:ext>
            </a:extLst>
          </p:cNvPr>
          <p:cNvCxnSpPr>
            <a:cxnSpLocks/>
          </p:cNvCxnSpPr>
          <p:nvPr/>
        </p:nvCxnSpPr>
        <p:spPr>
          <a:xfrm flipH="1">
            <a:off x="2110326" y="3034748"/>
            <a:ext cx="3393966" cy="1697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BAA4CB77-29D6-48CC-AC59-8CB2E74E3217}"/>
              </a:ext>
            </a:extLst>
          </p:cNvPr>
          <p:cNvCxnSpPr>
            <a:cxnSpLocks/>
            <a:stCxn id="5" idx="2"/>
            <a:endCxn id="60" idx="0"/>
          </p:cNvCxnSpPr>
          <p:nvPr/>
        </p:nvCxnSpPr>
        <p:spPr>
          <a:xfrm>
            <a:off x="5466522" y="3021496"/>
            <a:ext cx="4645800" cy="1698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 coins arrondis 33">
            <a:extLst>
              <a:ext uri="{FF2B5EF4-FFF2-40B4-BE49-F238E27FC236}">
                <a16:creationId xmlns:a16="http://schemas.microsoft.com/office/drawing/2014/main" id="{0397578A-E30F-4A9A-81F5-9656DD18BE94}"/>
              </a:ext>
            </a:extLst>
          </p:cNvPr>
          <p:cNvSpPr/>
          <p:nvPr/>
        </p:nvSpPr>
        <p:spPr>
          <a:xfrm>
            <a:off x="829419" y="4718543"/>
            <a:ext cx="2486274" cy="10204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a:extLst>
              <a:ext uri="{FF2B5EF4-FFF2-40B4-BE49-F238E27FC236}">
                <a16:creationId xmlns:a16="http://schemas.microsoft.com/office/drawing/2014/main" id="{98D8187F-0EE4-4B9A-8CDB-CC675FF58908}"/>
              </a:ext>
            </a:extLst>
          </p:cNvPr>
          <p:cNvSpPr txBox="1"/>
          <p:nvPr/>
        </p:nvSpPr>
        <p:spPr>
          <a:xfrm flipH="1">
            <a:off x="1617259" y="5050712"/>
            <a:ext cx="656647" cy="369332"/>
          </a:xfrm>
          <a:prstGeom prst="rect">
            <a:avLst/>
          </a:prstGeom>
          <a:noFill/>
        </p:spPr>
        <p:txBody>
          <a:bodyPr wrap="square" rtlCol="0">
            <a:spAutoFit/>
          </a:bodyPr>
          <a:lstStyle/>
          <a:p>
            <a:r>
              <a:rPr lang="fr-FR" dirty="0"/>
              <a:t>(1)</a:t>
            </a:r>
          </a:p>
        </p:txBody>
      </p:sp>
      <p:sp>
        <p:nvSpPr>
          <p:cNvPr id="38" name="ZoneTexte 37">
            <a:extLst>
              <a:ext uri="{FF2B5EF4-FFF2-40B4-BE49-F238E27FC236}">
                <a16:creationId xmlns:a16="http://schemas.microsoft.com/office/drawing/2014/main" id="{6425CB84-727D-444B-BA92-8531213AA29E}"/>
              </a:ext>
            </a:extLst>
          </p:cNvPr>
          <p:cNvSpPr txBox="1"/>
          <p:nvPr/>
        </p:nvSpPr>
        <p:spPr>
          <a:xfrm flipH="1">
            <a:off x="2645794" y="5044085"/>
            <a:ext cx="656647" cy="369332"/>
          </a:xfrm>
          <a:prstGeom prst="rect">
            <a:avLst/>
          </a:prstGeom>
          <a:noFill/>
        </p:spPr>
        <p:txBody>
          <a:bodyPr wrap="square" rtlCol="0">
            <a:spAutoFit/>
          </a:bodyPr>
          <a:lstStyle/>
          <a:p>
            <a:r>
              <a:rPr lang="fr-FR" dirty="0"/>
              <a:t>(7)</a:t>
            </a:r>
          </a:p>
        </p:txBody>
      </p:sp>
      <p:sp>
        <p:nvSpPr>
          <p:cNvPr id="46" name="ZoneTexte 45">
            <a:extLst>
              <a:ext uri="{FF2B5EF4-FFF2-40B4-BE49-F238E27FC236}">
                <a16:creationId xmlns:a16="http://schemas.microsoft.com/office/drawing/2014/main" id="{5E21B59F-CC7B-42A6-9C39-946C479CC328}"/>
              </a:ext>
            </a:extLst>
          </p:cNvPr>
          <p:cNvSpPr txBox="1"/>
          <p:nvPr/>
        </p:nvSpPr>
        <p:spPr>
          <a:xfrm flipH="1">
            <a:off x="1014620" y="5806795"/>
            <a:ext cx="2139397" cy="926076"/>
          </a:xfrm>
          <a:prstGeom prst="rect">
            <a:avLst/>
          </a:prstGeom>
          <a:noFill/>
        </p:spPr>
        <p:txBody>
          <a:bodyPr wrap="square" rtlCol="0">
            <a:spAutoFit/>
          </a:bodyPr>
          <a:lstStyle/>
          <a:p>
            <a:r>
              <a:rPr lang="fr-FR" dirty="0"/>
              <a:t>P(     ) =1/8=0.12</a:t>
            </a:r>
          </a:p>
          <a:p>
            <a:r>
              <a:rPr lang="fr-FR" dirty="0"/>
              <a:t>P(     ) =7/8=0.92</a:t>
            </a:r>
          </a:p>
          <a:p>
            <a:endParaRPr lang="fr-FR" dirty="0"/>
          </a:p>
        </p:txBody>
      </p:sp>
      <p:sp>
        <p:nvSpPr>
          <p:cNvPr id="49" name="ZoneTexte 48">
            <a:extLst>
              <a:ext uri="{FF2B5EF4-FFF2-40B4-BE49-F238E27FC236}">
                <a16:creationId xmlns:a16="http://schemas.microsoft.com/office/drawing/2014/main" id="{F20FD0F9-C677-4553-9969-420EC53FD93F}"/>
              </a:ext>
            </a:extLst>
          </p:cNvPr>
          <p:cNvSpPr txBox="1"/>
          <p:nvPr/>
        </p:nvSpPr>
        <p:spPr>
          <a:xfrm flipH="1">
            <a:off x="9145492" y="5761182"/>
            <a:ext cx="2217089" cy="923330"/>
          </a:xfrm>
          <a:prstGeom prst="rect">
            <a:avLst/>
          </a:prstGeom>
          <a:noFill/>
        </p:spPr>
        <p:txBody>
          <a:bodyPr wrap="square" rtlCol="0">
            <a:spAutoFit/>
          </a:bodyPr>
          <a:lstStyle/>
          <a:p>
            <a:r>
              <a:rPr lang="fr-FR" dirty="0"/>
              <a:t>P(     ) =7/12=0.58</a:t>
            </a:r>
          </a:p>
          <a:p>
            <a:r>
              <a:rPr lang="fr-FR" dirty="0"/>
              <a:t>P(     ) =5/12=0.42</a:t>
            </a:r>
          </a:p>
          <a:p>
            <a:endParaRPr lang="fr-FR" dirty="0"/>
          </a:p>
        </p:txBody>
      </p:sp>
      <p:sp>
        <p:nvSpPr>
          <p:cNvPr id="52" name="ZoneTexte 51">
            <a:extLst>
              <a:ext uri="{FF2B5EF4-FFF2-40B4-BE49-F238E27FC236}">
                <a16:creationId xmlns:a16="http://schemas.microsoft.com/office/drawing/2014/main" id="{F352AF61-0340-4F55-A8DD-2B1B637F0B32}"/>
              </a:ext>
            </a:extLst>
          </p:cNvPr>
          <p:cNvSpPr txBox="1"/>
          <p:nvPr/>
        </p:nvSpPr>
        <p:spPr>
          <a:xfrm>
            <a:off x="1237586" y="3721126"/>
            <a:ext cx="8622030" cy="369332"/>
          </a:xfrm>
          <a:prstGeom prst="rect">
            <a:avLst/>
          </a:prstGeom>
          <a:noFill/>
        </p:spPr>
        <p:txBody>
          <a:bodyPr wrap="square" rtlCol="0">
            <a:spAutoFit/>
          </a:bodyPr>
          <a:lstStyle/>
          <a:p>
            <a:r>
              <a:rPr lang="fr-FR" dirty="0" err="1">
                <a:latin typeface="Arial Nova" panose="020B0504020202020204" pitchFamily="34" charset="0"/>
              </a:rPr>
              <a:t>Residence</a:t>
            </a:r>
            <a:r>
              <a:rPr lang="fr-FR" dirty="0">
                <a:latin typeface="Arial Nova" panose="020B0504020202020204" pitchFamily="34" charset="0"/>
              </a:rPr>
              <a:t>= OWN                              </a:t>
            </a:r>
            <a:r>
              <a:rPr lang="fr-FR" dirty="0" err="1">
                <a:latin typeface="Arial Nova" panose="020B0504020202020204" pitchFamily="34" charset="0"/>
              </a:rPr>
              <a:t>Residence</a:t>
            </a:r>
            <a:r>
              <a:rPr lang="fr-FR" dirty="0">
                <a:latin typeface="Arial Nova" panose="020B0504020202020204" pitchFamily="34" charset="0"/>
              </a:rPr>
              <a:t>= RENT              </a:t>
            </a:r>
            <a:r>
              <a:rPr lang="fr-FR" dirty="0" err="1">
                <a:latin typeface="Arial Nova" panose="020B0504020202020204" pitchFamily="34" charset="0"/>
              </a:rPr>
              <a:t>Residence</a:t>
            </a:r>
            <a:r>
              <a:rPr lang="fr-FR" dirty="0">
                <a:latin typeface="Arial Nova" panose="020B0504020202020204" pitchFamily="34" charset="0"/>
              </a:rPr>
              <a:t>= OTHER </a:t>
            </a:r>
          </a:p>
        </p:txBody>
      </p:sp>
      <p:sp>
        <p:nvSpPr>
          <p:cNvPr id="55" name="Rectangle : coins arrondis 54">
            <a:extLst>
              <a:ext uri="{FF2B5EF4-FFF2-40B4-BE49-F238E27FC236}">
                <a16:creationId xmlns:a16="http://schemas.microsoft.com/office/drawing/2014/main" id="{6B5BD77C-FBCB-49E6-A7B7-D15D0F2395BA}"/>
              </a:ext>
            </a:extLst>
          </p:cNvPr>
          <p:cNvSpPr/>
          <p:nvPr/>
        </p:nvSpPr>
        <p:spPr>
          <a:xfrm>
            <a:off x="4477162" y="4722691"/>
            <a:ext cx="2486274" cy="10204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a:extLst>
              <a:ext uri="{FF2B5EF4-FFF2-40B4-BE49-F238E27FC236}">
                <a16:creationId xmlns:a16="http://schemas.microsoft.com/office/drawing/2014/main" id="{AAC271AC-8558-4A3E-9002-0D0A8B85688A}"/>
              </a:ext>
            </a:extLst>
          </p:cNvPr>
          <p:cNvSpPr txBox="1"/>
          <p:nvPr/>
        </p:nvSpPr>
        <p:spPr>
          <a:xfrm flipH="1">
            <a:off x="5265002" y="5054860"/>
            <a:ext cx="656647" cy="369332"/>
          </a:xfrm>
          <a:prstGeom prst="rect">
            <a:avLst/>
          </a:prstGeom>
          <a:noFill/>
        </p:spPr>
        <p:txBody>
          <a:bodyPr wrap="square" rtlCol="0">
            <a:spAutoFit/>
          </a:bodyPr>
          <a:lstStyle/>
          <a:p>
            <a:r>
              <a:rPr lang="fr-FR" dirty="0"/>
              <a:t>(6)</a:t>
            </a:r>
          </a:p>
        </p:txBody>
      </p:sp>
      <p:sp>
        <p:nvSpPr>
          <p:cNvPr id="58" name="ZoneTexte 57">
            <a:extLst>
              <a:ext uri="{FF2B5EF4-FFF2-40B4-BE49-F238E27FC236}">
                <a16:creationId xmlns:a16="http://schemas.microsoft.com/office/drawing/2014/main" id="{FA9E9969-C6FD-460A-A7BF-D136CE44949A}"/>
              </a:ext>
            </a:extLst>
          </p:cNvPr>
          <p:cNvSpPr txBox="1"/>
          <p:nvPr/>
        </p:nvSpPr>
        <p:spPr>
          <a:xfrm flipH="1">
            <a:off x="6293537" y="5048233"/>
            <a:ext cx="656647" cy="369332"/>
          </a:xfrm>
          <a:prstGeom prst="rect">
            <a:avLst/>
          </a:prstGeom>
          <a:noFill/>
        </p:spPr>
        <p:txBody>
          <a:bodyPr wrap="square" rtlCol="0">
            <a:spAutoFit/>
          </a:bodyPr>
          <a:lstStyle/>
          <a:p>
            <a:r>
              <a:rPr lang="fr-FR" dirty="0"/>
              <a:t>(4)</a:t>
            </a:r>
          </a:p>
        </p:txBody>
      </p:sp>
      <p:sp>
        <p:nvSpPr>
          <p:cNvPr id="60" name="Rectangle : coins arrondis 59">
            <a:extLst>
              <a:ext uri="{FF2B5EF4-FFF2-40B4-BE49-F238E27FC236}">
                <a16:creationId xmlns:a16="http://schemas.microsoft.com/office/drawing/2014/main" id="{28A06DD0-F504-4B58-8226-D1FD9209EAC4}"/>
              </a:ext>
            </a:extLst>
          </p:cNvPr>
          <p:cNvSpPr/>
          <p:nvPr/>
        </p:nvSpPr>
        <p:spPr>
          <a:xfrm>
            <a:off x="8869185" y="4720078"/>
            <a:ext cx="2486274" cy="10204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AE9D1F37-009C-4A26-A633-B4DCD9A0570A}"/>
              </a:ext>
            </a:extLst>
          </p:cNvPr>
          <p:cNvSpPr txBox="1"/>
          <p:nvPr/>
        </p:nvSpPr>
        <p:spPr>
          <a:xfrm flipH="1">
            <a:off x="9657025" y="5052247"/>
            <a:ext cx="656647" cy="369332"/>
          </a:xfrm>
          <a:prstGeom prst="rect">
            <a:avLst/>
          </a:prstGeom>
          <a:noFill/>
        </p:spPr>
        <p:txBody>
          <a:bodyPr wrap="square" rtlCol="0">
            <a:spAutoFit/>
          </a:bodyPr>
          <a:lstStyle/>
          <a:p>
            <a:r>
              <a:rPr lang="fr-FR" dirty="0"/>
              <a:t>(7)</a:t>
            </a:r>
          </a:p>
        </p:txBody>
      </p:sp>
      <p:sp>
        <p:nvSpPr>
          <p:cNvPr id="63" name="ZoneTexte 62">
            <a:extLst>
              <a:ext uri="{FF2B5EF4-FFF2-40B4-BE49-F238E27FC236}">
                <a16:creationId xmlns:a16="http://schemas.microsoft.com/office/drawing/2014/main" id="{6FDC8D5A-CFBE-4C07-8CF0-1DA52582809F}"/>
              </a:ext>
            </a:extLst>
          </p:cNvPr>
          <p:cNvSpPr txBox="1"/>
          <p:nvPr/>
        </p:nvSpPr>
        <p:spPr>
          <a:xfrm flipH="1">
            <a:off x="10685560" y="5045620"/>
            <a:ext cx="656647" cy="369332"/>
          </a:xfrm>
          <a:prstGeom prst="rect">
            <a:avLst/>
          </a:prstGeom>
          <a:noFill/>
        </p:spPr>
        <p:txBody>
          <a:bodyPr wrap="square" rtlCol="0">
            <a:spAutoFit/>
          </a:bodyPr>
          <a:lstStyle/>
          <a:p>
            <a:r>
              <a:rPr lang="fr-FR" dirty="0"/>
              <a:t>(5)</a:t>
            </a:r>
          </a:p>
        </p:txBody>
      </p:sp>
      <p:cxnSp>
        <p:nvCxnSpPr>
          <p:cNvPr id="66" name="Connecteur droit avec flèche 65">
            <a:extLst>
              <a:ext uri="{FF2B5EF4-FFF2-40B4-BE49-F238E27FC236}">
                <a16:creationId xmlns:a16="http://schemas.microsoft.com/office/drawing/2014/main" id="{2486F48F-C8C2-49A3-94F4-E12DDA1C3E63}"/>
              </a:ext>
            </a:extLst>
          </p:cNvPr>
          <p:cNvCxnSpPr/>
          <p:nvPr/>
        </p:nvCxnSpPr>
        <p:spPr>
          <a:xfrm>
            <a:off x="5493934" y="3034748"/>
            <a:ext cx="0" cy="1683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ZoneTexte 66">
            <a:extLst>
              <a:ext uri="{FF2B5EF4-FFF2-40B4-BE49-F238E27FC236}">
                <a16:creationId xmlns:a16="http://schemas.microsoft.com/office/drawing/2014/main" id="{0E57DBCB-BBE0-4169-A6E1-D62EA4F530C0}"/>
              </a:ext>
            </a:extLst>
          </p:cNvPr>
          <p:cNvSpPr txBox="1"/>
          <p:nvPr/>
        </p:nvSpPr>
        <p:spPr>
          <a:xfrm flipH="1">
            <a:off x="4657475" y="5781369"/>
            <a:ext cx="2217089" cy="923330"/>
          </a:xfrm>
          <a:prstGeom prst="rect">
            <a:avLst/>
          </a:prstGeom>
          <a:noFill/>
        </p:spPr>
        <p:txBody>
          <a:bodyPr wrap="square" rtlCol="0">
            <a:spAutoFit/>
          </a:bodyPr>
          <a:lstStyle/>
          <a:p>
            <a:r>
              <a:rPr lang="fr-FR" dirty="0"/>
              <a:t>P(     ) =6/10=0.6</a:t>
            </a:r>
          </a:p>
          <a:p>
            <a:r>
              <a:rPr lang="fr-FR" dirty="0"/>
              <a:t>P(     ) =4/17=0.4</a:t>
            </a:r>
          </a:p>
          <a:p>
            <a:endParaRPr lang="fr-FR" dirty="0"/>
          </a:p>
        </p:txBody>
      </p:sp>
      <p:sp>
        <p:nvSpPr>
          <p:cNvPr id="45" name="Étoile : 5 branches 44">
            <a:extLst>
              <a:ext uri="{FF2B5EF4-FFF2-40B4-BE49-F238E27FC236}">
                <a16:creationId xmlns:a16="http://schemas.microsoft.com/office/drawing/2014/main" id="{035FA7A3-9837-41F6-A939-AF3CAE50F9C2}"/>
              </a:ext>
            </a:extLst>
          </p:cNvPr>
          <p:cNvSpPr/>
          <p:nvPr/>
        </p:nvSpPr>
        <p:spPr>
          <a:xfrm>
            <a:off x="4417571" y="2371737"/>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53" name="Étoile : 5 branches 52">
            <a:extLst>
              <a:ext uri="{FF2B5EF4-FFF2-40B4-BE49-F238E27FC236}">
                <a16:creationId xmlns:a16="http://schemas.microsoft.com/office/drawing/2014/main" id="{0561CF87-E0EF-4726-8132-937616651C2E}"/>
              </a:ext>
            </a:extLst>
          </p:cNvPr>
          <p:cNvSpPr/>
          <p:nvPr/>
        </p:nvSpPr>
        <p:spPr>
          <a:xfrm>
            <a:off x="7370985" y="1854508"/>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54" name="Étoile : 5 branches 53">
            <a:extLst>
              <a:ext uri="{FF2B5EF4-FFF2-40B4-BE49-F238E27FC236}">
                <a16:creationId xmlns:a16="http://schemas.microsoft.com/office/drawing/2014/main" id="{5E3E3381-9DAE-40D3-92E7-4108EC462E0F}"/>
              </a:ext>
            </a:extLst>
          </p:cNvPr>
          <p:cNvSpPr/>
          <p:nvPr/>
        </p:nvSpPr>
        <p:spPr>
          <a:xfrm>
            <a:off x="1306001" y="5086339"/>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65" name="Étoile : 5 branches 64">
            <a:extLst>
              <a:ext uri="{FF2B5EF4-FFF2-40B4-BE49-F238E27FC236}">
                <a16:creationId xmlns:a16="http://schemas.microsoft.com/office/drawing/2014/main" id="{DFEBBD82-C251-4650-BC06-586E06F44F3D}"/>
              </a:ext>
            </a:extLst>
          </p:cNvPr>
          <p:cNvSpPr/>
          <p:nvPr/>
        </p:nvSpPr>
        <p:spPr>
          <a:xfrm>
            <a:off x="4884128" y="5104926"/>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70" name="Étoile : 5 branches 69">
            <a:extLst>
              <a:ext uri="{FF2B5EF4-FFF2-40B4-BE49-F238E27FC236}">
                <a16:creationId xmlns:a16="http://schemas.microsoft.com/office/drawing/2014/main" id="{B5624781-4A72-4EF5-9C42-05BDB4DCA8D4}"/>
              </a:ext>
            </a:extLst>
          </p:cNvPr>
          <p:cNvSpPr/>
          <p:nvPr/>
        </p:nvSpPr>
        <p:spPr>
          <a:xfrm>
            <a:off x="9238466" y="5078002"/>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71" name="Étoile : 5 branches 70">
            <a:extLst>
              <a:ext uri="{FF2B5EF4-FFF2-40B4-BE49-F238E27FC236}">
                <a16:creationId xmlns:a16="http://schemas.microsoft.com/office/drawing/2014/main" id="{1666BB9D-0B1D-46BA-862B-8F5B11F0E7FA}"/>
              </a:ext>
            </a:extLst>
          </p:cNvPr>
          <p:cNvSpPr/>
          <p:nvPr/>
        </p:nvSpPr>
        <p:spPr>
          <a:xfrm>
            <a:off x="1267890" y="5822186"/>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72" name="Étoile : 5 branches 71">
            <a:extLst>
              <a:ext uri="{FF2B5EF4-FFF2-40B4-BE49-F238E27FC236}">
                <a16:creationId xmlns:a16="http://schemas.microsoft.com/office/drawing/2014/main" id="{E1DC0559-E8C1-44C0-BFD7-E886C8CF5187}"/>
              </a:ext>
            </a:extLst>
          </p:cNvPr>
          <p:cNvSpPr/>
          <p:nvPr/>
        </p:nvSpPr>
        <p:spPr>
          <a:xfrm>
            <a:off x="4906852" y="5815995"/>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73" name="Étoile : 5 branches 72">
            <a:extLst>
              <a:ext uri="{FF2B5EF4-FFF2-40B4-BE49-F238E27FC236}">
                <a16:creationId xmlns:a16="http://schemas.microsoft.com/office/drawing/2014/main" id="{3DE710A7-98D0-45A8-AA7F-D84B94131B4F}"/>
              </a:ext>
            </a:extLst>
          </p:cNvPr>
          <p:cNvSpPr/>
          <p:nvPr/>
        </p:nvSpPr>
        <p:spPr>
          <a:xfrm>
            <a:off x="9392066" y="5762356"/>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74" name="Ellipse 73">
            <a:extLst>
              <a:ext uri="{FF2B5EF4-FFF2-40B4-BE49-F238E27FC236}">
                <a16:creationId xmlns:a16="http://schemas.microsoft.com/office/drawing/2014/main" id="{6CE0FF29-FA1F-4C76-BD03-04C6D20191D6}"/>
              </a:ext>
            </a:extLst>
          </p:cNvPr>
          <p:cNvSpPr/>
          <p:nvPr/>
        </p:nvSpPr>
        <p:spPr>
          <a:xfrm>
            <a:off x="6395746" y="2428309"/>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75" name="Ellipse 74">
            <a:extLst>
              <a:ext uri="{FF2B5EF4-FFF2-40B4-BE49-F238E27FC236}">
                <a16:creationId xmlns:a16="http://schemas.microsoft.com/office/drawing/2014/main" id="{E0D873E4-B174-43DF-82DB-68BD8E123ACD}"/>
              </a:ext>
            </a:extLst>
          </p:cNvPr>
          <p:cNvSpPr/>
          <p:nvPr/>
        </p:nvSpPr>
        <p:spPr>
          <a:xfrm>
            <a:off x="7423041" y="2203441"/>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76" name="Ellipse 75">
            <a:extLst>
              <a:ext uri="{FF2B5EF4-FFF2-40B4-BE49-F238E27FC236}">
                <a16:creationId xmlns:a16="http://schemas.microsoft.com/office/drawing/2014/main" id="{6AC0006A-7CEE-4902-A997-F55981452C42}"/>
              </a:ext>
            </a:extLst>
          </p:cNvPr>
          <p:cNvSpPr/>
          <p:nvPr/>
        </p:nvSpPr>
        <p:spPr>
          <a:xfrm>
            <a:off x="2420919" y="5161330"/>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77" name="Ellipse 76">
            <a:extLst>
              <a:ext uri="{FF2B5EF4-FFF2-40B4-BE49-F238E27FC236}">
                <a16:creationId xmlns:a16="http://schemas.microsoft.com/office/drawing/2014/main" id="{A15A3BC5-8954-4AFF-81F6-4D2580B6CA58}"/>
              </a:ext>
            </a:extLst>
          </p:cNvPr>
          <p:cNvSpPr/>
          <p:nvPr/>
        </p:nvSpPr>
        <p:spPr>
          <a:xfrm>
            <a:off x="1303474" y="6185099"/>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78" name="Ellipse 77">
            <a:extLst>
              <a:ext uri="{FF2B5EF4-FFF2-40B4-BE49-F238E27FC236}">
                <a16:creationId xmlns:a16="http://schemas.microsoft.com/office/drawing/2014/main" id="{6780C527-D99C-4160-BD5B-897567A1B11C}"/>
              </a:ext>
            </a:extLst>
          </p:cNvPr>
          <p:cNvSpPr/>
          <p:nvPr/>
        </p:nvSpPr>
        <p:spPr>
          <a:xfrm>
            <a:off x="6096000" y="5124501"/>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79" name="Ellipse 78">
            <a:extLst>
              <a:ext uri="{FF2B5EF4-FFF2-40B4-BE49-F238E27FC236}">
                <a16:creationId xmlns:a16="http://schemas.microsoft.com/office/drawing/2014/main" id="{171FFBBD-B9E2-4740-860F-6244A2F03CB5}"/>
              </a:ext>
            </a:extLst>
          </p:cNvPr>
          <p:cNvSpPr/>
          <p:nvPr/>
        </p:nvSpPr>
        <p:spPr>
          <a:xfrm>
            <a:off x="4950471" y="6151133"/>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80" name="Ellipse 79">
            <a:extLst>
              <a:ext uri="{FF2B5EF4-FFF2-40B4-BE49-F238E27FC236}">
                <a16:creationId xmlns:a16="http://schemas.microsoft.com/office/drawing/2014/main" id="{B78EDA42-3D96-4298-9B8D-F07B94CC4F1B}"/>
              </a:ext>
            </a:extLst>
          </p:cNvPr>
          <p:cNvSpPr/>
          <p:nvPr/>
        </p:nvSpPr>
        <p:spPr>
          <a:xfrm>
            <a:off x="10409707" y="5142743"/>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81" name="Ellipse 80">
            <a:extLst>
              <a:ext uri="{FF2B5EF4-FFF2-40B4-BE49-F238E27FC236}">
                <a16:creationId xmlns:a16="http://schemas.microsoft.com/office/drawing/2014/main" id="{F52968D3-5B10-48C4-82AB-7FB02F8605FC}"/>
              </a:ext>
            </a:extLst>
          </p:cNvPr>
          <p:cNvSpPr/>
          <p:nvPr/>
        </p:nvSpPr>
        <p:spPr>
          <a:xfrm>
            <a:off x="9458409" y="6128777"/>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Tree>
    <p:extLst>
      <p:ext uri="{BB962C8B-B14F-4D97-AF65-F5344CB8AC3E}">
        <p14:creationId xmlns:p14="http://schemas.microsoft.com/office/powerpoint/2010/main" val="346551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CB3A5-DAE4-44C7-8ED2-D161C072ACB3}"/>
              </a:ext>
            </a:extLst>
          </p:cNvPr>
          <p:cNvSpPr>
            <a:spLocks noGrp="1"/>
          </p:cNvSpPr>
          <p:nvPr>
            <p:ph type="title"/>
          </p:nvPr>
        </p:nvSpPr>
        <p:spPr/>
        <p:txBody>
          <a:bodyPr/>
          <a:lstStyle/>
          <a:p>
            <a:r>
              <a:rPr lang="fr-FR" dirty="0"/>
              <a:t>EXERCISE OF APPLICATION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B2AC0A6-CAC6-472D-BB69-B84CC8E9EA3A}"/>
                  </a:ext>
                </a:extLst>
              </p:cNvPr>
              <p:cNvSpPr>
                <a:spLocks noGrp="1"/>
              </p:cNvSpPr>
              <p:nvPr>
                <p:ph idx="1"/>
              </p:nvPr>
            </p:nvSpPr>
            <p:spPr>
              <a:xfrm>
                <a:off x="838200" y="1091381"/>
                <a:ext cx="10956236" cy="5085582"/>
              </a:xfrm>
            </p:spPr>
            <p:txBody>
              <a:bodyPr>
                <a:normAutofit fontScale="92500" lnSpcReduction="20000"/>
              </a:bodyPr>
              <a:lstStyle/>
              <a:p>
                <a:pPr>
                  <a:lnSpc>
                    <a:spcPct val="160000"/>
                  </a:lnSpc>
                </a:pPr>
                <a:r>
                  <a:rPr lang="en-US" b="0" i="0" dirty="0">
                    <a:solidFill>
                      <a:srgbClr val="292929"/>
                    </a:solidFill>
                    <a:effectLst/>
                  </a:rPr>
                  <a:t>Let’s compute the entropy for “Residence” .</a:t>
                </a:r>
              </a:p>
              <a:p>
                <a:pPr lvl="1">
                  <a:lnSpc>
                    <a:spcPct val="160000"/>
                  </a:lnSpc>
                </a:pPr>
                <a:r>
                  <a:rPr lang="fr-FR" sz="2800" b="1" dirty="0">
                    <a:effectLst/>
                    <a:ea typeface="Calibri" panose="020F0502020204030204" pitchFamily="34" charset="0"/>
                    <a:cs typeface="Times New Roman" panose="02020603050405020304" pitchFamily="18" charset="0"/>
                  </a:rPr>
                  <a:t>E</a:t>
                </a:r>
                <a14:m>
                  <m:oMath xmlns:m="http://schemas.openxmlformats.org/officeDocument/2006/math">
                    <m:d>
                      <m:d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𝑹𝒆𝒔𝒊𝒅𝒆𝒏𝒄𝒆</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𝑶𝑾𝑵</m:t>
                        </m:r>
                      </m:e>
                    </m:d>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𝟕</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𝟖</m:t>
                        </m:r>
                      </m:den>
                    </m:f>
                    <m:func>
                      <m:func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800" b="1" i="1">
                                <a:effectLst/>
                                <a:latin typeface="Cambria Math" panose="02040503050406030204" pitchFamily="18" charset="0"/>
                                <a:ea typeface="Calibri" panose="020F0502020204030204" pitchFamily="34" charset="0"/>
                                <a:cs typeface="Times New Roman" panose="02020603050405020304" pitchFamily="18" charset="0"/>
                              </a:rPr>
                              <m:t>𝐥𝐨𝐠</m:t>
                            </m:r>
                          </m:e>
                          <m:sub>
                            <m:r>
                              <a:rPr lang="fr-FR" sz="2800" b="1" i="1">
                                <a:effectLst/>
                                <a:latin typeface="Cambria Math" panose="02040503050406030204" pitchFamily="18" charset="0"/>
                                <a:ea typeface="Calibri" panose="020F0502020204030204" pitchFamily="34" charset="0"/>
                                <a:cs typeface="Times New Roman" panose="02020603050405020304" pitchFamily="18" charset="0"/>
                              </a:rPr>
                              <m:t>𝟐</m:t>
                            </m:r>
                          </m:sub>
                        </m:sSub>
                      </m:fName>
                      <m:e>
                        <m:d>
                          <m:dPr>
                            <m:ctrlP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fr-FR" sz="2800" b="1" i="1">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latin typeface="Cambria Math" panose="02040503050406030204" pitchFamily="18" charset="0"/>
                                    <a:ea typeface="Calibri" panose="020F0502020204030204" pitchFamily="34" charset="0"/>
                                    <a:cs typeface="Times New Roman" panose="02020603050405020304" pitchFamily="18" charset="0"/>
                                  </a:rPr>
                                  <m:t>𝟕</m:t>
                                </m:r>
                              </m:num>
                              <m:den>
                                <m:r>
                                  <a:rPr lang="fr-FR" sz="2800" b="1" i="1" smtClean="0">
                                    <a:latin typeface="Cambria Math" panose="02040503050406030204" pitchFamily="18" charset="0"/>
                                    <a:ea typeface="Calibri" panose="020F0502020204030204" pitchFamily="34" charset="0"/>
                                    <a:cs typeface="Times New Roman" panose="02020603050405020304" pitchFamily="18" charset="0"/>
                                  </a:rPr>
                                  <m:t>𝟖</m:t>
                                </m:r>
                              </m:den>
                            </m:f>
                          </m:e>
                        </m:d>
                      </m:e>
                    </m:func>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𝟖</m:t>
                        </m:r>
                      </m:den>
                    </m:f>
                    <m:func>
                      <m:func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800" b="1" i="1">
                                <a:effectLst/>
                                <a:latin typeface="Cambria Math" panose="02040503050406030204" pitchFamily="18" charset="0"/>
                                <a:ea typeface="Calibri" panose="020F0502020204030204" pitchFamily="34" charset="0"/>
                                <a:cs typeface="Times New Roman" panose="02020603050405020304" pitchFamily="18" charset="0"/>
                              </a:rPr>
                              <m:t>𝐥𝐨𝐠</m:t>
                            </m:r>
                          </m:e>
                          <m:sub>
                            <m:r>
                              <a:rPr lang="fr-FR" sz="28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fName>
                      <m:e>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𝟖</m:t>
                            </m:r>
                          </m:den>
                        </m:f>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r>
                          <a:rPr lang="fr-FR" sz="2800" i="1">
                            <a:latin typeface="Cambria Math" panose="02040503050406030204" pitchFamily="18" charset="0"/>
                          </a:rPr>
                          <m:t>≈</m:t>
                        </m:r>
                        <m:r>
                          <m:rPr>
                            <m:nor/>
                          </m:rPr>
                          <a:rPr lang="fr-FR" sz="2800"/>
                          <m:t> </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𝟎</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𝟓𝟒</m:t>
                        </m:r>
                      </m:e>
                    </m:func>
                  </m:oMath>
                </a14:m>
                <a:endParaRPr lang="fr-FR" sz="2800" dirty="0">
                  <a:effectLst/>
                  <a:ea typeface="Calibri" panose="020F0502020204030204" pitchFamily="34" charset="0"/>
                  <a:cs typeface="Times New Roman" panose="02020603050405020304" pitchFamily="18" charset="0"/>
                </a:endParaRPr>
              </a:p>
              <a:p>
                <a:pPr lvl="1">
                  <a:lnSpc>
                    <a:spcPct val="160000"/>
                  </a:lnSpc>
                </a:pPr>
                <a:r>
                  <a:rPr lang="fr-FR" sz="2800" b="1" dirty="0">
                    <a:effectLst/>
                    <a:ea typeface="Calibri" panose="020F0502020204030204" pitchFamily="34" charset="0"/>
                    <a:cs typeface="Times New Roman" panose="02020603050405020304" pitchFamily="18" charset="0"/>
                  </a:rPr>
                  <a:t>E</a:t>
                </a:r>
                <a14:m>
                  <m:oMath xmlns:m="http://schemas.openxmlformats.org/officeDocument/2006/math">
                    <m:d>
                      <m:d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fr-FR" sz="2800" b="1" i="1">
                            <a:latin typeface="Cambria Math" panose="02040503050406030204" pitchFamily="18" charset="0"/>
                            <a:ea typeface="Calibri" panose="020F0502020204030204" pitchFamily="34" charset="0"/>
                            <a:cs typeface="Times New Roman" panose="02020603050405020304" pitchFamily="18" charset="0"/>
                          </a:rPr>
                          <m:t>𝑹𝒆𝒔𝒊𝒅𝒆𝒏𝒄𝒆</m:t>
                        </m:r>
                        <m:r>
                          <a:rPr lang="fr-FR" sz="2800" b="1" i="1">
                            <a:latin typeface="Cambria Math" panose="02040503050406030204" pitchFamily="18" charset="0"/>
                            <a:ea typeface="Calibri" panose="020F0502020204030204" pitchFamily="34" charset="0"/>
                            <a:cs typeface="Times New Roman" panose="02020603050405020304" pitchFamily="18" charset="0"/>
                          </a:rPr>
                          <m:t>=</m:t>
                        </m:r>
                        <m:r>
                          <a:rPr lang="fr-FR" sz="2800" b="1" i="1" smtClean="0">
                            <a:latin typeface="Cambria Math" panose="02040503050406030204" pitchFamily="18" charset="0"/>
                            <a:ea typeface="Calibri" panose="020F0502020204030204" pitchFamily="34" charset="0"/>
                            <a:cs typeface="Times New Roman" panose="02020603050405020304" pitchFamily="18" charset="0"/>
                          </a:rPr>
                          <m:t>𝑹𝑬𝑵𝑻</m:t>
                        </m:r>
                      </m:e>
                    </m:d>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𝟒</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𝟏𝟎</m:t>
                        </m:r>
                      </m:den>
                    </m:f>
                    <m:func>
                      <m:func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800" b="1" i="1">
                                <a:effectLst/>
                                <a:latin typeface="Cambria Math" panose="02040503050406030204" pitchFamily="18" charset="0"/>
                                <a:ea typeface="Calibri" panose="020F0502020204030204" pitchFamily="34" charset="0"/>
                                <a:cs typeface="Times New Roman" panose="02020603050405020304" pitchFamily="18" charset="0"/>
                              </a:rPr>
                              <m:t>𝐥𝐨𝐠</m:t>
                            </m:r>
                          </m:e>
                          <m:sub>
                            <m:r>
                              <a:rPr lang="fr-FR" sz="2800" b="1" i="1">
                                <a:effectLst/>
                                <a:latin typeface="Cambria Math" panose="02040503050406030204" pitchFamily="18" charset="0"/>
                                <a:ea typeface="Calibri" panose="020F0502020204030204" pitchFamily="34" charset="0"/>
                                <a:cs typeface="Times New Roman" panose="02020603050405020304" pitchFamily="18" charset="0"/>
                              </a:rPr>
                              <m:t>𝟐</m:t>
                            </m:r>
                          </m:sub>
                        </m:sSub>
                      </m:fName>
                      <m:e>
                        <m:d>
                          <m:dPr>
                            <m:ctrlP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fr-FR" sz="2800" b="1" i="1">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latin typeface="Cambria Math" panose="02040503050406030204" pitchFamily="18" charset="0"/>
                                    <a:ea typeface="Calibri" panose="020F0502020204030204" pitchFamily="34" charset="0"/>
                                    <a:cs typeface="Times New Roman" panose="02020603050405020304" pitchFamily="18" charset="0"/>
                                  </a:rPr>
                                  <m:t>𝟒</m:t>
                                </m:r>
                              </m:num>
                              <m:den>
                                <m:r>
                                  <a:rPr lang="fr-FR" sz="2800" b="1" i="1" smtClean="0">
                                    <a:latin typeface="Cambria Math" panose="02040503050406030204" pitchFamily="18" charset="0"/>
                                    <a:ea typeface="Calibri" panose="020F0502020204030204" pitchFamily="34" charset="0"/>
                                    <a:cs typeface="Times New Roman" panose="02020603050405020304" pitchFamily="18" charset="0"/>
                                  </a:rPr>
                                  <m:t>𝟏𝟎</m:t>
                                </m:r>
                              </m:den>
                            </m:f>
                          </m:e>
                        </m:d>
                      </m:e>
                    </m:func>
                    <m:r>
                      <a:rPr lang="fr-FR" sz="2800" b="1" i="1" smtClean="0">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𝟔</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𝟏𝟎</m:t>
                        </m:r>
                      </m:den>
                    </m:f>
                    <m:func>
                      <m:func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800" b="1" i="1">
                                <a:effectLst/>
                                <a:latin typeface="Cambria Math" panose="02040503050406030204" pitchFamily="18" charset="0"/>
                                <a:ea typeface="Calibri" panose="020F0502020204030204" pitchFamily="34" charset="0"/>
                                <a:cs typeface="Times New Roman" panose="02020603050405020304" pitchFamily="18" charset="0"/>
                              </a:rPr>
                              <m:t>𝐥𝐨𝐠</m:t>
                            </m:r>
                          </m:e>
                          <m:sub>
                            <m:r>
                              <a:rPr lang="fr-FR" sz="28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fName>
                      <m:e>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𝟔</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𝟏𝟎</m:t>
                            </m:r>
                          </m:den>
                        </m:f>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r>
                          <a:rPr lang="fr-FR" sz="2800" i="1">
                            <a:latin typeface="Cambria Math" panose="02040503050406030204" pitchFamily="18" charset="0"/>
                          </a:rPr>
                          <m:t>≈</m:t>
                        </m:r>
                        <m:r>
                          <m:rPr>
                            <m:nor/>
                          </m:rPr>
                          <a:rPr lang="fr-FR" sz="2800"/>
                          <m:t> </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𝟎</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𝟗𝟕</m:t>
                        </m:r>
                      </m:e>
                    </m:func>
                  </m:oMath>
                </a14:m>
                <a:endParaRPr lang="en-US" sz="2800" dirty="0"/>
              </a:p>
              <a:p>
                <a:pPr lvl="1">
                  <a:lnSpc>
                    <a:spcPct val="160000"/>
                  </a:lnSpc>
                </a:pPr>
                <a:r>
                  <a:rPr lang="fr-FR" sz="2800" b="1" dirty="0">
                    <a:effectLst/>
                    <a:ea typeface="Calibri" panose="020F0502020204030204" pitchFamily="34" charset="0"/>
                    <a:cs typeface="Times New Roman" panose="02020603050405020304" pitchFamily="18" charset="0"/>
                  </a:rPr>
                  <a:t>E</a:t>
                </a:r>
                <a14:m>
                  <m:oMath xmlns:m="http://schemas.openxmlformats.org/officeDocument/2006/math">
                    <m:d>
                      <m:d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fr-FR" sz="2800" b="1" i="1">
                            <a:latin typeface="Cambria Math" panose="02040503050406030204" pitchFamily="18" charset="0"/>
                            <a:ea typeface="Calibri" panose="020F0502020204030204" pitchFamily="34" charset="0"/>
                            <a:cs typeface="Times New Roman" panose="02020603050405020304" pitchFamily="18" charset="0"/>
                          </a:rPr>
                          <m:t>𝑹𝒆𝒔𝒊𝒅𝒆𝒏𝒄𝒆</m:t>
                        </m:r>
                        <m:r>
                          <a:rPr lang="fr-FR" sz="2800" b="1" i="1">
                            <a:latin typeface="Cambria Math" panose="02040503050406030204" pitchFamily="18" charset="0"/>
                            <a:ea typeface="Calibri" panose="020F0502020204030204" pitchFamily="34" charset="0"/>
                            <a:cs typeface="Times New Roman" panose="02020603050405020304" pitchFamily="18" charset="0"/>
                          </a:rPr>
                          <m:t>=</m:t>
                        </m:r>
                        <m:r>
                          <a:rPr lang="fr-FR" sz="2800" b="1" i="1" smtClean="0">
                            <a:latin typeface="Cambria Math" panose="02040503050406030204" pitchFamily="18" charset="0"/>
                            <a:ea typeface="Calibri" panose="020F0502020204030204" pitchFamily="34" charset="0"/>
                            <a:cs typeface="Times New Roman" panose="02020603050405020304" pitchFamily="18" charset="0"/>
                          </a:rPr>
                          <m:t>𝑶𝑻𝑯𝑬𝑹</m:t>
                        </m:r>
                      </m:e>
                    </m:d>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𝟓</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𝟏𝟐</m:t>
                        </m:r>
                      </m:den>
                    </m:f>
                    <m:func>
                      <m:func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800" b="1" i="1">
                                <a:effectLst/>
                                <a:latin typeface="Cambria Math" panose="02040503050406030204" pitchFamily="18" charset="0"/>
                                <a:ea typeface="Calibri" panose="020F0502020204030204" pitchFamily="34" charset="0"/>
                                <a:cs typeface="Times New Roman" panose="02020603050405020304" pitchFamily="18" charset="0"/>
                              </a:rPr>
                              <m:t>𝐥𝐨𝐠</m:t>
                            </m:r>
                          </m:e>
                          <m:sub>
                            <m:r>
                              <a:rPr lang="fr-FR" sz="2800" b="1" i="1">
                                <a:effectLst/>
                                <a:latin typeface="Cambria Math" panose="02040503050406030204" pitchFamily="18" charset="0"/>
                                <a:ea typeface="Calibri" panose="020F0502020204030204" pitchFamily="34" charset="0"/>
                                <a:cs typeface="Times New Roman" panose="02020603050405020304" pitchFamily="18" charset="0"/>
                              </a:rPr>
                              <m:t>𝟐</m:t>
                            </m:r>
                          </m:sub>
                        </m:sSub>
                      </m:fName>
                      <m:e>
                        <m:d>
                          <m:dPr>
                            <m:ctrlP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fr-FR" sz="2800" b="1" i="1">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latin typeface="Cambria Math" panose="02040503050406030204" pitchFamily="18" charset="0"/>
                                    <a:ea typeface="Calibri" panose="020F0502020204030204" pitchFamily="34" charset="0"/>
                                    <a:cs typeface="Times New Roman" panose="02020603050405020304" pitchFamily="18" charset="0"/>
                                  </a:rPr>
                                  <m:t>𝟓</m:t>
                                </m:r>
                              </m:num>
                              <m:den>
                                <m:r>
                                  <a:rPr lang="fr-FR" sz="2800" b="1" i="1" smtClean="0">
                                    <a:latin typeface="Cambria Math" panose="02040503050406030204" pitchFamily="18" charset="0"/>
                                    <a:ea typeface="Calibri" panose="020F0502020204030204" pitchFamily="34" charset="0"/>
                                    <a:cs typeface="Times New Roman" panose="02020603050405020304" pitchFamily="18" charset="0"/>
                                  </a:rPr>
                                  <m:t>𝟏𝟐</m:t>
                                </m:r>
                              </m:den>
                            </m:f>
                          </m:e>
                        </m:d>
                      </m:e>
                    </m:func>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𝟕</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𝟏𝟐</m:t>
                        </m:r>
                      </m:den>
                    </m:f>
                    <m:func>
                      <m:func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800" b="1" i="1">
                                <a:effectLst/>
                                <a:latin typeface="Cambria Math" panose="02040503050406030204" pitchFamily="18" charset="0"/>
                                <a:ea typeface="Calibri" panose="020F0502020204030204" pitchFamily="34" charset="0"/>
                                <a:cs typeface="Times New Roman" panose="02020603050405020304" pitchFamily="18" charset="0"/>
                              </a:rPr>
                              <m:t>𝐥𝐨𝐠</m:t>
                            </m:r>
                          </m:e>
                          <m:sub>
                            <m:r>
                              <a:rPr lang="fr-FR" sz="28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fName>
                      <m:e>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𝟕</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𝟏𝟐</m:t>
                            </m:r>
                          </m:den>
                        </m:f>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r>
                          <a:rPr lang="fr-FR" sz="2800" i="1">
                            <a:latin typeface="Cambria Math" panose="02040503050406030204" pitchFamily="18" charset="0"/>
                          </a:rPr>
                          <m:t>≈</m:t>
                        </m:r>
                        <m:r>
                          <m:rPr>
                            <m:nor/>
                          </m:rPr>
                          <a:rPr lang="fr-FR" sz="2800"/>
                          <m:t> </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𝟎</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𝟗𝟖</m:t>
                        </m:r>
                      </m:e>
                    </m:func>
                  </m:oMath>
                </a14:m>
                <a:endParaRPr lang="en-US" sz="2800" dirty="0"/>
              </a:p>
              <a:p>
                <a:pPr>
                  <a:lnSpc>
                    <a:spcPct val="160000"/>
                  </a:lnSpc>
                </a:pPr>
                <a:r>
                  <a:rPr lang="en-US" dirty="0"/>
                  <a:t>Weighted average of entropy for each node</a:t>
                </a:r>
              </a:p>
              <a:p>
                <a:pPr lvl="1">
                  <a:lnSpc>
                    <a:spcPct val="160000"/>
                  </a:lnSpc>
                </a:pPr>
                <a:r>
                  <a:rPr lang="fr-FR" sz="2800" b="1" dirty="0">
                    <a:effectLst/>
                    <a:ea typeface="Calibri" panose="020F0502020204030204" pitchFamily="34" charset="0"/>
                    <a:cs typeface="Times New Roman" panose="02020603050405020304" pitchFamily="18" charset="0"/>
                  </a:rPr>
                  <a:t>E</a:t>
                </a:r>
                <a14:m>
                  <m:oMath xmlns:m="http://schemas.openxmlformats.org/officeDocument/2006/math">
                    <m:d>
                      <m:dPr>
                        <m:ctrlP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fr-FR" sz="2800" b="1" i="1">
                            <a:latin typeface="Cambria Math" panose="02040503050406030204" pitchFamily="18" charset="0"/>
                            <a:ea typeface="Calibri" panose="020F0502020204030204" pitchFamily="34" charset="0"/>
                            <a:cs typeface="Times New Roman" panose="02020603050405020304" pitchFamily="18" charset="0"/>
                          </a:rPr>
                          <m:t>𝑹𝒆𝒔𝒊𝒅𝒆𝒏𝒄</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𝒆</m:t>
                        </m:r>
                      </m:e>
                    </m:d>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𝟖</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𝟑𝟎</m:t>
                        </m:r>
                      </m:den>
                    </m:f>
                    <m:r>
                      <a:rPr lang="fr-FR" sz="2800" b="1" i="1">
                        <a:latin typeface="Cambria Math" panose="02040503050406030204" pitchFamily="18" charset="0"/>
                        <a:ea typeface="Calibri" panose="020F0502020204030204" pitchFamily="34" charset="0"/>
                        <a:cs typeface="Times New Roman" panose="02020603050405020304" pitchFamily="18" charset="0"/>
                      </a:rPr>
                      <m:t>∗</m:t>
                    </m:r>
                    <m:r>
                      <a:rPr lang="fr-FR" sz="2800" b="1" i="1">
                        <a:latin typeface="Cambria Math" panose="02040503050406030204" pitchFamily="18" charset="0"/>
                        <a:ea typeface="Calibri" panose="020F0502020204030204" pitchFamily="34" charset="0"/>
                        <a:cs typeface="Times New Roman" panose="02020603050405020304" pitchFamily="18" charset="0"/>
                      </a:rPr>
                      <m:t>𝟎</m:t>
                    </m:r>
                    <m:r>
                      <a:rPr lang="fr-FR" sz="2800" b="1" i="1">
                        <a:latin typeface="Cambria Math" panose="02040503050406030204" pitchFamily="18" charset="0"/>
                        <a:ea typeface="Calibri" panose="020F0502020204030204" pitchFamily="34" charset="0"/>
                        <a:cs typeface="Times New Roman" panose="02020603050405020304" pitchFamily="18" charset="0"/>
                      </a:rPr>
                      <m:t>.</m:t>
                    </m:r>
                    <m:r>
                      <a:rPr lang="fr-FR" sz="2800" b="1" i="1">
                        <a:latin typeface="Cambria Math" panose="02040503050406030204" pitchFamily="18" charset="0"/>
                        <a:ea typeface="Calibri" panose="020F0502020204030204" pitchFamily="34" charset="0"/>
                        <a:cs typeface="Times New Roman" panose="02020603050405020304" pitchFamily="18" charset="0"/>
                      </a:rPr>
                      <m:t>𝟓𝟒</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𝟏𝟎</m:t>
                        </m:r>
                      </m:num>
                      <m:den>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𝟑𝟎</m:t>
                        </m:r>
                      </m:den>
                    </m:f>
                    <m:func>
                      <m:funcPr>
                        <m:ctrlP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FR" sz="2800" b="1" i="1">
                            <a:latin typeface="Cambria Math" panose="02040503050406030204" pitchFamily="18" charset="0"/>
                            <a:ea typeface="Calibri" panose="020F0502020204030204" pitchFamily="34" charset="0"/>
                            <a:cs typeface="Times New Roman" panose="02020603050405020304" pitchFamily="18" charset="0"/>
                          </a:rPr>
                          <m:t>𝟎</m:t>
                        </m:r>
                        <m:r>
                          <a:rPr lang="fr-FR" sz="2800" b="1" i="1">
                            <a:latin typeface="Cambria Math" panose="02040503050406030204" pitchFamily="18" charset="0"/>
                            <a:ea typeface="Calibri" panose="020F0502020204030204" pitchFamily="34" charset="0"/>
                            <a:cs typeface="Times New Roman" panose="02020603050405020304" pitchFamily="18" charset="0"/>
                          </a:rPr>
                          <m:t>.</m:t>
                        </m:r>
                        <m:r>
                          <a:rPr lang="fr-FR" sz="2800" b="1" i="1">
                            <a:latin typeface="Cambria Math" panose="02040503050406030204" pitchFamily="18" charset="0"/>
                            <a:ea typeface="Calibri" panose="020F0502020204030204" pitchFamily="34" charset="0"/>
                            <a:cs typeface="Times New Roman" panose="02020603050405020304" pitchFamily="18" charset="0"/>
                          </a:rPr>
                          <m:t>𝟗𝟕</m:t>
                        </m:r>
                        <m:r>
                          <a:rPr lang="fr-FR" sz="2800" b="1" i="1" smtClean="0">
                            <a:latin typeface="Cambria Math" panose="02040503050406030204" pitchFamily="18" charset="0"/>
                            <a:ea typeface="Calibri" panose="020F0502020204030204" pitchFamily="34" charset="0"/>
                            <a:cs typeface="Times New Roman" panose="02020603050405020304" pitchFamily="18" charset="0"/>
                          </a:rPr>
                          <m:t>+</m:t>
                        </m:r>
                        <m:f>
                          <m:fPr>
                            <m:ctrlPr>
                              <a:rPr lang="fr-FR" sz="2800" b="1" i="1">
                                <a:latin typeface="Cambria Math" panose="02040503050406030204" pitchFamily="18" charset="0"/>
                                <a:ea typeface="Calibri" panose="020F0502020204030204" pitchFamily="34" charset="0"/>
                                <a:cs typeface="Times New Roman" panose="02020603050405020304" pitchFamily="18" charset="0"/>
                              </a:rPr>
                            </m:ctrlPr>
                          </m:fPr>
                          <m:num>
                            <m:r>
                              <a:rPr lang="fr-FR" sz="2800" b="1" i="1">
                                <a:latin typeface="Cambria Math" panose="02040503050406030204" pitchFamily="18" charset="0"/>
                                <a:ea typeface="Calibri" panose="020F0502020204030204" pitchFamily="34" charset="0"/>
                                <a:cs typeface="Times New Roman" panose="02020603050405020304" pitchFamily="18" charset="0"/>
                              </a:rPr>
                              <m:t>𝟏</m:t>
                            </m:r>
                            <m:r>
                              <a:rPr lang="fr-FR" sz="2800" b="1" i="1" smtClean="0">
                                <a:latin typeface="Cambria Math" panose="02040503050406030204" pitchFamily="18" charset="0"/>
                                <a:ea typeface="Calibri" panose="020F0502020204030204" pitchFamily="34" charset="0"/>
                                <a:cs typeface="Times New Roman" panose="02020603050405020304" pitchFamily="18" charset="0"/>
                              </a:rPr>
                              <m:t>𝟐</m:t>
                            </m:r>
                          </m:num>
                          <m:den>
                            <m:r>
                              <a:rPr lang="fr-FR" sz="2800" b="1" i="1">
                                <a:latin typeface="Cambria Math" panose="02040503050406030204" pitchFamily="18" charset="0"/>
                                <a:ea typeface="Calibri" panose="020F0502020204030204" pitchFamily="34" charset="0"/>
                                <a:cs typeface="Times New Roman" panose="02020603050405020304" pitchFamily="18" charset="0"/>
                              </a:rPr>
                              <m:t>𝟑𝟎</m:t>
                            </m:r>
                          </m:den>
                        </m:f>
                        <m:r>
                          <a:rPr lang="fr-FR" sz="2800" b="1" i="1" smtClean="0">
                            <a:latin typeface="Cambria Math" panose="02040503050406030204" pitchFamily="18" charset="0"/>
                            <a:ea typeface="Calibri" panose="020F0502020204030204" pitchFamily="34" charset="0"/>
                            <a:cs typeface="Times New Roman" panose="02020603050405020304" pitchFamily="18" charset="0"/>
                          </a:rPr>
                          <m:t>∗</m:t>
                        </m:r>
                        <m:r>
                          <a:rPr lang="fr-FR" sz="2800" b="1" i="1">
                            <a:latin typeface="Cambria Math" panose="02040503050406030204" pitchFamily="18" charset="0"/>
                            <a:ea typeface="Calibri" panose="020F0502020204030204" pitchFamily="34" charset="0"/>
                            <a:cs typeface="Times New Roman" panose="02020603050405020304" pitchFamily="18" charset="0"/>
                          </a:rPr>
                          <m:t>𝟎</m:t>
                        </m:r>
                        <m:r>
                          <a:rPr lang="fr-FR" sz="2800" b="1" i="1">
                            <a:latin typeface="Cambria Math" panose="02040503050406030204" pitchFamily="18" charset="0"/>
                            <a:ea typeface="Calibri" panose="020F0502020204030204" pitchFamily="34" charset="0"/>
                            <a:cs typeface="Times New Roman" panose="02020603050405020304" pitchFamily="18" charset="0"/>
                          </a:rPr>
                          <m:t>.</m:t>
                        </m:r>
                        <m:r>
                          <a:rPr lang="fr-FR" sz="2800" b="1" i="1">
                            <a:latin typeface="Cambria Math" panose="02040503050406030204" pitchFamily="18" charset="0"/>
                            <a:ea typeface="Calibri" panose="020F0502020204030204" pitchFamily="34" charset="0"/>
                            <a:cs typeface="Times New Roman" panose="02020603050405020304" pitchFamily="18" charset="0"/>
                          </a:rPr>
                          <m:t>𝟗𝟖</m:t>
                        </m:r>
                      </m:fName>
                      <m:e>
                        <m:r>
                          <a:rPr lang="fr-FR" sz="2800" i="1">
                            <a:latin typeface="Cambria Math" panose="02040503050406030204" pitchFamily="18" charset="0"/>
                          </a:rPr>
                          <m:t>≈</m:t>
                        </m:r>
                        <m:r>
                          <m:rPr>
                            <m:nor/>
                          </m:rPr>
                          <a:rPr lang="fr-FR" sz="2800"/>
                          <m:t> </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𝟎</m:t>
                        </m:r>
                        <m:r>
                          <a:rPr lang="fr-FR" sz="2800" b="1" i="1">
                            <a:effectLst/>
                            <a:latin typeface="Cambria Math" panose="02040503050406030204" pitchFamily="18" charset="0"/>
                            <a:ea typeface="Calibri" panose="020F0502020204030204" pitchFamily="34" charset="0"/>
                            <a:cs typeface="Times New Roman" panose="02020603050405020304" pitchFamily="18" charset="0"/>
                          </a:rPr>
                          <m:t>.</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𝟖𝟔</m:t>
                        </m:r>
                      </m:e>
                    </m:func>
                  </m:oMath>
                </a14:m>
                <a:endParaRPr lang="en-US" sz="2800" dirty="0"/>
              </a:p>
            </p:txBody>
          </p:sp>
        </mc:Choice>
        <mc:Fallback xmlns="">
          <p:sp>
            <p:nvSpPr>
              <p:cNvPr id="3" name="Espace réservé du contenu 2">
                <a:extLst>
                  <a:ext uri="{FF2B5EF4-FFF2-40B4-BE49-F238E27FC236}">
                    <a16:creationId xmlns:a16="http://schemas.microsoft.com/office/drawing/2014/main" id="{BB2AC0A6-CAC6-472D-BB69-B84CC8E9EA3A}"/>
                  </a:ext>
                </a:extLst>
              </p:cNvPr>
              <p:cNvSpPr>
                <a:spLocks noGrp="1" noRot="1" noChangeAspect="1" noMove="1" noResize="1" noEditPoints="1" noAdjustHandles="1" noChangeArrowheads="1" noChangeShapeType="1" noTextEdit="1"/>
              </p:cNvSpPr>
              <p:nvPr>
                <p:ph idx="1"/>
              </p:nvPr>
            </p:nvSpPr>
            <p:spPr>
              <a:xfrm>
                <a:off x="838200" y="1091381"/>
                <a:ext cx="10956236" cy="5085582"/>
              </a:xfrm>
              <a:blipFill>
                <a:blip r:embed="rId2"/>
                <a:stretch>
                  <a:fillRect l="-890"/>
                </a:stretch>
              </a:blipFill>
            </p:spPr>
            <p:txBody>
              <a:bodyPr/>
              <a:lstStyle/>
              <a:p>
                <a:r>
                  <a:rPr lang="fr-BJ">
                    <a:noFill/>
                  </a:rPr>
                  <a:t> </a:t>
                </a:r>
              </a:p>
            </p:txBody>
          </p:sp>
        </mc:Fallback>
      </mc:AlternateContent>
    </p:spTree>
    <p:extLst>
      <p:ext uri="{BB962C8B-B14F-4D97-AF65-F5344CB8AC3E}">
        <p14:creationId xmlns:p14="http://schemas.microsoft.com/office/powerpoint/2010/main" val="411922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CB3A5-DAE4-44C7-8ED2-D161C072ACB3}"/>
              </a:ext>
            </a:extLst>
          </p:cNvPr>
          <p:cNvSpPr>
            <a:spLocks noGrp="1"/>
          </p:cNvSpPr>
          <p:nvPr>
            <p:ph type="title"/>
          </p:nvPr>
        </p:nvSpPr>
        <p:spPr/>
        <p:txBody>
          <a:bodyPr/>
          <a:lstStyle/>
          <a:p>
            <a:r>
              <a:rPr lang="fr-FR" dirty="0"/>
              <a:t>EXERCISE OF APPLICATION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B2AC0A6-CAC6-472D-BB69-B84CC8E9EA3A}"/>
                  </a:ext>
                </a:extLst>
              </p:cNvPr>
              <p:cNvSpPr>
                <a:spLocks noGrp="1"/>
              </p:cNvSpPr>
              <p:nvPr>
                <p:ph idx="1"/>
              </p:nvPr>
            </p:nvSpPr>
            <p:spPr/>
            <p:txBody>
              <a:bodyPr>
                <a:normAutofit/>
              </a:bodyPr>
              <a:lstStyle/>
              <a:p>
                <a:r>
                  <a:rPr lang="en-US" dirty="0"/>
                  <a:t>Information Gain</a:t>
                </a:r>
              </a:p>
              <a:p>
                <a:pPr marL="0" indent="0">
                  <a:buNone/>
                </a:pPr>
                <a:r>
                  <a:rPr lang="fr-FR" b="1" dirty="0">
                    <a:ea typeface="Calibri" panose="020F0502020204030204" pitchFamily="34" charset="0"/>
                    <a:cs typeface="Times New Roman" panose="02020603050405020304" pitchFamily="18" charset="0"/>
                  </a:rPr>
                  <a:t>IG</a:t>
                </a:r>
                <a14:m>
                  <m:oMath xmlns:m="http://schemas.openxmlformats.org/officeDocument/2006/math">
                    <m:d>
                      <m:dPr>
                        <m:ctrlPr>
                          <a:rPr lang="fr-FR" b="1" i="1">
                            <a:latin typeface="Cambria Math" panose="02040503050406030204" pitchFamily="18" charset="0"/>
                            <a:ea typeface="Calibri" panose="020F0502020204030204" pitchFamily="34" charset="0"/>
                            <a:cs typeface="Times New Roman" panose="02020603050405020304" pitchFamily="18" charset="0"/>
                          </a:rPr>
                        </m:ctrlPr>
                      </m:dPr>
                      <m:e>
                        <m:r>
                          <a:rPr lang="fr-FR" b="1" i="1">
                            <a:latin typeface="Cambria Math" panose="02040503050406030204" pitchFamily="18" charset="0"/>
                            <a:ea typeface="Calibri" panose="020F0502020204030204" pitchFamily="34" charset="0"/>
                            <a:cs typeface="Times New Roman" panose="02020603050405020304" pitchFamily="18" charset="0"/>
                          </a:rPr>
                          <m:t>𝑷𝒂𝒓𝒆𝒏𝒕</m:t>
                        </m:r>
                        <m:r>
                          <a:rPr lang="fr-FR" b="1" i="1" smtClean="0">
                            <a:latin typeface="Cambria Math" panose="02040503050406030204" pitchFamily="18" charset="0"/>
                            <a:ea typeface="Calibri" panose="020F0502020204030204" pitchFamily="34" charset="0"/>
                            <a:cs typeface="Times New Roman" panose="02020603050405020304" pitchFamily="18" charset="0"/>
                          </a:rPr>
                          <m:t>,   </m:t>
                        </m:r>
                        <m:r>
                          <a:rPr lang="fr-FR" b="1" i="1" smtClean="0">
                            <a:latin typeface="Cambria Math" panose="02040503050406030204" pitchFamily="18" charset="0"/>
                            <a:ea typeface="Calibri" panose="020F0502020204030204" pitchFamily="34" charset="0"/>
                            <a:cs typeface="Times New Roman" panose="02020603050405020304" pitchFamily="18" charset="0"/>
                          </a:rPr>
                          <m:t>𝑹𝒆𝒔𝒊𝒅𝒆𝒏𝒄𝒆</m:t>
                        </m:r>
                      </m:e>
                    </m:d>
                    <m:r>
                      <a:rPr lang="fr-FR" b="1" i="1">
                        <a:latin typeface="Cambria Math" panose="02040503050406030204" pitchFamily="18" charset="0"/>
                        <a:ea typeface="Calibri" panose="020F0502020204030204" pitchFamily="34" charset="0"/>
                        <a:cs typeface="Times New Roman" panose="02020603050405020304" pitchFamily="18" charset="0"/>
                      </a:rPr>
                      <m:t> </m:t>
                    </m:r>
                  </m:oMath>
                </a14:m>
                <a:r>
                  <a:rPr lang="en-US" dirty="0"/>
                  <a:t>= </a:t>
                </a:r>
                <a:r>
                  <a:rPr lang="fr-FR" b="1" dirty="0">
                    <a:effectLst/>
                    <a:ea typeface="Calibri" panose="020F0502020204030204" pitchFamily="34" charset="0"/>
                    <a:cs typeface="Times New Roman" panose="02020603050405020304" pitchFamily="18" charset="0"/>
                  </a:rPr>
                  <a:t>E</a:t>
                </a:r>
                <a14:m>
                  <m:oMath xmlns:m="http://schemas.openxmlformats.org/officeDocument/2006/math">
                    <m:d>
                      <m:dPr>
                        <m:ctrlPr>
                          <a:rPr lang="fr-FR" b="1" i="1">
                            <a:effectLst/>
                            <a:latin typeface="Cambria Math" panose="02040503050406030204" pitchFamily="18" charset="0"/>
                            <a:ea typeface="Calibri" panose="020F0502020204030204" pitchFamily="34" charset="0"/>
                            <a:cs typeface="Times New Roman" panose="02020603050405020304" pitchFamily="18" charset="0"/>
                          </a:rPr>
                        </m:ctrlPr>
                      </m:dPr>
                      <m:e>
                        <m:r>
                          <a:rPr lang="fr-FR" b="1" i="1" smtClean="0">
                            <a:effectLst/>
                            <a:latin typeface="Cambria Math" panose="02040503050406030204" pitchFamily="18" charset="0"/>
                            <a:ea typeface="Calibri" panose="020F0502020204030204" pitchFamily="34" charset="0"/>
                            <a:cs typeface="Times New Roman" panose="02020603050405020304" pitchFamily="18" charset="0"/>
                          </a:rPr>
                          <m:t>𝑷𝒂𝒓𝒆𝒏𝒕</m:t>
                        </m:r>
                      </m:e>
                    </m:d>
                  </m:oMath>
                </a14:m>
                <a:r>
                  <a:rPr lang="en-US" dirty="0"/>
                  <a:t>-</a:t>
                </a:r>
                <a:r>
                  <a:rPr lang="fr-FR" b="1" dirty="0">
                    <a:ea typeface="Calibri" panose="020F0502020204030204" pitchFamily="34" charset="0"/>
                    <a:cs typeface="Times New Roman" panose="02020603050405020304" pitchFamily="18" charset="0"/>
                  </a:rPr>
                  <a:t> E</a:t>
                </a:r>
                <a14:m>
                  <m:oMath xmlns:m="http://schemas.openxmlformats.org/officeDocument/2006/math">
                    <m:d>
                      <m:dPr>
                        <m:ctrlPr>
                          <a:rPr lang="fr-FR" b="1" i="1">
                            <a:latin typeface="Cambria Math" panose="02040503050406030204" pitchFamily="18" charset="0"/>
                            <a:ea typeface="Calibri" panose="020F0502020204030204" pitchFamily="34" charset="0"/>
                            <a:cs typeface="Times New Roman" panose="02020603050405020304" pitchFamily="18" charset="0"/>
                          </a:rPr>
                        </m:ctrlPr>
                      </m:dPr>
                      <m:e>
                        <m:r>
                          <a:rPr lang="fr-FR" b="1" i="1" smtClean="0">
                            <a:latin typeface="Cambria Math" panose="02040503050406030204" pitchFamily="18" charset="0"/>
                            <a:ea typeface="Calibri" panose="020F0502020204030204" pitchFamily="34" charset="0"/>
                            <a:cs typeface="Times New Roman" panose="02020603050405020304" pitchFamily="18" charset="0"/>
                          </a:rPr>
                          <m:t>𝑹𝒆𝒔𝒊𝒅𝒆𝒏𝒄𝒆</m:t>
                        </m:r>
                      </m:e>
                    </m:d>
                  </m:oMath>
                </a14:m>
                <a:endParaRPr lang="en-US" dirty="0"/>
              </a:p>
              <a:p>
                <a:pPr marL="0" indent="0">
                  <a:buNone/>
                </a:pPr>
                <a:r>
                  <a:rPr lang="en-US" dirty="0"/>
                  <a:t>                                       =</a:t>
                </a:r>
                <a:r>
                  <a:rPr lang="fr-FR" b="1" dirty="0">
                    <a:ea typeface="Calibri" panose="020F0502020204030204" pitchFamily="34" charset="0"/>
                    <a:cs typeface="Times New Roman" panose="02020603050405020304" pitchFamily="18" charset="0"/>
                  </a:rPr>
                  <a:t> </a:t>
                </a:r>
                <a14:m>
                  <m:oMath xmlns:m="http://schemas.openxmlformats.org/officeDocument/2006/math">
                    <m:r>
                      <a:rPr lang="fr-FR" b="1" i="1">
                        <a:latin typeface="Cambria Math" panose="02040503050406030204" pitchFamily="18" charset="0"/>
                        <a:ea typeface="Calibri" panose="020F0502020204030204" pitchFamily="34" charset="0"/>
                        <a:cs typeface="Times New Roman" panose="02020603050405020304" pitchFamily="18" charset="0"/>
                      </a:rPr>
                      <m:t>𝟎</m:t>
                    </m:r>
                    <m:r>
                      <a:rPr lang="fr-FR" b="1" i="1">
                        <a:latin typeface="Cambria Math" panose="02040503050406030204" pitchFamily="18" charset="0"/>
                        <a:ea typeface="Calibri" panose="020F0502020204030204" pitchFamily="34" charset="0"/>
                        <a:cs typeface="Times New Roman" panose="02020603050405020304" pitchFamily="18" charset="0"/>
                      </a:rPr>
                      <m:t>.</m:t>
                    </m:r>
                    <m:r>
                      <a:rPr lang="fr-FR" b="1" i="1">
                        <a:latin typeface="Cambria Math" panose="02040503050406030204" pitchFamily="18" charset="0"/>
                        <a:ea typeface="Calibri" panose="020F0502020204030204" pitchFamily="34" charset="0"/>
                        <a:cs typeface="Times New Roman" panose="02020603050405020304" pitchFamily="18" charset="0"/>
                      </a:rPr>
                      <m:t>𝟗𝟗</m:t>
                    </m:r>
                  </m:oMath>
                </a14:m>
                <a:r>
                  <a:rPr lang="en-US" dirty="0"/>
                  <a:t>-</a:t>
                </a:r>
                <a:r>
                  <a:rPr lang="fr-FR" b="1" dirty="0">
                    <a:ea typeface="Calibri" panose="020F0502020204030204" pitchFamily="34" charset="0"/>
                    <a:cs typeface="Times New Roman" panose="02020603050405020304" pitchFamily="18" charset="0"/>
                  </a:rPr>
                  <a:t> </a:t>
                </a:r>
                <a14:m>
                  <m:oMath xmlns:m="http://schemas.openxmlformats.org/officeDocument/2006/math">
                    <m:r>
                      <a:rPr lang="fr-FR" b="1" i="1">
                        <a:latin typeface="Cambria Math" panose="02040503050406030204" pitchFamily="18" charset="0"/>
                        <a:ea typeface="Calibri" panose="020F0502020204030204" pitchFamily="34" charset="0"/>
                        <a:cs typeface="Times New Roman" panose="02020603050405020304" pitchFamily="18" charset="0"/>
                      </a:rPr>
                      <m:t>𝟎</m:t>
                    </m:r>
                    <m:r>
                      <a:rPr lang="fr-FR" b="1" i="1">
                        <a:latin typeface="Cambria Math" panose="02040503050406030204" pitchFamily="18" charset="0"/>
                        <a:ea typeface="Calibri" panose="020F0502020204030204" pitchFamily="34" charset="0"/>
                        <a:cs typeface="Times New Roman" panose="02020603050405020304" pitchFamily="18" charset="0"/>
                      </a:rPr>
                      <m:t>.</m:t>
                    </m:r>
                    <m:r>
                      <a:rPr lang="fr-FR" b="1" i="1" smtClean="0">
                        <a:latin typeface="Cambria Math" panose="02040503050406030204" pitchFamily="18" charset="0"/>
                        <a:ea typeface="Calibri" panose="020F0502020204030204" pitchFamily="34" charset="0"/>
                        <a:cs typeface="Times New Roman" panose="02020603050405020304" pitchFamily="18" charset="0"/>
                      </a:rPr>
                      <m:t>𝟖𝟔</m:t>
                    </m:r>
                  </m:oMath>
                </a14:m>
                <a:endParaRPr lang="fr-FR" b="1" dirty="0">
                  <a:ea typeface="Calibri" panose="020F0502020204030204" pitchFamily="34" charset="0"/>
                  <a:cs typeface="Times New Roman" panose="02020603050405020304" pitchFamily="18" charset="0"/>
                </a:endParaRPr>
              </a:p>
              <a:p>
                <a:pPr marL="0" indent="0">
                  <a:buNone/>
                </a:pPr>
                <a14:m>
                  <m:oMath xmlns:m="http://schemas.openxmlformats.org/officeDocument/2006/math">
                    <m:r>
                      <a:rPr lang="fr-FR" b="0" i="0" smtClean="0">
                        <a:effectLst/>
                        <a:latin typeface="Cambria Math" panose="02040503050406030204" pitchFamily="18" charset="0"/>
                        <a:ea typeface="Calibri" panose="020F0502020204030204" pitchFamily="34" charset="0"/>
                        <a:cs typeface="Times New Roman" panose="02020603050405020304" pitchFamily="18" charset="0"/>
                      </a:rPr>
                      <m:t>                                                 </m:t>
                    </m:r>
                    <m:r>
                      <a:rPr lang="fr-FR"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FR" b="1" i="1" smtClean="0">
                        <a:effectLst/>
                        <a:latin typeface="Cambria Math" panose="02040503050406030204" pitchFamily="18" charset="0"/>
                        <a:ea typeface="Calibri" panose="020F0502020204030204" pitchFamily="34" charset="0"/>
                        <a:cs typeface="Times New Roman" panose="02020603050405020304" pitchFamily="18" charset="0"/>
                      </a:rPr>
                      <m:t>𝟎</m:t>
                    </m:r>
                    <m:r>
                      <a:rPr lang="fr-FR"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FR" b="1" i="1" smtClean="0">
                        <a:effectLst/>
                        <a:latin typeface="Cambria Math" panose="02040503050406030204" pitchFamily="18" charset="0"/>
                        <a:ea typeface="Calibri" panose="020F0502020204030204" pitchFamily="34" charset="0"/>
                        <a:cs typeface="Times New Roman" panose="02020603050405020304" pitchFamily="18" charset="0"/>
                      </a:rPr>
                      <m:t>𝟏𝟑</m:t>
                    </m:r>
                  </m:oMath>
                </a14:m>
                <a:r>
                  <a:rPr lang="en-US" dirty="0"/>
                  <a:t> </a:t>
                </a:r>
              </a:p>
              <a:p>
                <a:pPr marL="0" indent="0">
                  <a:buNone/>
                </a:pPr>
                <a:r>
                  <a:rPr lang="en-US" b="1" dirty="0">
                    <a:solidFill>
                      <a:srgbClr val="292929"/>
                    </a:solidFill>
                  </a:rPr>
                  <a:t>Conclusion: </a:t>
                </a:r>
                <a:r>
                  <a:rPr lang="en-US" b="0" i="0" dirty="0">
                    <a:solidFill>
                      <a:srgbClr val="292929"/>
                    </a:solidFill>
                    <a:effectLst/>
                  </a:rPr>
                  <a:t>Splitting on feature ,“Residence” leads to an information gain of 0.13 on our target variable</a:t>
                </a:r>
                <a:r>
                  <a:rPr lang="en-US" b="0" i="0" dirty="0">
                    <a:solidFill>
                      <a:srgbClr val="292929"/>
                    </a:solidFill>
                    <a:effectLst/>
                    <a:latin typeface="charter"/>
                  </a:rPr>
                  <a:t>.</a:t>
                </a:r>
                <a:r>
                  <a:rPr lang="en-US" dirty="0"/>
                  <a:t>  </a:t>
                </a:r>
                <a:endParaRPr lang="en-US" sz="2800" dirty="0"/>
              </a:p>
              <a:p>
                <a:pPr lvl="1"/>
                <a:endParaRPr lang="en-US" sz="2800" dirty="0"/>
              </a:p>
              <a:p>
                <a:pPr marL="0" indent="0">
                  <a:buNone/>
                </a:pPr>
                <a:r>
                  <a:rPr lang="en-US" dirty="0"/>
                  <a:t>  </a:t>
                </a:r>
              </a:p>
              <a:p>
                <a:endParaRPr lang="en-US" dirty="0"/>
              </a:p>
              <a:p>
                <a:endParaRPr lang="fr-FR" dirty="0"/>
              </a:p>
            </p:txBody>
          </p:sp>
        </mc:Choice>
        <mc:Fallback xmlns="">
          <p:sp>
            <p:nvSpPr>
              <p:cNvPr id="3" name="Espace réservé du contenu 2">
                <a:extLst>
                  <a:ext uri="{FF2B5EF4-FFF2-40B4-BE49-F238E27FC236}">
                    <a16:creationId xmlns:a16="http://schemas.microsoft.com/office/drawing/2014/main" id="{BB2AC0A6-CAC6-472D-BB69-B84CC8E9EA3A}"/>
                  </a:ext>
                </a:extLst>
              </p:cNvPr>
              <p:cNvSpPr>
                <a:spLocks noGrp="1" noRot="1" noChangeAspect="1" noMove="1" noResize="1" noEditPoints="1" noAdjustHandles="1" noChangeArrowheads="1" noChangeShapeType="1" noTextEdit="1"/>
              </p:cNvSpPr>
              <p:nvPr>
                <p:ph idx="1"/>
              </p:nvPr>
            </p:nvSpPr>
            <p:spPr>
              <a:blipFill>
                <a:blip r:embed="rId2"/>
                <a:stretch>
                  <a:fillRect l="-1217" t="-2038"/>
                </a:stretch>
              </a:blipFill>
            </p:spPr>
            <p:txBody>
              <a:bodyPr/>
              <a:lstStyle/>
              <a:p>
                <a:r>
                  <a:rPr lang="fr-FR">
                    <a:noFill/>
                  </a:rPr>
                  <a:t> </a:t>
                </a:r>
              </a:p>
            </p:txBody>
          </p:sp>
        </mc:Fallback>
      </mc:AlternateContent>
    </p:spTree>
    <p:extLst>
      <p:ext uri="{BB962C8B-B14F-4D97-AF65-F5344CB8AC3E}">
        <p14:creationId xmlns:p14="http://schemas.microsoft.com/office/powerpoint/2010/main" val="39600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CB3A5-DAE4-44C7-8ED2-D161C072ACB3}"/>
              </a:ext>
            </a:extLst>
          </p:cNvPr>
          <p:cNvSpPr>
            <a:spLocks noGrp="1"/>
          </p:cNvSpPr>
          <p:nvPr>
            <p:ph type="title"/>
          </p:nvPr>
        </p:nvSpPr>
        <p:spPr/>
        <p:txBody>
          <a:bodyPr/>
          <a:lstStyle/>
          <a:p>
            <a:r>
              <a:rPr lang="fr-FR" dirty="0"/>
              <a:t>EXERCISE OF APPLICATION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B2AC0A6-CAC6-472D-BB69-B84CC8E9EA3A}"/>
                  </a:ext>
                </a:extLst>
              </p:cNvPr>
              <p:cNvSpPr>
                <a:spLocks noGrp="1"/>
              </p:cNvSpPr>
              <p:nvPr>
                <p:ph idx="1"/>
              </p:nvPr>
            </p:nvSpPr>
            <p:spPr/>
            <p:txBody>
              <a:bodyPr>
                <a:normAutofit/>
              </a:bodyPr>
              <a:lstStyle/>
              <a:p>
                <a:r>
                  <a:rPr lang="fr-FR" b="1" dirty="0" err="1"/>
                  <a:t>Comparison</a:t>
                </a:r>
                <a:r>
                  <a:rPr lang="fr-FR" b="1" dirty="0"/>
                  <a:t>:</a:t>
                </a:r>
                <a:r>
                  <a:rPr lang="fr-FR" dirty="0"/>
                  <a:t> </a:t>
                </a:r>
              </a:p>
              <a:p>
                <a:pPr marL="0" indent="0">
                  <a:buNone/>
                </a:pPr>
                <a14:m>
                  <m:oMath xmlns:m="http://schemas.openxmlformats.org/officeDocument/2006/math">
                    <m:r>
                      <a:rPr lang="fr-FR" b="1" i="1" smtClean="0">
                        <a:effectLst/>
                        <a:latin typeface="Cambria Math" panose="02040503050406030204" pitchFamily="18" charset="0"/>
                        <a:ea typeface="Calibri" panose="020F0502020204030204" pitchFamily="34" charset="0"/>
                        <a:cs typeface="Times New Roman" panose="02020603050405020304" pitchFamily="18" charset="0"/>
                      </a:rPr>
                      <m:t>𝟎</m:t>
                    </m:r>
                    <m:r>
                      <a:rPr lang="fr-FR"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FR" b="1" i="1" smtClean="0">
                        <a:effectLst/>
                        <a:latin typeface="Cambria Math" panose="02040503050406030204" pitchFamily="18" charset="0"/>
                        <a:ea typeface="Calibri" panose="020F0502020204030204" pitchFamily="34" charset="0"/>
                        <a:cs typeface="Times New Roman" panose="02020603050405020304" pitchFamily="18" charset="0"/>
                      </a:rPr>
                      <m:t>𝟑𝟕</m:t>
                    </m:r>
                  </m:oMath>
                </a14:m>
                <a:r>
                  <a:rPr lang="en-US" dirty="0"/>
                  <a:t> &gt; </a:t>
                </a:r>
                <a14:m>
                  <m:oMath xmlns:m="http://schemas.openxmlformats.org/officeDocument/2006/math">
                    <m:r>
                      <a:rPr lang="fr-FR" b="1" i="1">
                        <a:latin typeface="Cambria Math" panose="02040503050406030204" pitchFamily="18" charset="0"/>
                        <a:ea typeface="Calibri" panose="020F0502020204030204" pitchFamily="34" charset="0"/>
                        <a:cs typeface="Times New Roman" panose="02020603050405020304" pitchFamily="18" charset="0"/>
                      </a:rPr>
                      <m:t>𝟎</m:t>
                    </m:r>
                    <m:r>
                      <a:rPr lang="fr-FR" b="1" i="1">
                        <a:latin typeface="Cambria Math" panose="02040503050406030204" pitchFamily="18" charset="0"/>
                        <a:ea typeface="Calibri" panose="020F0502020204030204" pitchFamily="34" charset="0"/>
                        <a:cs typeface="Times New Roman" panose="02020603050405020304" pitchFamily="18" charset="0"/>
                      </a:rPr>
                      <m:t>.</m:t>
                    </m:r>
                    <m:r>
                      <a:rPr lang="fr-FR" b="1" i="1">
                        <a:latin typeface="Cambria Math" panose="02040503050406030204" pitchFamily="18" charset="0"/>
                        <a:ea typeface="Calibri" panose="020F0502020204030204" pitchFamily="34" charset="0"/>
                        <a:cs typeface="Times New Roman" panose="02020603050405020304" pitchFamily="18" charset="0"/>
                      </a:rPr>
                      <m:t>𝟏𝟑</m:t>
                    </m:r>
                  </m:oMath>
                </a14:m>
                <a:r>
                  <a:rPr lang="en-US" dirty="0"/>
                  <a:t> </a:t>
                </a:r>
              </a:p>
              <a:p>
                <a:pPr marL="0" indent="0">
                  <a:buNone/>
                </a:pPr>
                <a:endParaRPr lang="en-US" b="0" i="0" dirty="0">
                  <a:solidFill>
                    <a:srgbClr val="292929"/>
                  </a:solidFill>
                  <a:effectLst/>
                </a:endParaRPr>
              </a:p>
              <a:p>
                <a:pPr marL="0" indent="0">
                  <a:buNone/>
                </a:pPr>
                <a:r>
                  <a:rPr lang="en-US" b="0" i="0" dirty="0">
                    <a:solidFill>
                      <a:srgbClr val="292929"/>
                    </a:solidFill>
                    <a:effectLst/>
                  </a:rPr>
                  <a:t>The information gain from feature, Balance is almost 3 times more than the information gain from Residence</a:t>
                </a:r>
              </a:p>
              <a:p>
                <a:r>
                  <a:rPr lang="en-US" b="1" i="0" dirty="0">
                    <a:solidFill>
                      <a:srgbClr val="292929"/>
                    </a:solidFill>
                    <a:effectLst/>
                  </a:rPr>
                  <a:t>General conclusion</a:t>
                </a:r>
              </a:p>
              <a:p>
                <a:pPr marL="0" indent="0">
                  <a:buNone/>
                </a:pPr>
                <a:r>
                  <a:rPr lang="en-US" dirty="0"/>
                  <a:t>We conclude that the Balance function is more informative about our target variable than the Residence function. It decreases the clutter in our target variable even more. The first split of our data would then be performed by a decision tree method using Balance rather than Residence. </a:t>
                </a:r>
              </a:p>
              <a:p>
                <a:endParaRPr lang="en-US" dirty="0"/>
              </a:p>
              <a:p>
                <a:endParaRPr lang="fr-FR" dirty="0"/>
              </a:p>
            </p:txBody>
          </p:sp>
        </mc:Choice>
        <mc:Fallback xmlns="">
          <p:sp>
            <p:nvSpPr>
              <p:cNvPr id="3" name="Espace réservé du contenu 2">
                <a:extLst>
                  <a:ext uri="{FF2B5EF4-FFF2-40B4-BE49-F238E27FC236}">
                    <a16:creationId xmlns:a16="http://schemas.microsoft.com/office/drawing/2014/main" id="{BB2AC0A6-CAC6-472D-BB69-B84CC8E9EA3A}"/>
                  </a:ext>
                </a:extLst>
              </p:cNvPr>
              <p:cNvSpPr>
                <a:spLocks noGrp="1" noRot="1" noChangeAspect="1" noMove="1" noResize="1" noEditPoints="1" noAdjustHandles="1" noChangeArrowheads="1" noChangeShapeType="1" noTextEdit="1"/>
              </p:cNvSpPr>
              <p:nvPr>
                <p:ph idx="1"/>
              </p:nvPr>
            </p:nvSpPr>
            <p:spPr>
              <a:blipFill>
                <a:blip r:embed="rId2"/>
                <a:stretch>
                  <a:fillRect l="-1217" t="-2038" r="-1971" b="-719"/>
                </a:stretch>
              </a:blipFill>
            </p:spPr>
            <p:txBody>
              <a:bodyPr/>
              <a:lstStyle/>
              <a:p>
                <a:r>
                  <a:rPr lang="fr-FR">
                    <a:noFill/>
                  </a:rPr>
                  <a:t> </a:t>
                </a:r>
              </a:p>
            </p:txBody>
          </p:sp>
        </mc:Fallback>
      </mc:AlternateContent>
      <p:sp>
        <p:nvSpPr>
          <p:cNvPr id="4" name="Flèche : droite 3">
            <a:extLst>
              <a:ext uri="{FF2B5EF4-FFF2-40B4-BE49-F238E27FC236}">
                <a16:creationId xmlns:a16="http://schemas.microsoft.com/office/drawing/2014/main" id="{6D6D5D46-A6C3-4FC9-97E7-200238501342}"/>
              </a:ext>
            </a:extLst>
          </p:cNvPr>
          <p:cNvSpPr/>
          <p:nvPr/>
        </p:nvSpPr>
        <p:spPr>
          <a:xfrm>
            <a:off x="3087757" y="1736035"/>
            <a:ext cx="834886" cy="172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BA8A25EB-2F54-4D82-BD84-3A830789C7CC}"/>
                  </a:ext>
                </a:extLst>
              </p:cNvPr>
              <p:cNvSpPr txBox="1"/>
              <p:nvPr/>
            </p:nvSpPr>
            <p:spPr>
              <a:xfrm>
                <a:off x="4094921" y="1531490"/>
                <a:ext cx="7898296" cy="954107"/>
              </a:xfrm>
              <a:prstGeom prst="rect">
                <a:avLst/>
              </a:prstGeom>
              <a:noFill/>
            </p:spPr>
            <p:txBody>
              <a:bodyPr wrap="square">
                <a:spAutoFit/>
              </a:bodyPr>
              <a:lstStyle/>
              <a:p>
                <a:r>
                  <a:rPr lang="fr-FR" sz="2800" b="1" dirty="0">
                    <a:latin typeface="Arial Nova" panose="020B0504020202020204" pitchFamily="34" charset="0"/>
                    <a:ea typeface="Calibri" panose="020F0502020204030204" pitchFamily="34" charset="0"/>
                    <a:cs typeface="Times New Roman" panose="02020603050405020304" pitchFamily="18" charset="0"/>
                  </a:rPr>
                  <a:t>IG</a:t>
                </a:r>
                <a14:m>
                  <m:oMath xmlns:m="http://schemas.openxmlformats.org/officeDocument/2006/math">
                    <m:d>
                      <m:dPr>
                        <m:ctrlPr>
                          <a:rPr lang="fr-FR" sz="2800" b="1" i="1">
                            <a:latin typeface="Cambria Math" panose="02040503050406030204" pitchFamily="18" charset="0"/>
                            <a:ea typeface="Calibri" panose="020F0502020204030204" pitchFamily="34" charset="0"/>
                            <a:cs typeface="Times New Roman" panose="02020603050405020304" pitchFamily="18" charset="0"/>
                          </a:rPr>
                        </m:ctrlPr>
                      </m:dPr>
                      <m:e>
                        <m:r>
                          <a:rPr lang="fr-FR" sz="2800" b="1" i="1">
                            <a:latin typeface="Cambria Math" panose="02040503050406030204" pitchFamily="18" charset="0"/>
                            <a:ea typeface="Calibri" panose="020F0502020204030204" pitchFamily="34" charset="0"/>
                            <a:cs typeface="Times New Roman" panose="02020603050405020304" pitchFamily="18" charset="0"/>
                          </a:rPr>
                          <m:t>𝑷𝒂𝒓𝒆𝒏𝒕</m:t>
                        </m:r>
                        <m:r>
                          <a:rPr lang="fr-FR" sz="2800" b="1" i="1">
                            <a:latin typeface="Cambria Math" panose="02040503050406030204" pitchFamily="18" charset="0"/>
                            <a:ea typeface="Calibri" panose="020F0502020204030204" pitchFamily="34" charset="0"/>
                            <a:cs typeface="Times New Roman" panose="02020603050405020304" pitchFamily="18" charset="0"/>
                          </a:rPr>
                          <m:t>,  </m:t>
                        </m:r>
                        <m:r>
                          <a:rPr lang="fr-FR" sz="2800" b="1" i="1">
                            <a:latin typeface="Cambria Math" panose="02040503050406030204" pitchFamily="18" charset="0"/>
                            <a:ea typeface="Calibri" panose="020F0502020204030204" pitchFamily="34" charset="0"/>
                            <a:cs typeface="Times New Roman" panose="02020603050405020304" pitchFamily="18" charset="0"/>
                          </a:rPr>
                          <m:t>𝑩𝒂𝒍𝒂𝒏𝒄𝒆</m:t>
                        </m:r>
                      </m:e>
                    </m:d>
                    <m:r>
                      <a:rPr lang="fr-FR" sz="2800" b="1" i="1">
                        <a:latin typeface="Cambria Math" panose="02040503050406030204" pitchFamily="18" charset="0"/>
                        <a:ea typeface="Calibri" panose="020F0502020204030204" pitchFamily="34" charset="0"/>
                        <a:cs typeface="Times New Roman" panose="02020603050405020304" pitchFamily="18" charset="0"/>
                      </a:rPr>
                      <m:t> </m:t>
                    </m:r>
                    <m:r>
                      <m:rPr>
                        <m:nor/>
                      </m:rPr>
                      <a:rPr lang="en-US" sz="2800" dirty="0">
                        <a:latin typeface="Arial Nova" panose="020B0504020202020204" pitchFamily="34" charset="0"/>
                      </a:rPr>
                      <m:t>&gt;</m:t>
                    </m:r>
                    <m:r>
                      <a:rPr lang="en-US" sz="2800" i="1" dirty="0">
                        <a:latin typeface="Cambria Math" panose="02040503050406030204" pitchFamily="18" charset="0"/>
                      </a:rPr>
                      <m:t> </m:t>
                    </m:r>
                  </m:oMath>
                </a14:m>
                <a:r>
                  <a:rPr lang="fr-FR" sz="2800" b="1" dirty="0">
                    <a:latin typeface="Arial Nova" panose="020B0504020202020204" pitchFamily="34" charset="0"/>
                    <a:ea typeface="Calibri" panose="020F0502020204030204" pitchFamily="34" charset="0"/>
                    <a:cs typeface="Times New Roman" panose="02020603050405020304" pitchFamily="18" charset="0"/>
                  </a:rPr>
                  <a:t>IG</a:t>
                </a:r>
                <a14:m>
                  <m:oMath xmlns:m="http://schemas.openxmlformats.org/officeDocument/2006/math">
                    <m:d>
                      <m:dPr>
                        <m:ctrlPr>
                          <a:rPr lang="fr-FR" sz="2800" b="1" i="1">
                            <a:latin typeface="Cambria Math" panose="02040503050406030204" pitchFamily="18" charset="0"/>
                            <a:ea typeface="Calibri" panose="020F0502020204030204" pitchFamily="34" charset="0"/>
                            <a:cs typeface="Times New Roman" panose="02020603050405020304" pitchFamily="18" charset="0"/>
                          </a:rPr>
                        </m:ctrlPr>
                      </m:dPr>
                      <m:e>
                        <m:r>
                          <a:rPr lang="fr-FR" sz="2800" b="1" i="1">
                            <a:latin typeface="Cambria Math" panose="02040503050406030204" pitchFamily="18" charset="0"/>
                            <a:ea typeface="Calibri" panose="020F0502020204030204" pitchFamily="34" charset="0"/>
                            <a:cs typeface="Times New Roman" panose="02020603050405020304" pitchFamily="18" charset="0"/>
                          </a:rPr>
                          <m:t>𝑷𝒂𝒓𝒆𝒏𝒕</m:t>
                        </m:r>
                        <m:r>
                          <a:rPr lang="fr-FR" sz="2800" b="1" i="1" smtClean="0">
                            <a:latin typeface="Cambria Math" panose="02040503050406030204" pitchFamily="18" charset="0"/>
                            <a:ea typeface="Calibri" panose="020F0502020204030204" pitchFamily="34" charset="0"/>
                            <a:cs typeface="Times New Roman" panose="02020603050405020304" pitchFamily="18" charset="0"/>
                          </a:rPr>
                          <m:t>,   </m:t>
                        </m:r>
                        <m:r>
                          <a:rPr lang="fr-FR" sz="2800" b="1" i="1" smtClean="0">
                            <a:latin typeface="Cambria Math" panose="02040503050406030204" pitchFamily="18" charset="0"/>
                            <a:ea typeface="Calibri" panose="020F0502020204030204" pitchFamily="34" charset="0"/>
                            <a:cs typeface="Times New Roman" panose="02020603050405020304" pitchFamily="18" charset="0"/>
                          </a:rPr>
                          <m:t>𝑹𝒆𝒔𝒊𝒅𝒆𝒏𝒄𝒆</m:t>
                        </m:r>
                      </m:e>
                    </m:d>
                  </m:oMath>
                </a14:m>
                <a:endParaRPr lang="fr-FR" sz="2800" dirty="0">
                  <a:latin typeface="Arial Nova" panose="020B0504020202020204" pitchFamily="34" charset="0"/>
                </a:endParaRPr>
              </a:p>
            </p:txBody>
          </p:sp>
        </mc:Choice>
        <mc:Fallback xmlns="">
          <p:sp>
            <p:nvSpPr>
              <p:cNvPr id="6" name="ZoneTexte 5">
                <a:extLst>
                  <a:ext uri="{FF2B5EF4-FFF2-40B4-BE49-F238E27FC236}">
                    <a16:creationId xmlns:a16="http://schemas.microsoft.com/office/drawing/2014/main" id="{BA8A25EB-2F54-4D82-BD84-3A830789C7CC}"/>
                  </a:ext>
                </a:extLst>
              </p:cNvPr>
              <p:cNvSpPr txBox="1">
                <a:spLocks noRot="1" noChangeAspect="1" noMove="1" noResize="1" noEditPoints="1" noAdjustHandles="1" noChangeArrowheads="1" noChangeShapeType="1" noTextEdit="1"/>
              </p:cNvSpPr>
              <p:nvPr/>
            </p:nvSpPr>
            <p:spPr>
              <a:xfrm>
                <a:off x="4094921" y="1531490"/>
                <a:ext cx="7898296" cy="954107"/>
              </a:xfrm>
              <a:prstGeom prst="rect">
                <a:avLst/>
              </a:prstGeom>
              <a:blipFill>
                <a:blip r:embed="rId3"/>
                <a:stretch>
                  <a:fillRect l="-1622" t="-6369"/>
                </a:stretch>
              </a:blipFill>
            </p:spPr>
            <p:txBody>
              <a:bodyPr/>
              <a:lstStyle/>
              <a:p>
                <a:r>
                  <a:rPr lang="fr-FR">
                    <a:noFill/>
                  </a:rPr>
                  <a:t> </a:t>
                </a:r>
              </a:p>
            </p:txBody>
          </p:sp>
        </mc:Fallback>
      </mc:AlternateContent>
    </p:spTree>
    <p:extLst>
      <p:ext uri="{BB962C8B-B14F-4D97-AF65-F5344CB8AC3E}">
        <p14:creationId xmlns:p14="http://schemas.microsoft.com/office/powerpoint/2010/main" val="97018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CB3A5-DAE4-44C7-8ED2-D161C072ACB3}"/>
              </a:ext>
            </a:extLst>
          </p:cNvPr>
          <p:cNvSpPr>
            <a:spLocks noGrp="1"/>
          </p:cNvSpPr>
          <p:nvPr>
            <p:ph type="title"/>
          </p:nvPr>
        </p:nvSpPr>
        <p:spPr/>
        <p:txBody>
          <a:bodyPr/>
          <a:lstStyle/>
          <a:p>
            <a:r>
              <a:rPr lang="fr-FR" dirty="0"/>
              <a:t>EXERCISE OF APPLICATION</a:t>
            </a:r>
          </a:p>
        </p:txBody>
      </p:sp>
      <p:sp>
        <p:nvSpPr>
          <p:cNvPr id="3" name="Espace réservé du contenu 2">
            <a:extLst>
              <a:ext uri="{FF2B5EF4-FFF2-40B4-BE49-F238E27FC236}">
                <a16:creationId xmlns:a16="http://schemas.microsoft.com/office/drawing/2014/main" id="{BB2AC0A6-CAC6-472D-BB69-B84CC8E9EA3A}"/>
              </a:ext>
            </a:extLst>
          </p:cNvPr>
          <p:cNvSpPr>
            <a:spLocks noGrp="1"/>
          </p:cNvSpPr>
          <p:nvPr>
            <p:ph idx="1"/>
          </p:nvPr>
        </p:nvSpPr>
        <p:spPr/>
        <p:txBody>
          <a:bodyPr>
            <a:normAutofit/>
          </a:bodyPr>
          <a:lstStyle/>
          <a:p>
            <a:pPr>
              <a:lnSpc>
                <a:spcPct val="150000"/>
              </a:lnSpc>
            </a:pPr>
            <a:r>
              <a:rPr lang="en-US" dirty="0"/>
              <a:t>A decision tree would repeat this process as it goes deeper and deeper until it either reaches a pre-defined depth or no more splits may result in a higher information gain beyond a specific threshold, which is commonly set as a hyper-parameter!</a:t>
            </a:r>
          </a:p>
        </p:txBody>
      </p:sp>
    </p:spTree>
    <p:extLst>
      <p:ext uri="{BB962C8B-B14F-4D97-AF65-F5344CB8AC3E}">
        <p14:creationId xmlns:p14="http://schemas.microsoft.com/office/powerpoint/2010/main" val="7907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3CB3A5-DAE4-44C7-8ED2-D161C072ACB3}"/>
              </a:ext>
            </a:extLst>
          </p:cNvPr>
          <p:cNvSpPr>
            <a:spLocks noGrp="1"/>
          </p:cNvSpPr>
          <p:nvPr>
            <p:ph type="title"/>
          </p:nvPr>
        </p:nvSpPr>
        <p:spPr/>
        <p:txBody>
          <a:bodyPr/>
          <a:lstStyle/>
          <a:p>
            <a:r>
              <a:rPr lang="fr-FR" dirty="0"/>
              <a:t>EXERCISE OF APPLICATION</a:t>
            </a:r>
          </a:p>
        </p:txBody>
      </p:sp>
      <p:sp>
        <p:nvSpPr>
          <p:cNvPr id="3" name="Espace réservé du contenu 2">
            <a:extLst>
              <a:ext uri="{FF2B5EF4-FFF2-40B4-BE49-F238E27FC236}">
                <a16:creationId xmlns:a16="http://schemas.microsoft.com/office/drawing/2014/main" id="{BB2AC0A6-CAC6-472D-BB69-B84CC8E9EA3A}"/>
              </a:ext>
            </a:extLst>
          </p:cNvPr>
          <p:cNvSpPr>
            <a:spLocks noGrp="1"/>
          </p:cNvSpPr>
          <p:nvPr>
            <p:ph idx="1"/>
          </p:nvPr>
        </p:nvSpPr>
        <p:spPr/>
        <p:txBody>
          <a:bodyPr/>
          <a:lstStyle/>
          <a:p>
            <a:r>
              <a:rPr lang="fr-FR" dirty="0" err="1">
                <a:solidFill>
                  <a:srgbClr val="292929"/>
                </a:solidFill>
              </a:rPr>
              <a:t>Decision</a:t>
            </a:r>
            <a:r>
              <a:rPr lang="fr-FR" dirty="0">
                <a:solidFill>
                  <a:srgbClr val="292929"/>
                </a:solidFill>
              </a:rPr>
              <a:t> </a:t>
            </a:r>
            <a:r>
              <a:rPr lang="fr-FR" dirty="0" err="1">
                <a:solidFill>
                  <a:srgbClr val="292929"/>
                </a:solidFill>
              </a:rPr>
              <a:t>tree</a:t>
            </a:r>
            <a:r>
              <a:rPr lang="fr-FR" dirty="0">
                <a:solidFill>
                  <a:srgbClr val="292929"/>
                </a:solidFill>
              </a:rPr>
              <a:t>           </a:t>
            </a:r>
            <a:r>
              <a:rPr lang="fr-FR" b="1" i="0" dirty="0">
                <a:solidFill>
                  <a:srgbClr val="292929"/>
                </a:solidFill>
                <a:effectLst/>
                <a:latin typeface="charter"/>
              </a:rPr>
              <a:t>N=30 instances</a:t>
            </a:r>
          </a:p>
          <a:p>
            <a:pPr marL="0" indent="0">
              <a:buNone/>
            </a:pPr>
            <a:endParaRPr lang="fr-FR" b="0" i="0" dirty="0">
              <a:solidFill>
                <a:srgbClr val="292929"/>
              </a:solidFill>
              <a:effectLst/>
            </a:endParaRPr>
          </a:p>
          <a:p>
            <a:pPr marL="0" indent="0">
              <a:buNone/>
            </a:pPr>
            <a:endParaRPr lang="fr-FR" dirty="0"/>
          </a:p>
        </p:txBody>
      </p:sp>
      <p:sp>
        <p:nvSpPr>
          <p:cNvPr id="4" name="AutoShape 2">
            <a:extLst>
              <a:ext uri="{FF2B5EF4-FFF2-40B4-BE49-F238E27FC236}">
                <a16:creationId xmlns:a16="http://schemas.microsoft.com/office/drawing/2014/main" id="{A4B1A503-3B8E-48DA-976E-9D9483A7BD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latin typeface="Arial Nova" panose="020B0504020202020204" pitchFamily="34" charset="0"/>
            </a:endParaRPr>
          </a:p>
        </p:txBody>
      </p:sp>
      <p:sp>
        <p:nvSpPr>
          <p:cNvPr id="5" name="Rectangle : coins arrondis 4">
            <a:extLst>
              <a:ext uri="{FF2B5EF4-FFF2-40B4-BE49-F238E27FC236}">
                <a16:creationId xmlns:a16="http://schemas.microsoft.com/office/drawing/2014/main" id="{8E843C11-312A-49AF-BCBD-1E937EDC0127}"/>
              </a:ext>
            </a:extLst>
          </p:cNvPr>
          <p:cNvSpPr/>
          <p:nvPr/>
        </p:nvSpPr>
        <p:spPr>
          <a:xfrm>
            <a:off x="3831536" y="1593641"/>
            <a:ext cx="3220278" cy="6715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Nova" panose="020B0504020202020204" pitchFamily="34" charset="0"/>
            </a:endParaRPr>
          </a:p>
        </p:txBody>
      </p:sp>
      <p:cxnSp>
        <p:nvCxnSpPr>
          <p:cNvPr id="12" name="Connecteur droit avec flèche 11">
            <a:extLst>
              <a:ext uri="{FF2B5EF4-FFF2-40B4-BE49-F238E27FC236}">
                <a16:creationId xmlns:a16="http://schemas.microsoft.com/office/drawing/2014/main" id="{5BBB6B09-A90F-4703-AB0C-963D8D27D42F}"/>
              </a:ext>
            </a:extLst>
          </p:cNvPr>
          <p:cNvCxnSpPr>
            <a:cxnSpLocks/>
          </p:cNvCxnSpPr>
          <p:nvPr/>
        </p:nvCxnSpPr>
        <p:spPr>
          <a:xfrm>
            <a:off x="2728292" y="1964106"/>
            <a:ext cx="1292087" cy="3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101ADC90-3BB8-46DC-B6DF-FD9AC6BFD02E}"/>
              </a:ext>
            </a:extLst>
          </p:cNvPr>
          <p:cNvSpPr txBox="1"/>
          <p:nvPr/>
        </p:nvSpPr>
        <p:spPr>
          <a:xfrm>
            <a:off x="670104" y="1759801"/>
            <a:ext cx="2078107" cy="369332"/>
          </a:xfrm>
          <a:prstGeom prst="rect">
            <a:avLst/>
          </a:prstGeom>
          <a:noFill/>
        </p:spPr>
        <p:txBody>
          <a:bodyPr wrap="square" rtlCol="0">
            <a:spAutoFit/>
          </a:bodyPr>
          <a:lstStyle/>
          <a:p>
            <a:pPr algn="r"/>
            <a:r>
              <a:rPr lang="fr-FR" dirty="0">
                <a:latin typeface="Arial Nova" panose="020B0504020202020204" pitchFamily="34" charset="0"/>
              </a:rPr>
              <a:t>Class </a:t>
            </a:r>
            <a:r>
              <a:rPr lang="fr-FR" dirty="0" err="1">
                <a:latin typeface="Arial Nova" panose="020B0504020202020204" pitchFamily="34" charset="0"/>
              </a:rPr>
              <a:t>write-offs</a:t>
            </a:r>
            <a:endParaRPr lang="fr-FR" dirty="0">
              <a:latin typeface="Arial Nova" panose="020B0504020202020204" pitchFamily="34" charset="0"/>
            </a:endParaRPr>
          </a:p>
        </p:txBody>
      </p:sp>
      <p:cxnSp>
        <p:nvCxnSpPr>
          <p:cNvPr id="18" name="Connecteur droit avec flèche 17">
            <a:extLst>
              <a:ext uri="{FF2B5EF4-FFF2-40B4-BE49-F238E27FC236}">
                <a16:creationId xmlns:a16="http://schemas.microsoft.com/office/drawing/2014/main" id="{7161DF54-2BF1-4C75-98CB-4D97C318C125}"/>
              </a:ext>
            </a:extLst>
          </p:cNvPr>
          <p:cNvCxnSpPr>
            <a:cxnSpLocks/>
          </p:cNvCxnSpPr>
          <p:nvPr/>
        </p:nvCxnSpPr>
        <p:spPr>
          <a:xfrm flipH="1">
            <a:off x="6775919" y="1962247"/>
            <a:ext cx="1545535" cy="3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E25B507A-3874-443B-9905-DD2717D82F05}"/>
              </a:ext>
            </a:extLst>
          </p:cNvPr>
          <p:cNvSpPr txBox="1"/>
          <p:nvPr/>
        </p:nvSpPr>
        <p:spPr>
          <a:xfrm>
            <a:off x="8289381" y="1757063"/>
            <a:ext cx="2265708" cy="369332"/>
          </a:xfrm>
          <a:prstGeom prst="rect">
            <a:avLst/>
          </a:prstGeom>
          <a:noFill/>
        </p:spPr>
        <p:txBody>
          <a:bodyPr wrap="square" rtlCol="0">
            <a:spAutoFit/>
          </a:bodyPr>
          <a:lstStyle/>
          <a:p>
            <a:r>
              <a:rPr lang="fr-FR" dirty="0">
                <a:latin typeface="Arial Nova" panose="020B0504020202020204" pitchFamily="34" charset="0"/>
              </a:rPr>
              <a:t>Class non </a:t>
            </a:r>
            <a:r>
              <a:rPr lang="fr-FR" dirty="0" err="1">
                <a:latin typeface="Arial Nova" panose="020B0504020202020204" pitchFamily="34" charset="0"/>
              </a:rPr>
              <a:t>write-offs</a:t>
            </a:r>
            <a:endParaRPr lang="fr-FR" dirty="0">
              <a:latin typeface="Arial Nova" panose="020B0504020202020204" pitchFamily="34" charset="0"/>
            </a:endParaRPr>
          </a:p>
        </p:txBody>
      </p:sp>
      <p:sp>
        <p:nvSpPr>
          <p:cNvPr id="20" name="ZoneTexte 19">
            <a:extLst>
              <a:ext uri="{FF2B5EF4-FFF2-40B4-BE49-F238E27FC236}">
                <a16:creationId xmlns:a16="http://schemas.microsoft.com/office/drawing/2014/main" id="{BDD87552-78C2-4F7D-8E70-88F192125493}"/>
              </a:ext>
            </a:extLst>
          </p:cNvPr>
          <p:cNvSpPr txBox="1"/>
          <p:nvPr/>
        </p:nvSpPr>
        <p:spPr>
          <a:xfrm flipH="1">
            <a:off x="4416287" y="1759801"/>
            <a:ext cx="656647" cy="369332"/>
          </a:xfrm>
          <a:prstGeom prst="rect">
            <a:avLst/>
          </a:prstGeom>
          <a:noFill/>
        </p:spPr>
        <p:txBody>
          <a:bodyPr wrap="square" rtlCol="0">
            <a:spAutoFit/>
          </a:bodyPr>
          <a:lstStyle/>
          <a:p>
            <a:r>
              <a:rPr lang="fr-FR" dirty="0">
                <a:latin typeface="Arial Nova" panose="020B0504020202020204" pitchFamily="34" charset="0"/>
              </a:rPr>
              <a:t>(14)</a:t>
            </a:r>
          </a:p>
        </p:txBody>
      </p:sp>
      <p:sp>
        <p:nvSpPr>
          <p:cNvPr id="21" name="ZoneTexte 20">
            <a:extLst>
              <a:ext uri="{FF2B5EF4-FFF2-40B4-BE49-F238E27FC236}">
                <a16:creationId xmlns:a16="http://schemas.microsoft.com/office/drawing/2014/main" id="{65F364C2-7322-4B9F-A5B7-BE7B4C07870C}"/>
              </a:ext>
            </a:extLst>
          </p:cNvPr>
          <p:cNvSpPr txBox="1"/>
          <p:nvPr/>
        </p:nvSpPr>
        <p:spPr>
          <a:xfrm flipH="1">
            <a:off x="5709657" y="1744771"/>
            <a:ext cx="656647" cy="369332"/>
          </a:xfrm>
          <a:prstGeom prst="rect">
            <a:avLst/>
          </a:prstGeom>
          <a:noFill/>
        </p:spPr>
        <p:txBody>
          <a:bodyPr wrap="square" rtlCol="0">
            <a:spAutoFit/>
          </a:bodyPr>
          <a:lstStyle/>
          <a:p>
            <a:r>
              <a:rPr lang="fr-FR" dirty="0">
                <a:latin typeface="Arial Nova" panose="020B0504020202020204" pitchFamily="34" charset="0"/>
              </a:rPr>
              <a:t>(16)</a:t>
            </a:r>
          </a:p>
        </p:txBody>
      </p:sp>
      <p:cxnSp>
        <p:nvCxnSpPr>
          <p:cNvPr id="28" name="Connecteur droit avec flèche 27">
            <a:extLst>
              <a:ext uri="{FF2B5EF4-FFF2-40B4-BE49-F238E27FC236}">
                <a16:creationId xmlns:a16="http://schemas.microsoft.com/office/drawing/2014/main" id="{6BD0C99A-9F58-4C37-A093-10B04FB83BA3}"/>
              </a:ext>
            </a:extLst>
          </p:cNvPr>
          <p:cNvCxnSpPr>
            <a:cxnSpLocks/>
            <a:stCxn id="5" idx="2"/>
          </p:cNvCxnSpPr>
          <p:nvPr/>
        </p:nvCxnSpPr>
        <p:spPr>
          <a:xfrm flipH="1">
            <a:off x="3682283" y="2265234"/>
            <a:ext cx="1759392" cy="116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BAA4CB77-29D6-48CC-AC59-8CB2E74E3217}"/>
              </a:ext>
            </a:extLst>
          </p:cNvPr>
          <p:cNvCxnSpPr>
            <a:cxnSpLocks/>
            <a:stCxn id="5" idx="2"/>
            <a:endCxn id="48" idx="0"/>
          </p:cNvCxnSpPr>
          <p:nvPr/>
        </p:nvCxnSpPr>
        <p:spPr>
          <a:xfrm>
            <a:off x="5441675" y="2265234"/>
            <a:ext cx="1739017" cy="1190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ZoneTexte 51">
            <a:extLst>
              <a:ext uri="{FF2B5EF4-FFF2-40B4-BE49-F238E27FC236}">
                <a16:creationId xmlns:a16="http://schemas.microsoft.com/office/drawing/2014/main" id="{F352AF61-0340-4F55-A8DD-2B1B637F0B32}"/>
              </a:ext>
            </a:extLst>
          </p:cNvPr>
          <p:cNvSpPr txBox="1"/>
          <p:nvPr/>
        </p:nvSpPr>
        <p:spPr>
          <a:xfrm>
            <a:off x="2469626" y="2907268"/>
            <a:ext cx="1733717" cy="369332"/>
          </a:xfrm>
          <a:prstGeom prst="rect">
            <a:avLst/>
          </a:prstGeom>
          <a:noFill/>
        </p:spPr>
        <p:txBody>
          <a:bodyPr wrap="square" rtlCol="0">
            <a:spAutoFit/>
          </a:bodyPr>
          <a:lstStyle/>
          <a:p>
            <a:r>
              <a:rPr lang="fr-FR" dirty="0">
                <a:latin typeface="Arial Nova" panose="020B0504020202020204" pitchFamily="34" charset="0"/>
              </a:rPr>
              <a:t>Balance&lt;50k</a:t>
            </a:r>
          </a:p>
        </p:txBody>
      </p:sp>
      <p:sp>
        <p:nvSpPr>
          <p:cNvPr id="53" name="ZoneTexte 52">
            <a:extLst>
              <a:ext uri="{FF2B5EF4-FFF2-40B4-BE49-F238E27FC236}">
                <a16:creationId xmlns:a16="http://schemas.microsoft.com/office/drawing/2014/main" id="{15A94EB9-F44E-4D72-8E22-A236A12F1C83}"/>
              </a:ext>
            </a:extLst>
          </p:cNvPr>
          <p:cNvSpPr txBox="1"/>
          <p:nvPr/>
        </p:nvSpPr>
        <p:spPr>
          <a:xfrm>
            <a:off x="7073101" y="2907268"/>
            <a:ext cx="1733717" cy="369332"/>
          </a:xfrm>
          <a:prstGeom prst="rect">
            <a:avLst/>
          </a:prstGeom>
          <a:noFill/>
        </p:spPr>
        <p:txBody>
          <a:bodyPr wrap="square" rtlCol="0">
            <a:spAutoFit/>
          </a:bodyPr>
          <a:lstStyle/>
          <a:p>
            <a:r>
              <a:rPr lang="fr-FR" dirty="0">
                <a:latin typeface="Arial Nova" panose="020B0504020202020204" pitchFamily="34" charset="0"/>
              </a:rPr>
              <a:t>Balance&gt;50k</a:t>
            </a:r>
          </a:p>
        </p:txBody>
      </p:sp>
      <p:pic>
        <p:nvPicPr>
          <p:cNvPr id="39" name="Graphique 38" descr="Coche avec un remplissage uni">
            <a:extLst>
              <a:ext uri="{FF2B5EF4-FFF2-40B4-BE49-F238E27FC236}">
                <a16:creationId xmlns:a16="http://schemas.microsoft.com/office/drawing/2014/main" id="{2A4C91E8-E1CB-4DF3-8C5E-AB668EED60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6600" y="943897"/>
            <a:ext cx="914400" cy="914400"/>
          </a:xfrm>
          <a:prstGeom prst="rect">
            <a:avLst/>
          </a:prstGeom>
        </p:spPr>
      </p:pic>
      <p:sp>
        <p:nvSpPr>
          <p:cNvPr id="29" name="Étoile : 5 branches 28">
            <a:extLst>
              <a:ext uri="{FF2B5EF4-FFF2-40B4-BE49-F238E27FC236}">
                <a16:creationId xmlns:a16="http://schemas.microsoft.com/office/drawing/2014/main" id="{A98D4454-6460-40A8-9D2C-B3131FAC1767}"/>
              </a:ext>
            </a:extLst>
          </p:cNvPr>
          <p:cNvSpPr/>
          <p:nvPr/>
        </p:nvSpPr>
        <p:spPr>
          <a:xfrm>
            <a:off x="3955401" y="1765898"/>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33" name="Ellipse 32">
            <a:extLst>
              <a:ext uri="{FF2B5EF4-FFF2-40B4-BE49-F238E27FC236}">
                <a16:creationId xmlns:a16="http://schemas.microsoft.com/office/drawing/2014/main" id="{7D237883-2035-49EE-834C-97C10F49701E}"/>
              </a:ext>
            </a:extLst>
          </p:cNvPr>
          <p:cNvSpPr/>
          <p:nvPr/>
        </p:nvSpPr>
        <p:spPr>
          <a:xfrm>
            <a:off x="6495181" y="1837332"/>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dirty="0">
              <a:latin typeface="Arial Nova" panose="020B0504020202020204" pitchFamily="34" charset="0"/>
            </a:endParaRPr>
          </a:p>
        </p:txBody>
      </p:sp>
      <p:sp>
        <p:nvSpPr>
          <p:cNvPr id="35" name="Rectangle : coins arrondis 34">
            <a:extLst>
              <a:ext uri="{FF2B5EF4-FFF2-40B4-BE49-F238E27FC236}">
                <a16:creationId xmlns:a16="http://schemas.microsoft.com/office/drawing/2014/main" id="{FE25A217-F3F0-4489-9F35-1176B94B3EE0}"/>
              </a:ext>
            </a:extLst>
          </p:cNvPr>
          <p:cNvSpPr/>
          <p:nvPr/>
        </p:nvSpPr>
        <p:spPr>
          <a:xfrm>
            <a:off x="1529799" y="3457120"/>
            <a:ext cx="3220278" cy="6715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Nova" panose="020B0504020202020204" pitchFamily="34" charset="0"/>
            </a:endParaRPr>
          </a:p>
        </p:txBody>
      </p:sp>
      <p:sp>
        <p:nvSpPr>
          <p:cNvPr id="40" name="ZoneTexte 39">
            <a:extLst>
              <a:ext uri="{FF2B5EF4-FFF2-40B4-BE49-F238E27FC236}">
                <a16:creationId xmlns:a16="http://schemas.microsoft.com/office/drawing/2014/main" id="{5A3E52DA-7C38-46CC-839D-37DFE8E5C733}"/>
              </a:ext>
            </a:extLst>
          </p:cNvPr>
          <p:cNvSpPr txBox="1"/>
          <p:nvPr/>
        </p:nvSpPr>
        <p:spPr>
          <a:xfrm flipH="1">
            <a:off x="2114550" y="3623280"/>
            <a:ext cx="656647" cy="369332"/>
          </a:xfrm>
          <a:prstGeom prst="rect">
            <a:avLst/>
          </a:prstGeom>
          <a:noFill/>
        </p:spPr>
        <p:txBody>
          <a:bodyPr wrap="square" rtlCol="0">
            <a:spAutoFit/>
          </a:bodyPr>
          <a:lstStyle/>
          <a:p>
            <a:r>
              <a:rPr lang="fr-FR" dirty="0">
                <a:latin typeface="Arial Nova" panose="020B0504020202020204" pitchFamily="34" charset="0"/>
              </a:rPr>
              <a:t>(1)</a:t>
            </a:r>
          </a:p>
        </p:txBody>
      </p:sp>
      <p:sp>
        <p:nvSpPr>
          <p:cNvPr id="42" name="ZoneTexte 41">
            <a:extLst>
              <a:ext uri="{FF2B5EF4-FFF2-40B4-BE49-F238E27FC236}">
                <a16:creationId xmlns:a16="http://schemas.microsoft.com/office/drawing/2014/main" id="{DB50742D-B5FC-496F-9A92-155A8BA33ABB}"/>
              </a:ext>
            </a:extLst>
          </p:cNvPr>
          <p:cNvSpPr txBox="1"/>
          <p:nvPr/>
        </p:nvSpPr>
        <p:spPr>
          <a:xfrm flipH="1">
            <a:off x="3407920" y="3608250"/>
            <a:ext cx="656647" cy="369332"/>
          </a:xfrm>
          <a:prstGeom prst="rect">
            <a:avLst/>
          </a:prstGeom>
          <a:noFill/>
        </p:spPr>
        <p:txBody>
          <a:bodyPr wrap="square" rtlCol="0">
            <a:spAutoFit/>
          </a:bodyPr>
          <a:lstStyle/>
          <a:p>
            <a:r>
              <a:rPr lang="fr-FR" dirty="0">
                <a:latin typeface="Arial Nova" panose="020B0504020202020204" pitchFamily="34" charset="0"/>
              </a:rPr>
              <a:t>(12)</a:t>
            </a:r>
          </a:p>
        </p:txBody>
      </p:sp>
      <p:sp>
        <p:nvSpPr>
          <p:cNvPr id="45" name="Étoile : 5 branches 44">
            <a:extLst>
              <a:ext uri="{FF2B5EF4-FFF2-40B4-BE49-F238E27FC236}">
                <a16:creationId xmlns:a16="http://schemas.microsoft.com/office/drawing/2014/main" id="{C427BF32-ABED-411E-BBBE-5D31BB044263}"/>
              </a:ext>
            </a:extLst>
          </p:cNvPr>
          <p:cNvSpPr/>
          <p:nvPr/>
        </p:nvSpPr>
        <p:spPr>
          <a:xfrm>
            <a:off x="1653664" y="3629377"/>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47" name="Ellipse 46">
            <a:extLst>
              <a:ext uri="{FF2B5EF4-FFF2-40B4-BE49-F238E27FC236}">
                <a16:creationId xmlns:a16="http://schemas.microsoft.com/office/drawing/2014/main" id="{C8B8A3F2-F4AE-4110-B7AA-9D9985E571EC}"/>
              </a:ext>
            </a:extLst>
          </p:cNvPr>
          <p:cNvSpPr/>
          <p:nvPr/>
        </p:nvSpPr>
        <p:spPr>
          <a:xfrm>
            <a:off x="4193444" y="3700811"/>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dirty="0">
              <a:latin typeface="Arial Nova" panose="020B0504020202020204" pitchFamily="34" charset="0"/>
            </a:endParaRPr>
          </a:p>
        </p:txBody>
      </p:sp>
      <p:sp>
        <p:nvSpPr>
          <p:cNvPr id="48" name="Rectangle : coins arrondis 47">
            <a:extLst>
              <a:ext uri="{FF2B5EF4-FFF2-40B4-BE49-F238E27FC236}">
                <a16:creationId xmlns:a16="http://schemas.microsoft.com/office/drawing/2014/main" id="{7784E385-9BDD-40D4-A8AE-2732350C2169}"/>
              </a:ext>
            </a:extLst>
          </p:cNvPr>
          <p:cNvSpPr/>
          <p:nvPr/>
        </p:nvSpPr>
        <p:spPr>
          <a:xfrm>
            <a:off x="5570553" y="3455763"/>
            <a:ext cx="3220278" cy="6715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Nova" panose="020B0504020202020204" pitchFamily="34" charset="0"/>
            </a:endParaRPr>
          </a:p>
        </p:txBody>
      </p:sp>
      <p:sp>
        <p:nvSpPr>
          <p:cNvPr id="49" name="ZoneTexte 48">
            <a:extLst>
              <a:ext uri="{FF2B5EF4-FFF2-40B4-BE49-F238E27FC236}">
                <a16:creationId xmlns:a16="http://schemas.microsoft.com/office/drawing/2014/main" id="{7D5A2399-52E5-4DAC-9897-F1DF27892D03}"/>
              </a:ext>
            </a:extLst>
          </p:cNvPr>
          <p:cNvSpPr txBox="1"/>
          <p:nvPr/>
        </p:nvSpPr>
        <p:spPr>
          <a:xfrm flipH="1">
            <a:off x="6155304" y="3621923"/>
            <a:ext cx="656647" cy="369332"/>
          </a:xfrm>
          <a:prstGeom prst="rect">
            <a:avLst/>
          </a:prstGeom>
          <a:noFill/>
        </p:spPr>
        <p:txBody>
          <a:bodyPr wrap="square" rtlCol="0">
            <a:spAutoFit/>
          </a:bodyPr>
          <a:lstStyle/>
          <a:p>
            <a:r>
              <a:rPr lang="fr-FR" dirty="0">
                <a:latin typeface="Arial Nova" panose="020B0504020202020204" pitchFamily="34" charset="0"/>
              </a:rPr>
              <a:t>(14)</a:t>
            </a:r>
          </a:p>
        </p:txBody>
      </p:sp>
      <p:sp>
        <p:nvSpPr>
          <p:cNvPr id="50" name="ZoneTexte 49">
            <a:extLst>
              <a:ext uri="{FF2B5EF4-FFF2-40B4-BE49-F238E27FC236}">
                <a16:creationId xmlns:a16="http://schemas.microsoft.com/office/drawing/2014/main" id="{42A3F676-4C67-4DBE-AA39-4856CC502D20}"/>
              </a:ext>
            </a:extLst>
          </p:cNvPr>
          <p:cNvSpPr txBox="1"/>
          <p:nvPr/>
        </p:nvSpPr>
        <p:spPr>
          <a:xfrm flipH="1">
            <a:off x="7448674" y="3606893"/>
            <a:ext cx="656647" cy="369332"/>
          </a:xfrm>
          <a:prstGeom prst="rect">
            <a:avLst/>
          </a:prstGeom>
          <a:noFill/>
        </p:spPr>
        <p:txBody>
          <a:bodyPr wrap="square" rtlCol="0">
            <a:spAutoFit/>
          </a:bodyPr>
          <a:lstStyle/>
          <a:p>
            <a:r>
              <a:rPr lang="fr-FR" dirty="0">
                <a:latin typeface="Arial Nova" panose="020B0504020202020204" pitchFamily="34" charset="0"/>
              </a:rPr>
              <a:t>(16)</a:t>
            </a:r>
          </a:p>
        </p:txBody>
      </p:sp>
      <p:sp>
        <p:nvSpPr>
          <p:cNvPr id="51" name="Étoile : 5 branches 50">
            <a:extLst>
              <a:ext uri="{FF2B5EF4-FFF2-40B4-BE49-F238E27FC236}">
                <a16:creationId xmlns:a16="http://schemas.microsoft.com/office/drawing/2014/main" id="{28CD1BEB-ABBA-4595-AEE3-166EDAA9816B}"/>
              </a:ext>
            </a:extLst>
          </p:cNvPr>
          <p:cNvSpPr/>
          <p:nvPr/>
        </p:nvSpPr>
        <p:spPr>
          <a:xfrm>
            <a:off x="5694418" y="3628020"/>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54" name="Ellipse 53">
            <a:extLst>
              <a:ext uri="{FF2B5EF4-FFF2-40B4-BE49-F238E27FC236}">
                <a16:creationId xmlns:a16="http://schemas.microsoft.com/office/drawing/2014/main" id="{8BA00017-7AB2-4BF6-A091-0B652AE1B8A7}"/>
              </a:ext>
            </a:extLst>
          </p:cNvPr>
          <p:cNvSpPr/>
          <p:nvPr/>
        </p:nvSpPr>
        <p:spPr>
          <a:xfrm>
            <a:off x="8234198" y="3699454"/>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dirty="0">
              <a:latin typeface="Arial Nova" panose="020B0504020202020204" pitchFamily="34" charset="0"/>
            </a:endParaRPr>
          </a:p>
        </p:txBody>
      </p:sp>
      <p:cxnSp>
        <p:nvCxnSpPr>
          <p:cNvPr id="14" name="Connecteur droit avec flèche 13">
            <a:extLst>
              <a:ext uri="{FF2B5EF4-FFF2-40B4-BE49-F238E27FC236}">
                <a16:creationId xmlns:a16="http://schemas.microsoft.com/office/drawing/2014/main" id="{D5689439-E0C6-4837-A3A3-8A266C18CB63}"/>
              </a:ext>
            </a:extLst>
          </p:cNvPr>
          <p:cNvCxnSpPr>
            <a:cxnSpLocks/>
            <a:stCxn id="48" idx="2"/>
            <a:endCxn id="56" idx="0"/>
          </p:cNvCxnSpPr>
          <p:nvPr/>
        </p:nvCxnSpPr>
        <p:spPr>
          <a:xfrm flipH="1">
            <a:off x="3590881" y="4127356"/>
            <a:ext cx="3589811" cy="1290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312DC4D4-EC43-4782-B4A0-B1742DC2FD98}"/>
              </a:ext>
            </a:extLst>
          </p:cNvPr>
          <p:cNvCxnSpPr>
            <a:cxnSpLocks/>
            <a:endCxn id="66" idx="0"/>
          </p:cNvCxnSpPr>
          <p:nvPr/>
        </p:nvCxnSpPr>
        <p:spPr>
          <a:xfrm>
            <a:off x="7162053" y="4126412"/>
            <a:ext cx="3393036" cy="130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0DE0E16D-626A-4E53-9DF0-F38C127D7A29}"/>
              </a:ext>
            </a:extLst>
          </p:cNvPr>
          <p:cNvCxnSpPr>
            <a:cxnSpLocks/>
          </p:cNvCxnSpPr>
          <p:nvPr/>
        </p:nvCxnSpPr>
        <p:spPr>
          <a:xfrm>
            <a:off x="7160067" y="4140779"/>
            <a:ext cx="0" cy="130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 coins arrondis 55">
            <a:extLst>
              <a:ext uri="{FF2B5EF4-FFF2-40B4-BE49-F238E27FC236}">
                <a16:creationId xmlns:a16="http://schemas.microsoft.com/office/drawing/2014/main" id="{D892F8E1-BD35-42EE-AB4C-C2A5C378F02D}"/>
              </a:ext>
            </a:extLst>
          </p:cNvPr>
          <p:cNvSpPr/>
          <p:nvPr/>
        </p:nvSpPr>
        <p:spPr>
          <a:xfrm>
            <a:off x="1980742" y="5418203"/>
            <a:ext cx="3220278" cy="6715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Nova" panose="020B0504020202020204" pitchFamily="34" charset="0"/>
            </a:endParaRPr>
          </a:p>
        </p:txBody>
      </p:sp>
      <p:sp>
        <p:nvSpPr>
          <p:cNvPr id="57" name="ZoneTexte 56">
            <a:extLst>
              <a:ext uri="{FF2B5EF4-FFF2-40B4-BE49-F238E27FC236}">
                <a16:creationId xmlns:a16="http://schemas.microsoft.com/office/drawing/2014/main" id="{09830F9F-7C75-4881-AE78-CE75B1AD03B1}"/>
              </a:ext>
            </a:extLst>
          </p:cNvPr>
          <p:cNvSpPr txBox="1"/>
          <p:nvPr/>
        </p:nvSpPr>
        <p:spPr>
          <a:xfrm flipH="1">
            <a:off x="2565493" y="5584363"/>
            <a:ext cx="656647" cy="369332"/>
          </a:xfrm>
          <a:prstGeom prst="rect">
            <a:avLst/>
          </a:prstGeom>
          <a:noFill/>
        </p:spPr>
        <p:txBody>
          <a:bodyPr wrap="square" rtlCol="0">
            <a:spAutoFit/>
          </a:bodyPr>
          <a:lstStyle/>
          <a:p>
            <a:r>
              <a:rPr lang="fr-FR" dirty="0">
                <a:latin typeface="Arial Nova" panose="020B0504020202020204" pitchFamily="34" charset="0"/>
              </a:rPr>
              <a:t>(1)</a:t>
            </a:r>
          </a:p>
        </p:txBody>
      </p:sp>
      <p:sp>
        <p:nvSpPr>
          <p:cNvPr id="58" name="ZoneTexte 57">
            <a:extLst>
              <a:ext uri="{FF2B5EF4-FFF2-40B4-BE49-F238E27FC236}">
                <a16:creationId xmlns:a16="http://schemas.microsoft.com/office/drawing/2014/main" id="{718F6D3A-4E8C-43EB-9B5A-920DF1EDEBD5}"/>
              </a:ext>
            </a:extLst>
          </p:cNvPr>
          <p:cNvSpPr txBox="1"/>
          <p:nvPr/>
        </p:nvSpPr>
        <p:spPr>
          <a:xfrm flipH="1">
            <a:off x="3858863" y="5569333"/>
            <a:ext cx="656647" cy="369332"/>
          </a:xfrm>
          <a:prstGeom prst="rect">
            <a:avLst/>
          </a:prstGeom>
          <a:noFill/>
        </p:spPr>
        <p:txBody>
          <a:bodyPr wrap="square" rtlCol="0">
            <a:spAutoFit/>
          </a:bodyPr>
          <a:lstStyle/>
          <a:p>
            <a:r>
              <a:rPr lang="fr-FR" dirty="0">
                <a:latin typeface="Arial Nova" panose="020B0504020202020204" pitchFamily="34" charset="0"/>
              </a:rPr>
              <a:t>(4)</a:t>
            </a:r>
          </a:p>
        </p:txBody>
      </p:sp>
      <p:sp>
        <p:nvSpPr>
          <p:cNvPr id="59" name="Étoile : 5 branches 58">
            <a:extLst>
              <a:ext uri="{FF2B5EF4-FFF2-40B4-BE49-F238E27FC236}">
                <a16:creationId xmlns:a16="http://schemas.microsoft.com/office/drawing/2014/main" id="{48DF5F35-76B7-4234-94A8-1A93A0062E53}"/>
              </a:ext>
            </a:extLst>
          </p:cNvPr>
          <p:cNvSpPr/>
          <p:nvPr/>
        </p:nvSpPr>
        <p:spPr>
          <a:xfrm>
            <a:off x="2104607" y="5590460"/>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60" name="Ellipse 59">
            <a:extLst>
              <a:ext uri="{FF2B5EF4-FFF2-40B4-BE49-F238E27FC236}">
                <a16:creationId xmlns:a16="http://schemas.microsoft.com/office/drawing/2014/main" id="{6060B639-C0E7-4CAD-910D-71E6FE37639B}"/>
              </a:ext>
            </a:extLst>
          </p:cNvPr>
          <p:cNvSpPr/>
          <p:nvPr/>
        </p:nvSpPr>
        <p:spPr>
          <a:xfrm>
            <a:off x="4644387" y="5661894"/>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dirty="0">
              <a:latin typeface="Arial Nova" panose="020B0504020202020204" pitchFamily="34" charset="0"/>
            </a:endParaRPr>
          </a:p>
        </p:txBody>
      </p:sp>
      <p:sp>
        <p:nvSpPr>
          <p:cNvPr id="61" name="Rectangle : coins arrondis 60">
            <a:extLst>
              <a:ext uri="{FF2B5EF4-FFF2-40B4-BE49-F238E27FC236}">
                <a16:creationId xmlns:a16="http://schemas.microsoft.com/office/drawing/2014/main" id="{5B2DB988-7B10-405D-A03B-A0E0D9B194C3}"/>
              </a:ext>
            </a:extLst>
          </p:cNvPr>
          <p:cNvSpPr/>
          <p:nvPr/>
        </p:nvSpPr>
        <p:spPr>
          <a:xfrm>
            <a:off x="5462962" y="5430802"/>
            <a:ext cx="3220278" cy="6715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Nova" panose="020B0504020202020204" pitchFamily="34" charset="0"/>
            </a:endParaRPr>
          </a:p>
        </p:txBody>
      </p:sp>
      <p:sp>
        <p:nvSpPr>
          <p:cNvPr id="62" name="ZoneTexte 61">
            <a:extLst>
              <a:ext uri="{FF2B5EF4-FFF2-40B4-BE49-F238E27FC236}">
                <a16:creationId xmlns:a16="http://schemas.microsoft.com/office/drawing/2014/main" id="{BF08D6A4-D25B-4C66-8283-3A23A4CD20DF}"/>
              </a:ext>
            </a:extLst>
          </p:cNvPr>
          <p:cNvSpPr txBox="1"/>
          <p:nvPr/>
        </p:nvSpPr>
        <p:spPr>
          <a:xfrm flipH="1">
            <a:off x="6047713" y="5596962"/>
            <a:ext cx="656647" cy="369332"/>
          </a:xfrm>
          <a:prstGeom prst="rect">
            <a:avLst/>
          </a:prstGeom>
          <a:noFill/>
        </p:spPr>
        <p:txBody>
          <a:bodyPr wrap="square" rtlCol="0">
            <a:spAutoFit/>
          </a:bodyPr>
          <a:lstStyle/>
          <a:p>
            <a:r>
              <a:rPr lang="fr-FR" dirty="0">
                <a:latin typeface="Arial Nova" panose="020B0504020202020204" pitchFamily="34" charset="0"/>
              </a:rPr>
              <a:t>(6)</a:t>
            </a:r>
          </a:p>
        </p:txBody>
      </p:sp>
      <p:sp>
        <p:nvSpPr>
          <p:cNvPr id="63" name="ZoneTexte 62">
            <a:extLst>
              <a:ext uri="{FF2B5EF4-FFF2-40B4-BE49-F238E27FC236}">
                <a16:creationId xmlns:a16="http://schemas.microsoft.com/office/drawing/2014/main" id="{80BB3790-1A12-4E17-9F21-E05D2C79827B}"/>
              </a:ext>
            </a:extLst>
          </p:cNvPr>
          <p:cNvSpPr txBox="1"/>
          <p:nvPr/>
        </p:nvSpPr>
        <p:spPr>
          <a:xfrm flipH="1">
            <a:off x="7341083" y="5581932"/>
            <a:ext cx="656647" cy="369332"/>
          </a:xfrm>
          <a:prstGeom prst="rect">
            <a:avLst/>
          </a:prstGeom>
          <a:noFill/>
        </p:spPr>
        <p:txBody>
          <a:bodyPr wrap="square" rtlCol="0">
            <a:spAutoFit/>
          </a:bodyPr>
          <a:lstStyle/>
          <a:p>
            <a:r>
              <a:rPr lang="fr-FR" dirty="0">
                <a:latin typeface="Arial Nova" panose="020B0504020202020204" pitchFamily="34" charset="0"/>
              </a:rPr>
              <a:t>(0)</a:t>
            </a:r>
          </a:p>
        </p:txBody>
      </p:sp>
      <p:sp>
        <p:nvSpPr>
          <p:cNvPr id="64" name="Étoile : 5 branches 63">
            <a:extLst>
              <a:ext uri="{FF2B5EF4-FFF2-40B4-BE49-F238E27FC236}">
                <a16:creationId xmlns:a16="http://schemas.microsoft.com/office/drawing/2014/main" id="{374A67C1-F120-4EFF-8778-CA046393F750}"/>
              </a:ext>
            </a:extLst>
          </p:cNvPr>
          <p:cNvSpPr/>
          <p:nvPr/>
        </p:nvSpPr>
        <p:spPr>
          <a:xfrm>
            <a:off x="5586827" y="5603059"/>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65" name="Ellipse 64">
            <a:extLst>
              <a:ext uri="{FF2B5EF4-FFF2-40B4-BE49-F238E27FC236}">
                <a16:creationId xmlns:a16="http://schemas.microsoft.com/office/drawing/2014/main" id="{7FFA6B1D-A6D5-44F0-8446-B817E765913C}"/>
              </a:ext>
            </a:extLst>
          </p:cNvPr>
          <p:cNvSpPr/>
          <p:nvPr/>
        </p:nvSpPr>
        <p:spPr>
          <a:xfrm>
            <a:off x="8126607" y="5674493"/>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dirty="0">
              <a:latin typeface="Arial Nova" panose="020B0504020202020204" pitchFamily="34" charset="0"/>
            </a:endParaRPr>
          </a:p>
        </p:txBody>
      </p:sp>
      <p:sp>
        <p:nvSpPr>
          <p:cNvPr id="66" name="Rectangle : coins arrondis 65">
            <a:extLst>
              <a:ext uri="{FF2B5EF4-FFF2-40B4-BE49-F238E27FC236}">
                <a16:creationId xmlns:a16="http://schemas.microsoft.com/office/drawing/2014/main" id="{B12A87DD-86D6-4A88-9338-FD5ECA566187}"/>
              </a:ext>
            </a:extLst>
          </p:cNvPr>
          <p:cNvSpPr/>
          <p:nvPr/>
        </p:nvSpPr>
        <p:spPr>
          <a:xfrm>
            <a:off x="8944950" y="5430822"/>
            <a:ext cx="3220278" cy="6715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Nova" panose="020B0504020202020204" pitchFamily="34" charset="0"/>
            </a:endParaRPr>
          </a:p>
        </p:txBody>
      </p:sp>
      <p:sp>
        <p:nvSpPr>
          <p:cNvPr id="67" name="ZoneTexte 66">
            <a:extLst>
              <a:ext uri="{FF2B5EF4-FFF2-40B4-BE49-F238E27FC236}">
                <a16:creationId xmlns:a16="http://schemas.microsoft.com/office/drawing/2014/main" id="{EE1F374C-C9C0-4C1B-BE79-07C5ED554D1F}"/>
              </a:ext>
            </a:extLst>
          </p:cNvPr>
          <p:cNvSpPr txBox="1"/>
          <p:nvPr/>
        </p:nvSpPr>
        <p:spPr>
          <a:xfrm flipH="1">
            <a:off x="9529701" y="5596982"/>
            <a:ext cx="656647" cy="369332"/>
          </a:xfrm>
          <a:prstGeom prst="rect">
            <a:avLst/>
          </a:prstGeom>
          <a:noFill/>
        </p:spPr>
        <p:txBody>
          <a:bodyPr wrap="square" rtlCol="0">
            <a:spAutoFit/>
          </a:bodyPr>
          <a:lstStyle/>
          <a:p>
            <a:r>
              <a:rPr lang="fr-FR" dirty="0">
                <a:latin typeface="Arial Nova" panose="020B0504020202020204" pitchFamily="34" charset="0"/>
              </a:rPr>
              <a:t>(6)</a:t>
            </a:r>
          </a:p>
        </p:txBody>
      </p:sp>
      <p:sp>
        <p:nvSpPr>
          <p:cNvPr id="68" name="ZoneTexte 67">
            <a:extLst>
              <a:ext uri="{FF2B5EF4-FFF2-40B4-BE49-F238E27FC236}">
                <a16:creationId xmlns:a16="http://schemas.microsoft.com/office/drawing/2014/main" id="{4CB40DE1-08AE-4C9F-BCF4-9E6A46294FAC}"/>
              </a:ext>
            </a:extLst>
          </p:cNvPr>
          <p:cNvSpPr txBox="1"/>
          <p:nvPr/>
        </p:nvSpPr>
        <p:spPr>
          <a:xfrm flipH="1">
            <a:off x="10823071" y="5581952"/>
            <a:ext cx="656647" cy="369332"/>
          </a:xfrm>
          <a:prstGeom prst="rect">
            <a:avLst/>
          </a:prstGeom>
          <a:noFill/>
        </p:spPr>
        <p:txBody>
          <a:bodyPr wrap="square" rtlCol="0">
            <a:spAutoFit/>
          </a:bodyPr>
          <a:lstStyle/>
          <a:p>
            <a:r>
              <a:rPr lang="fr-FR" dirty="0">
                <a:latin typeface="Arial Nova" panose="020B0504020202020204" pitchFamily="34" charset="0"/>
              </a:rPr>
              <a:t>(0)</a:t>
            </a:r>
          </a:p>
        </p:txBody>
      </p:sp>
      <p:sp>
        <p:nvSpPr>
          <p:cNvPr id="69" name="Étoile : 5 branches 68">
            <a:extLst>
              <a:ext uri="{FF2B5EF4-FFF2-40B4-BE49-F238E27FC236}">
                <a16:creationId xmlns:a16="http://schemas.microsoft.com/office/drawing/2014/main" id="{6204742B-F967-4A26-B864-93C747FBF15A}"/>
              </a:ext>
            </a:extLst>
          </p:cNvPr>
          <p:cNvSpPr/>
          <p:nvPr/>
        </p:nvSpPr>
        <p:spPr>
          <a:xfrm>
            <a:off x="9068815" y="5603079"/>
            <a:ext cx="327078" cy="327078"/>
          </a:xfrm>
          <a:prstGeom prst="star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latin typeface="Arial Nova" panose="020B0504020202020204" pitchFamily="34" charset="0"/>
            </a:endParaRPr>
          </a:p>
        </p:txBody>
      </p:sp>
      <p:sp>
        <p:nvSpPr>
          <p:cNvPr id="70" name="Ellipse 69">
            <a:extLst>
              <a:ext uri="{FF2B5EF4-FFF2-40B4-BE49-F238E27FC236}">
                <a16:creationId xmlns:a16="http://schemas.microsoft.com/office/drawing/2014/main" id="{A258CD3A-F410-458D-9AC4-ED6CA6E0E099}"/>
              </a:ext>
            </a:extLst>
          </p:cNvPr>
          <p:cNvSpPr/>
          <p:nvPr/>
        </p:nvSpPr>
        <p:spPr>
          <a:xfrm>
            <a:off x="11608595" y="5674513"/>
            <a:ext cx="214270" cy="214270"/>
          </a:xfrm>
          <a:prstGeom prst="ellipse">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dirty="0">
              <a:latin typeface="Arial Nova" panose="020B0504020202020204" pitchFamily="34" charset="0"/>
            </a:endParaRPr>
          </a:p>
        </p:txBody>
      </p:sp>
      <p:sp>
        <p:nvSpPr>
          <p:cNvPr id="73" name="ZoneTexte 72">
            <a:extLst>
              <a:ext uri="{FF2B5EF4-FFF2-40B4-BE49-F238E27FC236}">
                <a16:creationId xmlns:a16="http://schemas.microsoft.com/office/drawing/2014/main" id="{0714369B-2AE7-4B73-BCE5-94745DF2C7B5}"/>
              </a:ext>
            </a:extLst>
          </p:cNvPr>
          <p:cNvSpPr txBox="1"/>
          <p:nvPr/>
        </p:nvSpPr>
        <p:spPr>
          <a:xfrm>
            <a:off x="2869677" y="4607836"/>
            <a:ext cx="8622030" cy="369332"/>
          </a:xfrm>
          <a:prstGeom prst="rect">
            <a:avLst/>
          </a:prstGeom>
          <a:noFill/>
        </p:spPr>
        <p:txBody>
          <a:bodyPr wrap="square" rtlCol="0">
            <a:spAutoFit/>
          </a:bodyPr>
          <a:lstStyle/>
          <a:p>
            <a:r>
              <a:rPr lang="fr-FR" dirty="0" err="1">
                <a:latin typeface="Arial Nova" panose="020B0504020202020204" pitchFamily="34" charset="0"/>
              </a:rPr>
              <a:t>Residence</a:t>
            </a:r>
            <a:r>
              <a:rPr lang="fr-FR" dirty="0">
                <a:latin typeface="Arial Nova" panose="020B0504020202020204" pitchFamily="34" charset="0"/>
              </a:rPr>
              <a:t>= OWN                              </a:t>
            </a:r>
            <a:r>
              <a:rPr lang="fr-FR" dirty="0" err="1">
                <a:latin typeface="Arial Nova" panose="020B0504020202020204" pitchFamily="34" charset="0"/>
              </a:rPr>
              <a:t>Residence</a:t>
            </a:r>
            <a:r>
              <a:rPr lang="fr-FR" dirty="0">
                <a:latin typeface="Arial Nova" panose="020B0504020202020204" pitchFamily="34" charset="0"/>
              </a:rPr>
              <a:t>= RENT              </a:t>
            </a:r>
            <a:r>
              <a:rPr lang="fr-FR" dirty="0" err="1">
                <a:latin typeface="Arial Nova" panose="020B0504020202020204" pitchFamily="34" charset="0"/>
              </a:rPr>
              <a:t>Residence</a:t>
            </a:r>
            <a:r>
              <a:rPr lang="fr-FR" dirty="0">
                <a:latin typeface="Arial Nova" panose="020B0504020202020204" pitchFamily="34" charset="0"/>
              </a:rPr>
              <a:t>= OTHER </a:t>
            </a:r>
          </a:p>
        </p:txBody>
      </p:sp>
    </p:spTree>
    <p:extLst>
      <p:ext uri="{BB962C8B-B14F-4D97-AF65-F5344CB8AC3E}">
        <p14:creationId xmlns:p14="http://schemas.microsoft.com/office/powerpoint/2010/main" val="125529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C7FC1D-F191-47E2-AB51-D6E51CA57DF9}"/>
              </a:ext>
            </a:extLst>
          </p:cNvPr>
          <p:cNvSpPr>
            <a:spLocks noGrp="1"/>
          </p:cNvSpPr>
          <p:nvPr>
            <p:ph type="title"/>
          </p:nvPr>
        </p:nvSpPr>
        <p:spPr/>
        <p:txBody>
          <a:bodyPr/>
          <a:lstStyle/>
          <a:p>
            <a:r>
              <a:rPr lang="fr-FR" dirty="0"/>
              <a:t>PERFORMANCE METRICS</a:t>
            </a:r>
            <a:endParaRPr lang="fr-BJ" dirty="0"/>
          </a:p>
        </p:txBody>
      </p:sp>
      <p:sp>
        <p:nvSpPr>
          <p:cNvPr id="3" name="Espace réservé du contenu 2">
            <a:extLst>
              <a:ext uri="{FF2B5EF4-FFF2-40B4-BE49-F238E27FC236}">
                <a16:creationId xmlns:a16="http://schemas.microsoft.com/office/drawing/2014/main" id="{994A917D-61EA-4516-997B-8748386FE3E1}"/>
              </a:ext>
            </a:extLst>
          </p:cNvPr>
          <p:cNvSpPr>
            <a:spLocks noGrp="1"/>
          </p:cNvSpPr>
          <p:nvPr>
            <p:ph idx="1"/>
          </p:nvPr>
        </p:nvSpPr>
        <p:spPr/>
        <p:txBody>
          <a:bodyPr anchor="ctr">
            <a:normAutofit/>
          </a:bodyPr>
          <a:lstStyle/>
          <a:p>
            <a:r>
              <a:rPr lang="fr-FR" b="1" dirty="0">
                <a:solidFill>
                  <a:srgbClr val="00B0F0"/>
                </a:solidFill>
              </a:rPr>
              <a:t>Confusion matrix</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graphicFrame>
        <p:nvGraphicFramePr>
          <p:cNvPr id="5" name="Tableau 5">
            <a:extLst>
              <a:ext uri="{FF2B5EF4-FFF2-40B4-BE49-F238E27FC236}">
                <a16:creationId xmlns:a16="http://schemas.microsoft.com/office/drawing/2014/main" id="{1655D647-0C99-499F-9F54-AD9D8B3D4BCF}"/>
              </a:ext>
            </a:extLst>
          </p:cNvPr>
          <p:cNvGraphicFramePr>
            <a:graphicFrameLocks noGrp="1"/>
          </p:cNvGraphicFramePr>
          <p:nvPr>
            <p:extLst>
              <p:ext uri="{D42A27DB-BD31-4B8C-83A1-F6EECF244321}">
                <p14:modId xmlns:p14="http://schemas.microsoft.com/office/powerpoint/2010/main" val="336562967"/>
              </p:ext>
            </p:extLst>
          </p:nvPr>
        </p:nvGraphicFramePr>
        <p:xfrm>
          <a:off x="1187176" y="1731331"/>
          <a:ext cx="8127999" cy="420709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7529108"/>
                    </a:ext>
                  </a:extLst>
                </a:gridCol>
                <a:gridCol w="2709333">
                  <a:extLst>
                    <a:ext uri="{9D8B030D-6E8A-4147-A177-3AD203B41FA5}">
                      <a16:colId xmlns:a16="http://schemas.microsoft.com/office/drawing/2014/main" val="4094495527"/>
                    </a:ext>
                  </a:extLst>
                </a:gridCol>
                <a:gridCol w="2709333">
                  <a:extLst>
                    <a:ext uri="{9D8B030D-6E8A-4147-A177-3AD203B41FA5}">
                      <a16:colId xmlns:a16="http://schemas.microsoft.com/office/drawing/2014/main" val="3910974652"/>
                    </a:ext>
                  </a:extLst>
                </a:gridCol>
              </a:tblGrid>
              <a:tr h="1402364">
                <a:tc>
                  <a:txBody>
                    <a:bodyPr/>
                    <a:lstStyle/>
                    <a:p>
                      <a:endParaRPr lang="fr-BJ" dirty="0"/>
                    </a:p>
                  </a:txBody>
                  <a:tcPr>
                    <a:noFill/>
                  </a:tcPr>
                </a:tc>
                <a:tc gridSpan="2">
                  <a:txBody>
                    <a:bodyPr/>
                    <a:lstStyle/>
                    <a:p>
                      <a:pPr algn="ctr"/>
                      <a:r>
                        <a:rPr lang="fr-FR" sz="3200" dirty="0" err="1">
                          <a:solidFill>
                            <a:schemeClr val="tx1"/>
                          </a:solidFill>
                          <a:latin typeface="Arial Nova" panose="020B0504020202020204" pitchFamily="34" charset="0"/>
                        </a:rPr>
                        <a:t>Predicted</a:t>
                      </a:r>
                      <a:r>
                        <a:rPr lang="fr-FR" sz="3200" dirty="0">
                          <a:solidFill>
                            <a:schemeClr val="tx1"/>
                          </a:solidFill>
                          <a:latin typeface="Arial Nova" panose="020B0504020202020204" pitchFamily="34" charset="0"/>
                        </a:rPr>
                        <a:t> labels</a:t>
                      </a:r>
                      <a:endParaRPr lang="fr-BJ" sz="3200" dirty="0">
                        <a:solidFill>
                          <a:schemeClr val="tx1"/>
                        </a:solidFill>
                        <a:latin typeface="Arial Nova" panose="020B0504020202020204" pitchFamily="34" charset="0"/>
                      </a:endParaRPr>
                    </a:p>
                  </a:txBody>
                  <a:tcPr anchor="ctr">
                    <a:noFill/>
                  </a:tcPr>
                </a:tc>
                <a:tc hMerge="1">
                  <a:txBody>
                    <a:bodyPr/>
                    <a:lstStyle/>
                    <a:p>
                      <a:endParaRPr lang="fr-BJ" dirty="0"/>
                    </a:p>
                  </a:txBody>
                  <a:tcPr>
                    <a:noFill/>
                  </a:tcPr>
                </a:tc>
                <a:extLst>
                  <a:ext uri="{0D108BD9-81ED-4DB2-BD59-A6C34878D82A}">
                    <a16:rowId xmlns:a16="http://schemas.microsoft.com/office/drawing/2014/main" val="1664642732"/>
                  </a:ext>
                </a:extLst>
              </a:tr>
              <a:tr h="1402364">
                <a:tc rowSpan="2">
                  <a:txBody>
                    <a:bodyPr/>
                    <a:lstStyle/>
                    <a:p>
                      <a:pPr algn="ctr"/>
                      <a:r>
                        <a:rPr lang="fr-FR" sz="3200" b="1" dirty="0">
                          <a:latin typeface="Arial Nova" panose="020B0504020202020204" pitchFamily="34" charset="0"/>
                        </a:rPr>
                        <a:t>TRUE LABELS</a:t>
                      </a:r>
                      <a:endParaRPr lang="fr-BJ" sz="3200" b="1" dirty="0">
                        <a:latin typeface="Arial Nova" panose="020B0504020202020204" pitchFamily="34" charset="0"/>
                      </a:endParaRPr>
                    </a:p>
                  </a:txBody>
                  <a:tcPr vert="vert270" anchor="ctr">
                    <a:noFill/>
                  </a:tcPr>
                </a:tc>
                <a:tc>
                  <a:txBody>
                    <a:bodyPr/>
                    <a:lstStyle/>
                    <a:p>
                      <a:pPr algn="ctr"/>
                      <a:r>
                        <a:rPr lang="fr-FR" sz="2800" b="1" dirty="0">
                          <a:solidFill>
                            <a:schemeClr val="bg1"/>
                          </a:solidFill>
                          <a:latin typeface="Arial Nova" panose="020B0504020202020204" pitchFamily="34" charset="0"/>
                        </a:rPr>
                        <a:t>TP</a:t>
                      </a:r>
                      <a:endParaRPr lang="fr-BJ" sz="2800" b="1" dirty="0">
                        <a:solidFill>
                          <a:schemeClr val="bg1"/>
                        </a:solidFill>
                        <a:latin typeface="Arial Nova" panose="020B0504020202020204" pitchFamily="34" charset="0"/>
                      </a:endParaRPr>
                    </a:p>
                  </a:txBody>
                  <a:tcPr anchor="ctr">
                    <a:solidFill>
                      <a:schemeClr val="tx2">
                        <a:lumMod val="60000"/>
                        <a:lumOff val="40000"/>
                      </a:schemeClr>
                    </a:solidFill>
                  </a:tcPr>
                </a:tc>
                <a:tc>
                  <a:txBody>
                    <a:bodyPr/>
                    <a:lstStyle/>
                    <a:p>
                      <a:pPr algn="ctr"/>
                      <a:r>
                        <a:rPr lang="fr-FR" sz="2800" b="1" dirty="0">
                          <a:solidFill>
                            <a:schemeClr val="bg1"/>
                          </a:solidFill>
                          <a:latin typeface="Arial Nova" panose="020B0504020202020204" pitchFamily="34" charset="0"/>
                        </a:rPr>
                        <a:t>FN</a:t>
                      </a:r>
                      <a:endParaRPr lang="fr-BJ" sz="2800" b="1" dirty="0">
                        <a:solidFill>
                          <a:schemeClr val="bg1"/>
                        </a:solidFill>
                        <a:latin typeface="Arial Nova" panose="020B0504020202020204" pitchFamily="34" charset="0"/>
                      </a:endParaRPr>
                    </a:p>
                  </a:txBody>
                  <a:tcPr anchor="ctr">
                    <a:solidFill>
                      <a:schemeClr val="tx2">
                        <a:lumMod val="60000"/>
                        <a:lumOff val="40000"/>
                      </a:schemeClr>
                    </a:solidFill>
                  </a:tcPr>
                </a:tc>
                <a:extLst>
                  <a:ext uri="{0D108BD9-81ED-4DB2-BD59-A6C34878D82A}">
                    <a16:rowId xmlns:a16="http://schemas.microsoft.com/office/drawing/2014/main" val="2625363325"/>
                  </a:ext>
                </a:extLst>
              </a:tr>
              <a:tr h="1402364">
                <a:tc vMerge="1">
                  <a:txBody>
                    <a:bodyPr/>
                    <a:lstStyle/>
                    <a:p>
                      <a:endParaRPr lang="fr-BJ" dirty="0"/>
                    </a:p>
                  </a:txBody>
                  <a:tcPr>
                    <a:solidFill>
                      <a:srgbClr val="EB9241"/>
                    </a:solidFill>
                  </a:tcPr>
                </a:tc>
                <a:tc>
                  <a:txBody>
                    <a:bodyPr/>
                    <a:lstStyle/>
                    <a:p>
                      <a:pPr algn="ctr"/>
                      <a:r>
                        <a:rPr lang="fr-FR" sz="2800" b="1" dirty="0">
                          <a:solidFill>
                            <a:schemeClr val="bg1"/>
                          </a:solidFill>
                          <a:latin typeface="Arial Nova" panose="020B0504020202020204" pitchFamily="34" charset="0"/>
                        </a:rPr>
                        <a:t>FP</a:t>
                      </a:r>
                      <a:endParaRPr lang="fr-BJ" sz="2800" b="1" dirty="0">
                        <a:solidFill>
                          <a:schemeClr val="bg1"/>
                        </a:solidFill>
                        <a:latin typeface="Arial Nova" panose="020B0504020202020204" pitchFamily="34" charset="0"/>
                      </a:endParaRPr>
                    </a:p>
                  </a:txBody>
                  <a:tcPr anchor="ctr">
                    <a:solidFill>
                      <a:schemeClr val="tx2">
                        <a:lumMod val="60000"/>
                        <a:lumOff val="40000"/>
                      </a:schemeClr>
                    </a:solidFill>
                  </a:tcPr>
                </a:tc>
                <a:tc>
                  <a:txBody>
                    <a:bodyPr/>
                    <a:lstStyle/>
                    <a:p>
                      <a:pPr algn="ctr"/>
                      <a:r>
                        <a:rPr lang="fr-FR" sz="2800" b="1" dirty="0">
                          <a:solidFill>
                            <a:schemeClr val="bg1"/>
                          </a:solidFill>
                          <a:latin typeface="Arial Nova" panose="020B0504020202020204" pitchFamily="34" charset="0"/>
                        </a:rPr>
                        <a:t>TN</a:t>
                      </a:r>
                      <a:endParaRPr lang="fr-BJ" sz="2800" b="1" dirty="0">
                        <a:solidFill>
                          <a:schemeClr val="bg1"/>
                        </a:solidFill>
                        <a:latin typeface="Arial Nova" panose="020B0504020202020204" pitchFamily="34" charset="0"/>
                      </a:endParaRPr>
                    </a:p>
                  </a:txBody>
                  <a:tcPr anchor="ctr">
                    <a:solidFill>
                      <a:schemeClr val="tx2">
                        <a:lumMod val="60000"/>
                        <a:lumOff val="40000"/>
                      </a:schemeClr>
                    </a:solidFill>
                  </a:tcPr>
                </a:tc>
                <a:extLst>
                  <a:ext uri="{0D108BD9-81ED-4DB2-BD59-A6C34878D82A}">
                    <a16:rowId xmlns:a16="http://schemas.microsoft.com/office/drawing/2014/main" val="1706825571"/>
                  </a:ext>
                </a:extLst>
              </a:tr>
            </a:tbl>
          </a:graphicData>
        </a:graphic>
      </p:graphicFrame>
    </p:spTree>
    <p:extLst>
      <p:ext uri="{BB962C8B-B14F-4D97-AF65-F5344CB8AC3E}">
        <p14:creationId xmlns:p14="http://schemas.microsoft.com/office/powerpoint/2010/main" val="370796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5819CB-8BD1-4981-97A2-AB23A1B6B2C6}"/>
              </a:ext>
            </a:extLst>
          </p:cNvPr>
          <p:cNvSpPr>
            <a:spLocks noGrp="1"/>
          </p:cNvSpPr>
          <p:nvPr>
            <p:ph type="title"/>
          </p:nvPr>
        </p:nvSpPr>
        <p:spPr/>
        <p:txBody>
          <a:bodyPr>
            <a:noAutofit/>
          </a:bodyPr>
          <a:lstStyle/>
          <a:p>
            <a:r>
              <a:rPr lang="fr-FR" sz="3600" dirty="0"/>
              <a:t>GENERAL INTRODUCTION TO DECISION TREE</a:t>
            </a:r>
            <a:endParaRPr lang="fr-BJ" sz="3600" dirty="0"/>
          </a:p>
        </p:txBody>
      </p:sp>
      <p:pic>
        <p:nvPicPr>
          <p:cNvPr id="5" name="Image 4">
            <a:extLst>
              <a:ext uri="{FF2B5EF4-FFF2-40B4-BE49-F238E27FC236}">
                <a16:creationId xmlns:a16="http://schemas.microsoft.com/office/drawing/2014/main" id="{9B9C6B15-31F7-427A-B2AD-6F7FD8E84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365" y="943896"/>
            <a:ext cx="3929270" cy="5268297"/>
          </a:xfrm>
          <a:prstGeom prst="rect">
            <a:avLst/>
          </a:prstGeom>
        </p:spPr>
      </p:pic>
    </p:spTree>
    <p:extLst>
      <p:ext uri="{BB962C8B-B14F-4D97-AF65-F5344CB8AC3E}">
        <p14:creationId xmlns:p14="http://schemas.microsoft.com/office/powerpoint/2010/main" val="1944026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C7FC1D-F191-47E2-AB51-D6E51CA57DF9}"/>
              </a:ext>
            </a:extLst>
          </p:cNvPr>
          <p:cNvSpPr>
            <a:spLocks noGrp="1"/>
          </p:cNvSpPr>
          <p:nvPr>
            <p:ph type="title"/>
          </p:nvPr>
        </p:nvSpPr>
        <p:spPr/>
        <p:txBody>
          <a:bodyPr/>
          <a:lstStyle/>
          <a:p>
            <a:r>
              <a:rPr lang="fr-FR" dirty="0"/>
              <a:t>PERFORMANCE METRICS</a:t>
            </a:r>
            <a:endParaRPr lang="fr-BJ"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994A917D-61EA-4516-997B-8748386FE3E1}"/>
                  </a:ext>
                </a:extLst>
              </p:cNvPr>
              <p:cNvSpPr>
                <a:spLocks noGrp="1"/>
              </p:cNvSpPr>
              <p:nvPr>
                <p:ph idx="1"/>
              </p:nvPr>
            </p:nvSpPr>
            <p:spPr/>
            <p:txBody>
              <a:bodyPr anchor="ctr">
                <a:normAutofit/>
              </a:bodyPr>
              <a:lstStyle/>
              <a:p>
                <a:r>
                  <a:rPr lang="fr-FR" b="1" dirty="0">
                    <a:solidFill>
                      <a:srgbClr val="00B0F0"/>
                    </a:solidFill>
                  </a:rPr>
                  <a:t>Accuracy score</a:t>
                </a:r>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𝐴𝑐𝑐𝑢𝑟𝑎𝑐𝑦</m:t>
                      </m:r>
                      <m:r>
                        <a:rPr lang="fr-FR" b="0" i="1" smtClean="0">
                          <a:latin typeface="Cambria Math" panose="02040503050406030204" pitchFamily="18" charset="0"/>
                        </a:rPr>
                        <m:t> </m:t>
                      </m:r>
                      <m:r>
                        <a:rPr lang="fr-FR" b="0" i="1" smtClean="0">
                          <a:latin typeface="Cambria Math" panose="02040503050406030204" pitchFamily="18" charset="0"/>
                        </a:rPr>
                        <m:t>𝑠𝑐𝑜𝑟𝑒</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𝑇𝑃</m:t>
                          </m:r>
                          <m:r>
                            <a:rPr lang="fr-FR" b="0" i="1" smtClean="0">
                              <a:latin typeface="Cambria Math" panose="02040503050406030204" pitchFamily="18" charset="0"/>
                            </a:rPr>
                            <m:t>+</m:t>
                          </m:r>
                          <m:r>
                            <a:rPr lang="fr-FR" b="0" i="1" smtClean="0">
                              <a:latin typeface="Cambria Math" panose="02040503050406030204" pitchFamily="18" charset="0"/>
                            </a:rPr>
                            <m:t>𝑇𝑁</m:t>
                          </m:r>
                        </m:num>
                        <m:den>
                          <m:r>
                            <a:rPr lang="fr-FR" b="0" i="1" smtClean="0">
                              <a:latin typeface="Cambria Math" panose="02040503050406030204" pitchFamily="18" charset="0"/>
                            </a:rPr>
                            <m:t>𝑇𝑃</m:t>
                          </m:r>
                          <m:r>
                            <a:rPr lang="fr-FR" b="0" i="1" smtClean="0">
                              <a:latin typeface="Cambria Math" panose="02040503050406030204" pitchFamily="18" charset="0"/>
                            </a:rPr>
                            <m:t>+</m:t>
                          </m:r>
                          <m:r>
                            <a:rPr lang="fr-FR" b="0" i="1" smtClean="0">
                              <a:latin typeface="Cambria Math" panose="02040503050406030204" pitchFamily="18" charset="0"/>
                            </a:rPr>
                            <m:t>𝐹𝑃</m:t>
                          </m:r>
                          <m:r>
                            <a:rPr lang="fr-FR" b="0" i="1" smtClean="0">
                              <a:latin typeface="Cambria Math" panose="02040503050406030204" pitchFamily="18" charset="0"/>
                            </a:rPr>
                            <m:t>+</m:t>
                          </m:r>
                          <m:r>
                            <a:rPr lang="fr-FR" b="0" i="1" smtClean="0">
                              <a:latin typeface="Cambria Math" panose="02040503050406030204" pitchFamily="18" charset="0"/>
                            </a:rPr>
                            <m:t>𝑇𝑁</m:t>
                          </m:r>
                          <m:r>
                            <a:rPr lang="fr-FR" b="0" i="1" smtClean="0">
                              <a:latin typeface="Cambria Math" panose="02040503050406030204" pitchFamily="18" charset="0"/>
                            </a:rPr>
                            <m:t>+</m:t>
                          </m:r>
                          <m:r>
                            <a:rPr lang="fr-FR" b="0" i="1" smtClean="0">
                              <a:latin typeface="Cambria Math" panose="02040503050406030204" pitchFamily="18" charset="0"/>
                            </a:rPr>
                            <m:t>𝐹𝑁</m:t>
                          </m:r>
                        </m:den>
                      </m:f>
                    </m:oMath>
                  </m:oMathPara>
                </a14:m>
                <a:endParaRPr lang="fr-FR" dirty="0"/>
              </a:p>
              <a:p>
                <a:pPr marL="0" indent="0">
                  <a:buNone/>
                </a:pPr>
                <a:endParaRPr lang="fr-FR" dirty="0"/>
              </a:p>
              <a:p>
                <a:r>
                  <a:rPr lang="fr-FR" b="1" dirty="0" err="1">
                    <a:solidFill>
                      <a:srgbClr val="00B0F0"/>
                    </a:solidFill>
                  </a:rPr>
                  <a:t>Precision</a:t>
                </a:r>
                <a:r>
                  <a:rPr lang="fr-FR" b="1" dirty="0">
                    <a:solidFill>
                      <a:srgbClr val="00B0F0"/>
                    </a:solidFill>
                  </a:rPr>
                  <a:t> score</a:t>
                </a:r>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𝑃𝑟𝑒𝑐𝑖𝑠𝑖𝑜𝑛</m:t>
                      </m:r>
                      <m:r>
                        <a:rPr lang="fr-FR" b="0" i="1" smtClean="0">
                          <a:latin typeface="Cambria Math" panose="02040503050406030204" pitchFamily="18" charset="0"/>
                        </a:rPr>
                        <m:t> </m:t>
                      </m:r>
                      <m:r>
                        <a:rPr lang="fr-FR" b="0" i="1" smtClean="0">
                          <a:latin typeface="Cambria Math" panose="02040503050406030204" pitchFamily="18" charset="0"/>
                        </a:rPr>
                        <m:t>𝑠𝑐𝑜𝑟𝑒</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𝑇𝑃</m:t>
                          </m:r>
                        </m:num>
                        <m:den>
                          <m:r>
                            <a:rPr lang="fr-FR" b="0" i="1" smtClean="0">
                              <a:latin typeface="Cambria Math" panose="02040503050406030204" pitchFamily="18" charset="0"/>
                            </a:rPr>
                            <m:t>𝐹𝑃</m:t>
                          </m:r>
                          <m:r>
                            <a:rPr lang="fr-FR" b="0" i="1" smtClean="0">
                              <a:latin typeface="Cambria Math" panose="02040503050406030204" pitchFamily="18" charset="0"/>
                            </a:rPr>
                            <m:t>+</m:t>
                          </m:r>
                          <m:r>
                            <a:rPr lang="fr-FR" b="0" i="1" smtClean="0">
                              <a:latin typeface="Cambria Math" panose="02040503050406030204" pitchFamily="18" charset="0"/>
                            </a:rPr>
                            <m:t>𝑇𝑃</m:t>
                          </m:r>
                        </m:den>
                      </m:f>
                    </m:oMath>
                  </m:oMathPara>
                </a14:m>
                <a:endParaRPr lang="fr-FR" b="0" dirty="0"/>
              </a:p>
            </p:txBody>
          </p:sp>
        </mc:Choice>
        <mc:Fallback xmlns="">
          <p:sp>
            <p:nvSpPr>
              <p:cNvPr id="3" name="Espace réservé du contenu 2">
                <a:extLst>
                  <a:ext uri="{FF2B5EF4-FFF2-40B4-BE49-F238E27FC236}">
                    <a16:creationId xmlns:a16="http://schemas.microsoft.com/office/drawing/2014/main" id="{994A917D-61EA-4516-997B-8748386FE3E1}"/>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fr-BJ">
                    <a:noFill/>
                  </a:rPr>
                  <a:t> </a:t>
                </a:r>
              </a:p>
            </p:txBody>
          </p:sp>
        </mc:Fallback>
      </mc:AlternateContent>
    </p:spTree>
    <p:extLst>
      <p:ext uri="{BB962C8B-B14F-4D97-AF65-F5344CB8AC3E}">
        <p14:creationId xmlns:p14="http://schemas.microsoft.com/office/powerpoint/2010/main" val="366296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C7FC1D-F191-47E2-AB51-D6E51CA57DF9}"/>
              </a:ext>
            </a:extLst>
          </p:cNvPr>
          <p:cNvSpPr>
            <a:spLocks noGrp="1"/>
          </p:cNvSpPr>
          <p:nvPr>
            <p:ph type="title"/>
          </p:nvPr>
        </p:nvSpPr>
        <p:spPr/>
        <p:txBody>
          <a:bodyPr/>
          <a:lstStyle/>
          <a:p>
            <a:r>
              <a:rPr lang="fr-FR" dirty="0"/>
              <a:t>PERFORMANCE METRICS</a:t>
            </a:r>
            <a:endParaRPr lang="fr-BJ"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994A917D-61EA-4516-997B-8748386FE3E1}"/>
                  </a:ext>
                </a:extLst>
              </p:cNvPr>
              <p:cNvSpPr>
                <a:spLocks noGrp="1"/>
              </p:cNvSpPr>
              <p:nvPr>
                <p:ph idx="1"/>
              </p:nvPr>
            </p:nvSpPr>
            <p:spPr/>
            <p:txBody>
              <a:bodyPr anchor="ctr">
                <a:normAutofit/>
              </a:bodyPr>
              <a:lstStyle/>
              <a:p>
                <a:r>
                  <a:rPr lang="fr-FR" b="1" dirty="0" err="1">
                    <a:solidFill>
                      <a:srgbClr val="00B0F0"/>
                    </a:solidFill>
                  </a:rPr>
                  <a:t>Recall</a:t>
                </a:r>
                <a:r>
                  <a:rPr lang="fr-FR" b="1" dirty="0">
                    <a:solidFill>
                      <a:srgbClr val="00B0F0"/>
                    </a:solidFill>
                  </a:rPr>
                  <a:t> score</a:t>
                </a:r>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𝑅𝑒𝑐𝑎𝑙𝑙</m:t>
                      </m:r>
                      <m:r>
                        <a:rPr lang="fr-FR" b="0" i="1" smtClean="0">
                          <a:latin typeface="Cambria Math" panose="02040503050406030204" pitchFamily="18" charset="0"/>
                        </a:rPr>
                        <m:t> </m:t>
                      </m:r>
                      <m:r>
                        <a:rPr lang="fr-FR" b="0" i="1" smtClean="0">
                          <a:latin typeface="Cambria Math" panose="02040503050406030204" pitchFamily="18" charset="0"/>
                        </a:rPr>
                        <m:t>𝑠𝑐𝑜𝑟𝑒</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𝑇𝑃</m:t>
                          </m:r>
                        </m:num>
                        <m:den>
                          <m:r>
                            <a:rPr lang="fr-FR" b="0" i="1" smtClean="0">
                              <a:latin typeface="Cambria Math" panose="02040503050406030204" pitchFamily="18" charset="0"/>
                            </a:rPr>
                            <m:t>𝑇𝑃</m:t>
                          </m:r>
                          <m:r>
                            <a:rPr lang="fr-FR" b="0" i="1" smtClean="0">
                              <a:latin typeface="Cambria Math" panose="02040503050406030204" pitchFamily="18" charset="0"/>
                            </a:rPr>
                            <m:t>+</m:t>
                          </m:r>
                          <m:r>
                            <a:rPr lang="fr-FR" b="0" i="1" smtClean="0">
                              <a:latin typeface="Cambria Math" panose="02040503050406030204" pitchFamily="18" charset="0"/>
                            </a:rPr>
                            <m:t>𝐹𝑁</m:t>
                          </m:r>
                        </m:den>
                      </m:f>
                    </m:oMath>
                  </m:oMathPara>
                </a14:m>
                <a:endParaRPr lang="fr-FR" b="0" dirty="0"/>
              </a:p>
              <a:p>
                <a:pPr marL="0" indent="0">
                  <a:buNone/>
                </a:pPr>
                <a:endParaRPr lang="fr-FR" dirty="0"/>
              </a:p>
              <a:p>
                <a:r>
                  <a:rPr lang="fr-FR" b="1" dirty="0">
                    <a:solidFill>
                      <a:srgbClr val="00B0F0"/>
                    </a:solidFill>
                  </a:rPr>
                  <a:t>F1 score</a:t>
                </a:r>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𝐹</m:t>
                      </m:r>
                      <m:r>
                        <a:rPr lang="fr-FR" b="0" i="1" smtClean="0">
                          <a:latin typeface="Cambria Math" panose="02040503050406030204" pitchFamily="18" charset="0"/>
                        </a:rPr>
                        <m:t>1 </m:t>
                      </m:r>
                      <m:r>
                        <a:rPr lang="fr-FR" b="0" i="1" smtClean="0">
                          <a:latin typeface="Cambria Math" panose="02040503050406030204" pitchFamily="18" charset="0"/>
                        </a:rPr>
                        <m:t>𝑠𝑐𝑜𝑟𝑒</m:t>
                      </m:r>
                      <m:r>
                        <a:rPr lang="fr-FR" b="0" i="1" smtClean="0">
                          <a:latin typeface="Cambria Math" panose="02040503050406030204" pitchFamily="18" charset="0"/>
                        </a:rPr>
                        <m:t>=2×</m:t>
                      </m:r>
                      <m:f>
                        <m:fPr>
                          <m:ctrlPr>
                            <a:rPr lang="fr-FR" b="0" i="1" smtClean="0">
                              <a:latin typeface="Cambria Math" panose="02040503050406030204" pitchFamily="18" charset="0"/>
                            </a:rPr>
                          </m:ctrlPr>
                        </m:fPr>
                        <m:num>
                          <m:r>
                            <a:rPr lang="fr-FR" b="0" i="1" smtClean="0">
                              <a:latin typeface="Cambria Math" panose="02040503050406030204" pitchFamily="18" charset="0"/>
                            </a:rPr>
                            <m:t>𝑃𝑟𝑒𝑐𝑖𝑠𝑖𝑜𝑛</m:t>
                          </m:r>
                          <m:r>
                            <a:rPr lang="fr-FR" b="0" i="1" smtClean="0">
                              <a:latin typeface="Cambria Math" panose="02040503050406030204" pitchFamily="18" charset="0"/>
                            </a:rPr>
                            <m:t>×</m:t>
                          </m:r>
                          <m:r>
                            <a:rPr lang="fr-FR" b="0" i="1" smtClean="0">
                              <a:latin typeface="Cambria Math" panose="02040503050406030204" pitchFamily="18" charset="0"/>
                            </a:rPr>
                            <m:t>𝑅𝑒𝑐𝑎𝑙𝑙</m:t>
                          </m:r>
                        </m:num>
                        <m:den>
                          <m:r>
                            <a:rPr lang="fr-FR" b="0" i="1" smtClean="0">
                              <a:latin typeface="Cambria Math" panose="02040503050406030204" pitchFamily="18" charset="0"/>
                            </a:rPr>
                            <m:t>𝑃𝑟𝑒𝑐𝑖𝑠𝑖𝑜𝑛</m:t>
                          </m:r>
                          <m:r>
                            <a:rPr lang="fr-FR" b="0" i="1" smtClean="0">
                              <a:latin typeface="Cambria Math" panose="02040503050406030204" pitchFamily="18" charset="0"/>
                            </a:rPr>
                            <m:t>+</m:t>
                          </m:r>
                          <m:r>
                            <a:rPr lang="fr-FR" b="0" i="1" smtClean="0">
                              <a:latin typeface="Cambria Math" panose="02040503050406030204" pitchFamily="18" charset="0"/>
                            </a:rPr>
                            <m:t>𝑅𝑒𝑐𝑎𝑙𝑙</m:t>
                          </m:r>
                        </m:den>
                      </m:f>
                    </m:oMath>
                  </m:oMathPara>
                </a14:m>
                <a:endParaRPr lang="fr-BJ" dirty="0"/>
              </a:p>
            </p:txBody>
          </p:sp>
        </mc:Choice>
        <mc:Fallback xmlns="">
          <p:sp>
            <p:nvSpPr>
              <p:cNvPr id="3" name="Espace réservé du contenu 2">
                <a:extLst>
                  <a:ext uri="{FF2B5EF4-FFF2-40B4-BE49-F238E27FC236}">
                    <a16:creationId xmlns:a16="http://schemas.microsoft.com/office/drawing/2014/main" id="{994A917D-61EA-4516-997B-8748386FE3E1}"/>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fr-BJ">
                    <a:noFill/>
                  </a:rPr>
                  <a:t> </a:t>
                </a:r>
              </a:p>
            </p:txBody>
          </p:sp>
        </mc:Fallback>
      </mc:AlternateContent>
    </p:spTree>
    <p:extLst>
      <p:ext uri="{BB962C8B-B14F-4D97-AF65-F5344CB8AC3E}">
        <p14:creationId xmlns:p14="http://schemas.microsoft.com/office/powerpoint/2010/main" val="315242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11B9F7-260D-4B68-A09D-339E7CB80CD1}"/>
              </a:ext>
            </a:extLst>
          </p:cNvPr>
          <p:cNvSpPr>
            <a:spLocks noGrp="1"/>
          </p:cNvSpPr>
          <p:nvPr>
            <p:ph type="title"/>
          </p:nvPr>
        </p:nvSpPr>
        <p:spPr/>
        <p:txBody>
          <a:bodyPr/>
          <a:lstStyle/>
          <a:p>
            <a:r>
              <a:rPr lang="fr-FR" dirty="0"/>
              <a:t>APPLICATION FOR NEXT TIME</a:t>
            </a:r>
            <a:endParaRPr lang="fr-BJ" dirty="0"/>
          </a:p>
        </p:txBody>
      </p:sp>
      <p:sp>
        <p:nvSpPr>
          <p:cNvPr id="3" name="Espace réservé du contenu 2">
            <a:extLst>
              <a:ext uri="{FF2B5EF4-FFF2-40B4-BE49-F238E27FC236}">
                <a16:creationId xmlns:a16="http://schemas.microsoft.com/office/drawing/2014/main" id="{C0B3D60E-CF15-40A1-BCD5-6AD2356D23F9}"/>
              </a:ext>
            </a:extLst>
          </p:cNvPr>
          <p:cNvSpPr>
            <a:spLocks noGrp="1"/>
          </p:cNvSpPr>
          <p:nvPr>
            <p:ph idx="1"/>
          </p:nvPr>
        </p:nvSpPr>
        <p:spPr/>
        <p:txBody>
          <a:bodyPr/>
          <a:lstStyle/>
          <a:p>
            <a:endParaRPr lang="fr-FR" dirty="0"/>
          </a:p>
          <a:p>
            <a:r>
              <a:rPr lang="fr-FR" b="1" dirty="0" err="1"/>
              <a:t>Dataset</a:t>
            </a:r>
            <a:r>
              <a:rPr lang="fr-FR" b="1" dirty="0"/>
              <a:t>:</a:t>
            </a:r>
            <a:r>
              <a:rPr lang="fr-FR" dirty="0"/>
              <a:t> Bank marketing</a:t>
            </a:r>
          </a:p>
          <a:p>
            <a:r>
              <a:rPr lang="fr-FR" b="1" dirty="0"/>
              <a:t>Source:</a:t>
            </a:r>
            <a:r>
              <a:rPr lang="fr-FR" dirty="0"/>
              <a:t> </a:t>
            </a:r>
            <a:r>
              <a:rPr lang="fr-FR" dirty="0" err="1"/>
              <a:t>OpenML</a:t>
            </a:r>
            <a:r>
              <a:rPr lang="fr-FR" dirty="0"/>
              <a:t> </a:t>
            </a:r>
            <a:r>
              <a:rPr lang="fr-FR" dirty="0" err="1"/>
              <a:t>website</a:t>
            </a:r>
            <a:endParaRPr lang="fr-FR" dirty="0"/>
          </a:p>
          <a:p>
            <a:r>
              <a:rPr lang="fr-FR" b="1" dirty="0"/>
              <a:t>Bibliography: </a:t>
            </a:r>
            <a:r>
              <a:rPr lang="en-US" b="0" i="1" dirty="0">
                <a:effectLst/>
                <a:latin typeface="Helvetica Neue"/>
              </a:rPr>
              <a:t>S. Moro, R. Laureano and P. Cortez. Using Data Mining for Bank Direct Marketing: An Application of the CRISP-DM Methodology. In P. </a:t>
            </a:r>
            <a:r>
              <a:rPr lang="en-US" b="0" i="1" dirty="0" err="1">
                <a:effectLst/>
                <a:latin typeface="Helvetica Neue"/>
              </a:rPr>
              <a:t>Novais</a:t>
            </a:r>
            <a:r>
              <a:rPr lang="en-US" b="0" i="1" dirty="0">
                <a:effectLst/>
                <a:latin typeface="Helvetica Neue"/>
              </a:rPr>
              <a:t> et al. (Eds.), Proceedings of the European Simulation and Modelling Conference - ESM’2011, pp. 117-121, </a:t>
            </a:r>
            <a:r>
              <a:rPr lang="en-US" b="0" i="1" dirty="0" err="1">
                <a:effectLst/>
                <a:latin typeface="Helvetica Neue"/>
              </a:rPr>
              <a:t>Guimarães</a:t>
            </a:r>
            <a:r>
              <a:rPr lang="en-US" b="0" i="1" dirty="0">
                <a:effectLst/>
                <a:latin typeface="Helvetica Neue"/>
              </a:rPr>
              <a:t>, Portugal, October, 2011. EUROSIS</a:t>
            </a:r>
          </a:p>
          <a:p>
            <a:r>
              <a:rPr lang="en-US" b="1" dirty="0">
                <a:latin typeface="Helvetica Neue"/>
              </a:rPr>
              <a:t>Number of observations:</a:t>
            </a:r>
            <a:r>
              <a:rPr lang="en-US" dirty="0">
                <a:latin typeface="Helvetica Neue"/>
              </a:rPr>
              <a:t> 45 211</a:t>
            </a:r>
          </a:p>
          <a:p>
            <a:r>
              <a:rPr lang="en-US" b="1" dirty="0">
                <a:latin typeface="Helvetica Neue"/>
              </a:rPr>
              <a:t>Number of features:</a:t>
            </a:r>
            <a:r>
              <a:rPr lang="en-US" dirty="0">
                <a:latin typeface="Helvetica Neue"/>
              </a:rPr>
              <a:t> 16</a:t>
            </a:r>
            <a:endParaRPr lang="fr-FR" dirty="0"/>
          </a:p>
          <a:p>
            <a:endParaRPr lang="fr-BJ" dirty="0"/>
          </a:p>
        </p:txBody>
      </p:sp>
    </p:spTree>
    <p:extLst>
      <p:ext uri="{BB962C8B-B14F-4D97-AF65-F5344CB8AC3E}">
        <p14:creationId xmlns:p14="http://schemas.microsoft.com/office/powerpoint/2010/main" val="198790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F522FA-299A-47A7-9B57-51D3336CD164}"/>
              </a:ext>
            </a:extLst>
          </p:cNvPr>
          <p:cNvSpPr>
            <a:spLocks noGrp="1"/>
          </p:cNvSpPr>
          <p:nvPr>
            <p:ph type="title"/>
          </p:nvPr>
        </p:nvSpPr>
        <p:spPr/>
        <p:txBody>
          <a:bodyPr/>
          <a:lstStyle/>
          <a:p>
            <a:r>
              <a:rPr lang="fr-FR" dirty="0"/>
              <a:t>APPLICATION FOR NEXT TIME</a:t>
            </a:r>
            <a:endParaRPr lang="fr-BJ" dirty="0"/>
          </a:p>
        </p:txBody>
      </p:sp>
      <p:grpSp>
        <p:nvGrpSpPr>
          <p:cNvPr id="13" name="Groupe 12">
            <a:extLst>
              <a:ext uri="{FF2B5EF4-FFF2-40B4-BE49-F238E27FC236}">
                <a16:creationId xmlns:a16="http://schemas.microsoft.com/office/drawing/2014/main" id="{DDB4D959-69C7-4760-9C19-B7063B8CDC32}"/>
              </a:ext>
            </a:extLst>
          </p:cNvPr>
          <p:cNvGrpSpPr/>
          <p:nvPr/>
        </p:nvGrpSpPr>
        <p:grpSpPr>
          <a:xfrm>
            <a:off x="0" y="831460"/>
            <a:ext cx="8729013" cy="5354110"/>
            <a:chOff x="2720010" y="751946"/>
            <a:chExt cx="8729013" cy="5354110"/>
          </a:xfrm>
        </p:grpSpPr>
        <p:pic>
          <p:nvPicPr>
            <p:cNvPr id="12" name="Image 11">
              <a:extLst>
                <a:ext uri="{FF2B5EF4-FFF2-40B4-BE49-F238E27FC236}">
                  <a16:creationId xmlns:a16="http://schemas.microsoft.com/office/drawing/2014/main" id="{C5F45D12-E3FC-4487-8532-095684518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944" y="2965290"/>
              <a:ext cx="3242079" cy="3140764"/>
            </a:xfrm>
            <a:prstGeom prst="rect">
              <a:avLst/>
            </a:prstGeom>
          </p:spPr>
        </p:pic>
        <p:pic>
          <p:nvPicPr>
            <p:cNvPr id="10" name="Image 9">
              <a:extLst>
                <a:ext uri="{FF2B5EF4-FFF2-40B4-BE49-F238E27FC236}">
                  <a16:creationId xmlns:a16="http://schemas.microsoft.com/office/drawing/2014/main" id="{069625C8-B83A-44AB-9784-CCDF45627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010" y="751946"/>
              <a:ext cx="6751982" cy="5354110"/>
            </a:xfrm>
            <a:prstGeom prst="rect">
              <a:avLst/>
            </a:prstGeom>
          </p:spPr>
        </p:pic>
      </p:grpSp>
      <p:grpSp>
        <p:nvGrpSpPr>
          <p:cNvPr id="27" name="Groupe 26">
            <a:extLst>
              <a:ext uri="{FF2B5EF4-FFF2-40B4-BE49-F238E27FC236}">
                <a16:creationId xmlns:a16="http://schemas.microsoft.com/office/drawing/2014/main" id="{C7E2F1C8-DAAC-4E37-9618-299A58F9862C}"/>
              </a:ext>
            </a:extLst>
          </p:cNvPr>
          <p:cNvGrpSpPr/>
          <p:nvPr/>
        </p:nvGrpSpPr>
        <p:grpSpPr>
          <a:xfrm>
            <a:off x="8887840" y="3240156"/>
            <a:ext cx="2888319" cy="2554357"/>
            <a:chOff x="8887840" y="3240156"/>
            <a:chExt cx="2888319" cy="2554357"/>
          </a:xfrm>
        </p:grpSpPr>
        <p:grpSp>
          <p:nvGrpSpPr>
            <p:cNvPr id="23" name="Groupe 22">
              <a:extLst>
                <a:ext uri="{FF2B5EF4-FFF2-40B4-BE49-F238E27FC236}">
                  <a16:creationId xmlns:a16="http://schemas.microsoft.com/office/drawing/2014/main" id="{0C5BD943-51B9-4B39-A76A-4795E237AAEF}"/>
                </a:ext>
              </a:extLst>
            </p:cNvPr>
            <p:cNvGrpSpPr/>
            <p:nvPr/>
          </p:nvGrpSpPr>
          <p:grpSpPr>
            <a:xfrm>
              <a:off x="8887840" y="3240156"/>
              <a:ext cx="2888319" cy="2554357"/>
              <a:chOff x="8887840" y="3240156"/>
              <a:chExt cx="2888319" cy="2554357"/>
            </a:xfrm>
          </p:grpSpPr>
          <p:pic>
            <p:nvPicPr>
              <p:cNvPr id="17" name="Image 16">
                <a:extLst>
                  <a:ext uri="{FF2B5EF4-FFF2-40B4-BE49-F238E27FC236}">
                    <a16:creationId xmlns:a16="http://schemas.microsoft.com/office/drawing/2014/main" id="{922754AC-D0FE-480D-8A86-1559726A8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887840" y="3240156"/>
                <a:ext cx="2888319" cy="2554357"/>
              </a:xfrm>
              <a:prstGeom prst="rect">
                <a:avLst/>
              </a:prstGeom>
            </p:spPr>
          </p:pic>
          <p:sp>
            <p:nvSpPr>
              <p:cNvPr id="22" name="Rectangle 21">
                <a:extLst>
                  <a:ext uri="{FF2B5EF4-FFF2-40B4-BE49-F238E27FC236}">
                    <a16:creationId xmlns:a16="http://schemas.microsoft.com/office/drawing/2014/main" id="{E951AB7E-406D-447A-B50F-F007D81E89B8}"/>
                  </a:ext>
                </a:extLst>
              </p:cNvPr>
              <p:cNvSpPr/>
              <p:nvPr/>
            </p:nvSpPr>
            <p:spPr>
              <a:xfrm>
                <a:off x="9312965" y="3975652"/>
                <a:ext cx="626165" cy="735496"/>
              </a:xfrm>
              <a:prstGeom prst="rect">
                <a:avLst/>
              </a:prstGeom>
              <a:solidFill>
                <a:srgbClr val="C2AE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dirty="0"/>
              </a:p>
            </p:txBody>
          </p:sp>
        </p:grpSp>
        <p:pic>
          <p:nvPicPr>
            <p:cNvPr id="26" name="Graphique 25" descr="Dollar avec un remplissage uni">
              <a:extLst>
                <a:ext uri="{FF2B5EF4-FFF2-40B4-BE49-F238E27FC236}">
                  <a16:creationId xmlns:a16="http://schemas.microsoft.com/office/drawing/2014/main" id="{5B6D85E4-EF7B-4AF2-A936-238EC5828F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68847" y="3940865"/>
              <a:ext cx="770283" cy="770283"/>
            </a:xfrm>
            <a:prstGeom prst="rect">
              <a:avLst/>
            </a:prstGeom>
          </p:spPr>
        </p:pic>
      </p:grpSp>
    </p:spTree>
    <p:extLst>
      <p:ext uri="{BB962C8B-B14F-4D97-AF65-F5344CB8AC3E}">
        <p14:creationId xmlns:p14="http://schemas.microsoft.com/office/powerpoint/2010/main" val="176603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F522FA-299A-47A7-9B57-51D3336CD164}"/>
              </a:ext>
            </a:extLst>
          </p:cNvPr>
          <p:cNvSpPr>
            <a:spLocks noGrp="1"/>
          </p:cNvSpPr>
          <p:nvPr>
            <p:ph type="title"/>
          </p:nvPr>
        </p:nvSpPr>
        <p:spPr/>
        <p:txBody>
          <a:bodyPr/>
          <a:lstStyle/>
          <a:p>
            <a:r>
              <a:rPr lang="fr-FR" dirty="0"/>
              <a:t>APPLICATION FOR NEXT TIME</a:t>
            </a:r>
            <a:endParaRPr lang="fr-BJ" dirty="0"/>
          </a:p>
        </p:txBody>
      </p:sp>
      <p:pic>
        <p:nvPicPr>
          <p:cNvPr id="19" name="Graphique 18" descr="Femme avec un remplissage uni">
            <a:extLst>
              <a:ext uri="{FF2B5EF4-FFF2-40B4-BE49-F238E27FC236}">
                <a16:creationId xmlns:a16="http://schemas.microsoft.com/office/drawing/2014/main" id="{B7AAA430-D7B4-4079-BEB9-5242039B59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3364" y="1895017"/>
            <a:ext cx="540000" cy="540000"/>
          </a:xfrm>
          <a:prstGeom prst="rect">
            <a:avLst/>
          </a:prstGeom>
        </p:spPr>
      </p:pic>
      <p:pic>
        <p:nvPicPr>
          <p:cNvPr id="24" name="Graphique 23" descr="Femme avec un remplissage uni">
            <a:extLst>
              <a:ext uri="{FF2B5EF4-FFF2-40B4-BE49-F238E27FC236}">
                <a16:creationId xmlns:a16="http://schemas.microsoft.com/office/drawing/2014/main" id="{2F049DF7-9756-4807-AF2E-DBF0F3C029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5189" y="3212368"/>
            <a:ext cx="540000" cy="540000"/>
          </a:xfrm>
          <a:prstGeom prst="rect">
            <a:avLst/>
          </a:prstGeom>
        </p:spPr>
      </p:pic>
      <p:pic>
        <p:nvPicPr>
          <p:cNvPr id="25" name="Graphique 24" descr="Femme avec un remplissage uni">
            <a:extLst>
              <a:ext uri="{FF2B5EF4-FFF2-40B4-BE49-F238E27FC236}">
                <a16:creationId xmlns:a16="http://schemas.microsoft.com/office/drawing/2014/main" id="{DB61106C-10E5-4DA0-A6EA-998FA3C528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3154" y="3476137"/>
            <a:ext cx="540000" cy="540000"/>
          </a:xfrm>
          <a:prstGeom prst="rect">
            <a:avLst/>
          </a:prstGeom>
        </p:spPr>
      </p:pic>
      <p:pic>
        <p:nvPicPr>
          <p:cNvPr id="26" name="Graphique 25" descr="Femme avec un remplissage uni">
            <a:extLst>
              <a:ext uri="{FF2B5EF4-FFF2-40B4-BE49-F238E27FC236}">
                <a16:creationId xmlns:a16="http://schemas.microsoft.com/office/drawing/2014/main" id="{E4D45ADD-1317-43B1-B94A-C09F5197BB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3347" y="3666792"/>
            <a:ext cx="540000" cy="540000"/>
          </a:xfrm>
          <a:prstGeom prst="rect">
            <a:avLst/>
          </a:prstGeom>
        </p:spPr>
      </p:pic>
      <p:pic>
        <p:nvPicPr>
          <p:cNvPr id="32" name="Graphique 31" descr="Homme avec un remplissage uni">
            <a:extLst>
              <a:ext uri="{FF2B5EF4-FFF2-40B4-BE49-F238E27FC236}">
                <a16:creationId xmlns:a16="http://schemas.microsoft.com/office/drawing/2014/main" id="{3D70375A-ED70-4215-8CF8-8461E65A86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65595" y="3843505"/>
            <a:ext cx="540000" cy="540000"/>
          </a:xfrm>
          <a:prstGeom prst="rect">
            <a:avLst/>
          </a:prstGeom>
        </p:spPr>
      </p:pic>
      <p:pic>
        <p:nvPicPr>
          <p:cNvPr id="33" name="Graphique 32" descr="Homme avec un remplissage uni">
            <a:extLst>
              <a:ext uri="{FF2B5EF4-FFF2-40B4-BE49-F238E27FC236}">
                <a16:creationId xmlns:a16="http://schemas.microsoft.com/office/drawing/2014/main" id="{526FDF92-113B-47D6-9B39-E8FE355A0C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79133" y="3813647"/>
            <a:ext cx="540000" cy="540000"/>
          </a:xfrm>
          <a:prstGeom prst="rect">
            <a:avLst/>
          </a:prstGeom>
        </p:spPr>
      </p:pic>
      <p:pic>
        <p:nvPicPr>
          <p:cNvPr id="36" name="Graphique 35" descr="Homme avec un remplissage uni">
            <a:extLst>
              <a:ext uri="{FF2B5EF4-FFF2-40B4-BE49-F238E27FC236}">
                <a16:creationId xmlns:a16="http://schemas.microsoft.com/office/drawing/2014/main" id="{BD60936A-F9FC-4C28-BA67-1DAD90BFF3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17821" y="2622217"/>
            <a:ext cx="540000" cy="540000"/>
          </a:xfrm>
          <a:prstGeom prst="rect">
            <a:avLst/>
          </a:prstGeom>
        </p:spPr>
      </p:pic>
      <p:pic>
        <p:nvPicPr>
          <p:cNvPr id="4" name="Graphique 3" descr="Femme avec un remplissage uni">
            <a:extLst>
              <a:ext uri="{FF2B5EF4-FFF2-40B4-BE49-F238E27FC236}">
                <a16:creationId xmlns:a16="http://schemas.microsoft.com/office/drawing/2014/main" id="{C3521BC5-AA22-4CD9-9E61-52BE0A1D04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0947" y="1805017"/>
            <a:ext cx="540000" cy="540000"/>
          </a:xfrm>
          <a:prstGeom prst="rect">
            <a:avLst/>
          </a:prstGeom>
        </p:spPr>
      </p:pic>
      <p:pic>
        <p:nvPicPr>
          <p:cNvPr id="6" name="Graphique 5" descr="Homme avec un remplissage uni">
            <a:extLst>
              <a:ext uri="{FF2B5EF4-FFF2-40B4-BE49-F238E27FC236}">
                <a16:creationId xmlns:a16="http://schemas.microsoft.com/office/drawing/2014/main" id="{FDCEC50A-36C3-417D-A751-8CCA6A176A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60947" y="2165017"/>
            <a:ext cx="540000" cy="540000"/>
          </a:xfrm>
          <a:prstGeom prst="rect">
            <a:avLst/>
          </a:prstGeom>
        </p:spPr>
      </p:pic>
      <p:pic>
        <p:nvPicPr>
          <p:cNvPr id="11" name="Graphique 10" descr="Femme avec un remplissage uni">
            <a:extLst>
              <a:ext uri="{FF2B5EF4-FFF2-40B4-BE49-F238E27FC236}">
                <a16:creationId xmlns:a16="http://schemas.microsoft.com/office/drawing/2014/main" id="{DC1401B1-8A46-4D0E-A2E9-E0ECA059D9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23308" y="1729617"/>
            <a:ext cx="540000" cy="540000"/>
          </a:xfrm>
          <a:prstGeom prst="rect">
            <a:avLst/>
          </a:prstGeom>
        </p:spPr>
      </p:pic>
      <p:pic>
        <p:nvPicPr>
          <p:cNvPr id="14" name="Graphique 13" descr="Femme avec un remplissage uni">
            <a:extLst>
              <a:ext uri="{FF2B5EF4-FFF2-40B4-BE49-F238E27FC236}">
                <a16:creationId xmlns:a16="http://schemas.microsoft.com/office/drawing/2014/main" id="{2A3356B0-9E8D-4104-8724-0F0D612365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03308" y="2108217"/>
            <a:ext cx="540000" cy="540000"/>
          </a:xfrm>
          <a:prstGeom prst="rect">
            <a:avLst/>
          </a:prstGeom>
        </p:spPr>
      </p:pic>
      <p:pic>
        <p:nvPicPr>
          <p:cNvPr id="15" name="Graphique 14" descr="Femme avec un remplissage uni">
            <a:extLst>
              <a:ext uri="{FF2B5EF4-FFF2-40B4-BE49-F238E27FC236}">
                <a16:creationId xmlns:a16="http://schemas.microsoft.com/office/drawing/2014/main" id="{43CB5F7C-1494-4529-AADD-0FD5D394A4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8259" y="2194217"/>
            <a:ext cx="540000" cy="540000"/>
          </a:xfrm>
          <a:prstGeom prst="rect">
            <a:avLst/>
          </a:prstGeom>
        </p:spPr>
      </p:pic>
      <p:pic>
        <p:nvPicPr>
          <p:cNvPr id="16" name="Graphique 15" descr="Femme avec un remplissage uni">
            <a:extLst>
              <a:ext uri="{FF2B5EF4-FFF2-40B4-BE49-F238E27FC236}">
                <a16:creationId xmlns:a16="http://schemas.microsoft.com/office/drawing/2014/main" id="{F84CC063-EFCC-476E-A871-B5E3F25123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28357" y="1654217"/>
            <a:ext cx="540000" cy="540000"/>
          </a:xfrm>
          <a:prstGeom prst="rect">
            <a:avLst/>
          </a:prstGeom>
        </p:spPr>
      </p:pic>
      <p:pic>
        <p:nvPicPr>
          <p:cNvPr id="17" name="Graphique 16" descr="Femme avec un remplissage uni">
            <a:extLst>
              <a:ext uri="{FF2B5EF4-FFF2-40B4-BE49-F238E27FC236}">
                <a16:creationId xmlns:a16="http://schemas.microsoft.com/office/drawing/2014/main" id="{6F476BEE-F68B-47B5-B111-90D40D44D1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59902" y="2345017"/>
            <a:ext cx="540000" cy="540000"/>
          </a:xfrm>
          <a:prstGeom prst="rect">
            <a:avLst/>
          </a:prstGeom>
        </p:spPr>
      </p:pic>
      <p:pic>
        <p:nvPicPr>
          <p:cNvPr id="18" name="Graphique 17" descr="Femme avec un remplissage uni">
            <a:extLst>
              <a:ext uri="{FF2B5EF4-FFF2-40B4-BE49-F238E27FC236}">
                <a16:creationId xmlns:a16="http://schemas.microsoft.com/office/drawing/2014/main" id="{076FE68E-B584-416B-8CCD-F2FE0E0A1C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3154" y="1805017"/>
            <a:ext cx="540000" cy="540000"/>
          </a:xfrm>
          <a:prstGeom prst="rect">
            <a:avLst/>
          </a:prstGeom>
        </p:spPr>
      </p:pic>
      <p:pic>
        <p:nvPicPr>
          <p:cNvPr id="20" name="Graphique 19" descr="Femme avec un remplissage uni">
            <a:extLst>
              <a:ext uri="{FF2B5EF4-FFF2-40B4-BE49-F238E27FC236}">
                <a16:creationId xmlns:a16="http://schemas.microsoft.com/office/drawing/2014/main" id="{D10CEBA8-1513-4DA4-9A0C-E590C7D1B6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3308" y="2902824"/>
            <a:ext cx="540000" cy="540000"/>
          </a:xfrm>
          <a:prstGeom prst="rect">
            <a:avLst/>
          </a:prstGeom>
        </p:spPr>
      </p:pic>
      <p:pic>
        <p:nvPicPr>
          <p:cNvPr id="21" name="Graphique 20" descr="Femme avec un remplissage uni">
            <a:extLst>
              <a:ext uri="{FF2B5EF4-FFF2-40B4-BE49-F238E27FC236}">
                <a16:creationId xmlns:a16="http://schemas.microsoft.com/office/drawing/2014/main" id="{00E5B680-EA2C-4CE9-BBF4-66416E4E35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8675" y="2979937"/>
            <a:ext cx="540000" cy="540000"/>
          </a:xfrm>
          <a:prstGeom prst="rect">
            <a:avLst/>
          </a:prstGeom>
        </p:spPr>
      </p:pic>
      <p:pic>
        <p:nvPicPr>
          <p:cNvPr id="22" name="Graphique 21" descr="Femme avec un remplissage uni">
            <a:extLst>
              <a:ext uri="{FF2B5EF4-FFF2-40B4-BE49-F238E27FC236}">
                <a16:creationId xmlns:a16="http://schemas.microsoft.com/office/drawing/2014/main" id="{1B326CED-ACCD-4CAB-8C64-A8701F618F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1629" y="3216792"/>
            <a:ext cx="540000" cy="540000"/>
          </a:xfrm>
          <a:prstGeom prst="rect">
            <a:avLst/>
          </a:prstGeom>
        </p:spPr>
      </p:pic>
      <p:pic>
        <p:nvPicPr>
          <p:cNvPr id="23" name="Graphique 22" descr="Femme avec un remplissage uni">
            <a:extLst>
              <a:ext uri="{FF2B5EF4-FFF2-40B4-BE49-F238E27FC236}">
                <a16:creationId xmlns:a16="http://schemas.microsoft.com/office/drawing/2014/main" id="{0A8F70AA-24CB-42B9-B55F-06E30B047F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12137" y="3306792"/>
            <a:ext cx="540000" cy="540000"/>
          </a:xfrm>
          <a:prstGeom prst="rect">
            <a:avLst/>
          </a:prstGeom>
        </p:spPr>
      </p:pic>
      <p:pic>
        <p:nvPicPr>
          <p:cNvPr id="27" name="Graphique 26" descr="Homme avec un remplissage uni">
            <a:extLst>
              <a:ext uri="{FF2B5EF4-FFF2-40B4-BE49-F238E27FC236}">
                <a16:creationId xmlns:a16="http://schemas.microsoft.com/office/drawing/2014/main" id="{5D83AD19-4EFC-4D81-8FCE-F6844294F1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8063" y="2515224"/>
            <a:ext cx="540000" cy="540000"/>
          </a:xfrm>
          <a:prstGeom prst="rect">
            <a:avLst/>
          </a:prstGeom>
        </p:spPr>
      </p:pic>
      <p:pic>
        <p:nvPicPr>
          <p:cNvPr id="28" name="Graphique 27" descr="Homme avec un remplissage uni">
            <a:extLst>
              <a:ext uri="{FF2B5EF4-FFF2-40B4-BE49-F238E27FC236}">
                <a16:creationId xmlns:a16="http://schemas.microsoft.com/office/drawing/2014/main" id="{A734D897-D2B8-4044-AB9B-3C84E9580F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0947" y="2767887"/>
            <a:ext cx="540000" cy="540000"/>
          </a:xfrm>
          <a:prstGeom prst="rect">
            <a:avLst/>
          </a:prstGeom>
        </p:spPr>
      </p:pic>
      <p:pic>
        <p:nvPicPr>
          <p:cNvPr id="29" name="Graphique 28" descr="Homme avec un remplissage uni">
            <a:extLst>
              <a:ext uri="{FF2B5EF4-FFF2-40B4-BE49-F238E27FC236}">
                <a16:creationId xmlns:a16="http://schemas.microsoft.com/office/drawing/2014/main" id="{6148354B-1754-4E86-A9A5-204CEA7BF3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18148" y="2414599"/>
            <a:ext cx="540000" cy="540000"/>
          </a:xfrm>
          <a:prstGeom prst="rect">
            <a:avLst/>
          </a:prstGeom>
        </p:spPr>
      </p:pic>
      <p:pic>
        <p:nvPicPr>
          <p:cNvPr id="30" name="Graphique 29" descr="Homme avec un remplissage uni">
            <a:extLst>
              <a:ext uri="{FF2B5EF4-FFF2-40B4-BE49-F238E27FC236}">
                <a16:creationId xmlns:a16="http://schemas.microsoft.com/office/drawing/2014/main" id="{5E592D98-13B3-4DC0-B51D-89C86E3169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14837" y="2730355"/>
            <a:ext cx="540000" cy="540000"/>
          </a:xfrm>
          <a:prstGeom prst="rect">
            <a:avLst/>
          </a:prstGeom>
        </p:spPr>
      </p:pic>
      <p:pic>
        <p:nvPicPr>
          <p:cNvPr id="31" name="Graphique 30" descr="Homme avec un remplissage uni">
            <a:extLst>
              <a:ext uri="{FF2B5EF4-FFF2-40B4-BE49-F238E27FC236}">
                <a16:creationId xmlns:a16="http://schemas.microsoft.com/office/drawing/2014/main" id="{65EB0989-8BFA-467D-804E-4D6A1843A6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22947" y="2927017"/>
            <a:ext cx="540000" cy="540000"/>
          </a:xfrm>
          <a:prstGeom prst="rect">
            <a:avLst/>
          </a:prstGeom>
        </p:spPr>
      </p:pic>
      <p:pic>
        <p:nvPicPr>
          <p:cNvPr id="34" name="Graphique 33" descr="Homme avec un remplissage uni">
            <a:extLst>
              <a:ext uri="{FF2B5EF4-FFF2-40B4-BE49-F238E27FC236}">
                <a16:creationId xmlns:a16="http://schemas.microsoft.com/office/drawing/2014/main" id="{F5AA6611-089A-45E3-8CAF-88A85C3D54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29568" y="2946792"/>
            <a:ext cx="540000" cy="540000"/>
          </a:xfrm>
          <a:prstGeom prst="rect">
            <a:avLst/>
          </a:prstGeom>
        </p:spPr>
      </p:pic>
      <p:pic>
        <p:nvPicPr>
          <p:cNvPr id="35" name="Graphique 34" descr="Homme avec un remplissage uni">
            <a:extLst>
              <a:ext uri="{FF2B5EF4-FFF2-40B4-BE49-F238E27FC236}">
                <a16:creationId xmlns:a16="http://schemas.microsoft.com/office/drawing/2014/main" id="{FE54BAE6-1D7F-4432-8489-E9B3238A4E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0108" y="3249937"/>
            <a:ext cx="540000" cy="540000"/>
          </a:xfrm>
          <a:prstGeom prst="rect">
            <a:avLst/>
          </a:prstGeom>
        </p:spPr>
      </p:pic>
      <p:pic>
        <p:nvPicPr>
          <p:cNvPr id="37" name="Graphique 36" descr="Homme avec un remplissage uni">
            <a:extLst>
              <a:ext uri="{FF2B5EF4-FFF2-40B4-BE49-F238E27FC236}">
                <a16:creationId xmlns:a16="http://schemas.microsoft.com/office/drawing/2014/main" id="{FA433916-5524-45A1-AE28-4165067743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82147" y="2857417"/>
            <a:ext cx="540000" cy="540000"/>
          </a:xfrm>
          <a:prstGeom prst="rect">
            <a:avLst/>
          </a:prstGeom>
        </p:spPr>
      </p:pic>
      <p:pic>
        <p:nvPicPr>
          <p:cNvPr id="39" name="Graphique 38" descr="Femme avec un remplissage uni">
            <a:extLst>
              <a:ext uri="{FF2B5EF4-FFF2-40B4-BE49-F238E27FC236}">
                <a16:creationId xmlns:a16="http://schemas.microsoft.com/office/drawing/2014/main" id="{6733BD64-F27D-4741-BF46-F3E14D1226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618939" y="1401173"/>
            <a:ext cx="540000" cy="540000"/>
          </a:xfrm>
          <a:prstGeom prst="rect">
            <a:avLst/>
          </a:prstGeom>
        </p:spPr>
      </p:pic>
      <p:pic>
        <p:nvPicPr>
          <p:cNvPr id="40" name="Graphique 39" descr="Homme avec un remplissage uni">
            <a:extLst>
              <a:ext uri="{FF2B5EF4-FFF2-40B4-BE49-F238E27FC236}">
                <a16:creationId xmlns:a16="http://schemas.microsoft.com/office/drawing/2014/main" id="{07E41F27-F5CF-42FD-BDA4-F34D27BAAC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0978939" y="1761173"/>
            <a:ext cx="540000" cy="540000"/>
          </a:xfrm>
          <a:prstGeom prst="rect">
            <a:avLst/>
          </a:prstGeom>
        </p:spPr>
      </p:pic>
      <p:pic>
        <p:nvPicPr>
          <p:cNvPr id="41" name="Graphique 40" descr="Femme avec un remplissage uni">
            <a:extLst>
              <a:ext uri="{FF2B5EF4-FFF2-40B4-BE49-F238E27FC236}">
                <a16:creationId xmlns:a16="http://schemas.microsoft.com/office/drawing/2014/main" id="{0A6AE602-9CA4-4DA7-A621-397A3C0066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316578" y="1325773"/>
            <a:ext cx="540000" cy="540000"/>
          </a:xfrm>
          <a:prstGeom prst="rect">
            <a:avLst/>
          </a:prstGeom>
        </p:spPr>
      </p:pic>
      <p:pic>
        <p:nvPicPr>
          <p:cNvPr id="42" name="Graphique 41" descr="Femme avec un remplissage uni">
            <a:extLst>
              <a:ext uri="{FF2B5EF4-FFF2-40B4-BE49-F238E27FC236}">
                <a16:creationId xmlns:a16="http://schemas.microsoft.com/office/drawing/2014/main" id="{9636B455-76C0-42EF-A1A2-BF07A30BB1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36578" y="1704373"/>
            <a:ext cx="540000" cy="540000"/>
          </a:xfrm>
          <a:prstGeom prst="rect">
            <a:avLst/>
          </a:prstGeom>
        </p:spPr>
      </p:pic>
      <p:pic>
        <p:nvPicPr>
          <p:cNvPr id="43" name="Graphique 42" descr="Femme avec un remplissage uni">
            <a:extLst>
              <a:ext uri="{FF2B5EF4-FFF2-40B4-BE49-F238E27FC236}">
                <a16:creationId xmlns:a16="http://schemas.microsoft.com/office/drawing/2014/main" id="{1323743D-6BBD-413D-86B3-30836CF93A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721627" y="1790373"/>
            <a:ext cx="540000" cy="540000"/>
          </a:xfrm>
          <a:prstGeom prst="rect">
            <a:avLst/>
          </a:prstGeom>
        </p:spPr>
      </p:pic>
      <p:pic>
        <p:nvPicPr>
          <p:cNvPr id="44" name="Graphique 43" descr="Femme avec un remplissage uni">
            <a:extLst>
              <a:ext uri="{FF2B5EF4-FFF2-40B4-BE49-F238E27FC236}">
                <a16:creationId xmlns:a16="http://schemas.microsoft.com/office/drawing/2014/main" id="{4D7F82E3-C5EC-43A4-95B6-2EA143E84C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011529" y="1250373"/>
            <a:ext cx="540000" cy="540000"/>
          </a:xfrm>
          <a:prstGeom prst="rect">
            <a:avLst/>
          </a:prstGeom>
        </p:spPr>
      </p:pic>
      <p:pic>
        <p:nvPicPr>
          <p:cNvPr id="45" name="Graphique 44" descr="Femme avec un remplissage uni">
            <a:extLst>
              <a:ext uri="{FF2B5EF4-FFF2-40B4-BE49-F238E27FC236}">
                <a16:creationId xmlns:a16="http://schemas.microsoft.com/office/drawing/2014/main" id="{6C9D7745-A7A6-47ED-A463-7BD349CEC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179984" y="1941173"/>
            <a:ext cx="540000" cy="540000"/>
          </a:xfrm>
          <a:prstGeom prst="rect">
            <a:avLst/>
          </a:prstGeom>
        </p:spPr>
      </p:pic>
      <p:pic>
        <p:nvPicPr>
          <p:cNvPr id="46" name="Graphique 45" descr="Femme avec un remplissage uni">
            <a:extLst>
              <a:ext uri="{FF2B5EF4-FFF2-40B4-BE49-F238E27FC236}">
                <a16:creationId xmlns:a16="http://schemas.microsoft.com/office/drawing/2014/main" id="{782D56B4-23D9-4FDB-844B-4B71D300CB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526732" y="1401173"/>
            <a:ext cx="540000" cy="540000"/>
          </a:xfrm>
          <a:prstGeom prst="rect">
            <a:avLst/>
          </a:prstGeom>
        </p:spPr>
      </p:pic>
      <p:pic>
        <p:nvPicPr>
          <p:cNvPr id="47" name="Graphique 46" descr="Femme avec un remplissage uni">
            <a:extLst>
              <a:ext uri="{FF2B5EF4-FFF2-40B4-BE49-F238E27FC236}">
                <a16:creationId xmlns:a16="http://schemas.microsoft.com/office/drawing/2014/main" id="{88E62C4E-1826-4665-ACBA-C9EEAC55EF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836522" y="1491173"/>
            <a:ext cx="540000" cy="540000"/>
          </a:xfrm>
          <a:prstGeom prst="rect">
            <a:avLst/>
          </a:prstGeom>
        </p:spPr>
      </p:pic>
      <p:pic>
        <p:nvPicPr>
          <p:cNvPr id="48" name="Graphique 47" descr="Femme avec un remplissage uni">
            <a:extLst>
              <a:ext uri="{FF2B5EF4-FFF2-40B4-BE49-F238E27FC236}">
                <a16:creationId xmlns:a16="http://schemas.microsoft.com/office/drawing/2014/main" id="{9EEA9C84-CFF7-49EE-90F2-9C9B4E466B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866578" y="2498980"/>
            <a:ext cx="540000" cy="540000"/>
          </a:xfrm>
          <a:prstGeom prst="rect">
            <a:avLst/>
          </a:prstGeom>
        </p:spPr>
      </p:pic>
      <p:pic>
        <p:nvPicPr>
          <p:cNvPr id="49" name="Graphique 48" descr="Femme avec un remplissage uni">
            <a:extLst>
              <a:ext uri="{FF2B5EF4-FFF2-40B4-BE49-F238E27FC236}">
                <a16:creationId xmlns:a16="http://schemas.microsoft.com/office/drawing/2014/main" id="{FA73896E-C20B-49C1-96F8-467555034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471211" y="2576093"/>
            <a:ext cx="540000" cy="540000"/>
          </a:xfrm>
          <a:prstGeom prst="rect">
            <a:avLst/>
          </a:prstGeom>
        </p:spPr>
      </p:pic>
      <p:pic>
        <p:nvPicPr>
          <p:cNvPr id="50" name="Graphique 49" descr="Femme avec un remplissage uni">
            <a:extLst>
              <a:ext uri="{FF2B5EF4-FFF2-40B4-BE49-F238E27FC236}">
                <a16:creationId xmlns:a16="http://schemas.microsoft.com/office/drawing/2014/main" id="{CC21C751-8D07-45F7-8F24-680E4CA124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968257" y="2812948"/>
            <a:ext cx="540000" cy="540000"/>
          </a:xfrm>
          <a:prstGeom prst="rect">
            <a:avLst/>
          </a:prstGeom>
        </p:spPr>
      </p:pic>
      <p:pic>
        <p:nvPicPr>
          <p:cNvPr id="51" name="Graphique 50" descr="Femme avec un remplissage uni">
            <a:extLst>
              <a:ext uri="{FF2B5EF4-FFF2-40B4-BE49-F238E27FC236}">
                <a16:creationId xmlns:a16="http://schemas.microsoft.com/office/drawing/2014/main" id="{042269E6-4E50-4D0E-B2D9-6066CE4B66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039276" y="2873948"/>
            <a:ext cx="540000" cy="540000"/>
          </a:xfrm>
          <a:prstGeom prst="rect">
            <a:avLst/>
          </a:prstGeom>
        </p:spPr>
      </p:pic>
      <p:pic>
        <p:nvPicPr>
          <p:cNvPr id="52" name="Graphique 51" descr="Femme avec un remplissage uni">
            <a:extLst>
              <a:ext uri="{FF2B5EF4-FFF2-40B4-BE49-F238E27FC236}">
                <a16:creationId xmlns:a16="http://schemas.microsoft.com/office/drawing/2014/main" id="{034215EF-F5AF-41AC-B60D-ABD28F93ED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864697" y="2808524"/>
            <a:ext cx="540000" cy="540000"/>
          </a:xfrm>
          <a:prstGeom prst="rect">
            <a:avLst/>
          </a:prstGeom>
        </p:spPr>
      </p:pic>
      <p:pic>
        <p:nvPicPr>
          <p:cNvPr id="53" name="Graphique 52" descr="Femme avec un remplissage uni">
            <a:extLst>
              <a:ext uri="{FF2B5EF4-FFF2-40B4-BE49-F238E27FC236}">
                <a16:creationId xmlns:a16="http://schemas.microsoft.com/office/drawing/2014/main" id="{BD62C2DA-15A0-4085-B66E-29B7902FC1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526732" y="3072293"/>
            <a:ext cx="540000" cy="540000"/>
          </a:xfrm>
          <a:prstGeom prst="rect">
            <a:avLst/>
          </a:prstGeom>
        </p:spPr>
      </p:pic>
      <p:pic>
        <p:nvPicPr>
          <p:cNvPr id="54" name="Graphique 53" descr="Femme avec un remplissage uni">
            <a:extLst>
              <a:ext uri="{FF2B5EF4-FFF2-40B4-BE49-F238E27FC236}">
                <a16:creationId xmlns:a16="http://schemas.microsoft.com/office/drawing/2014/main" id="{3B67C9F4-3359-4267-A173-9B44B7D4C1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466539" y="3262948"/>
            <a:ext cx="540000" cy="540000"/>
          </a:xfrm>
          <a:prstGeom prst="rect">
            <a:avLst/>
          </a:prstGeom>
        </p:spPr>
      </p:pic>
      <p:pic>
        <p:nvPicPr>
          <p:cNvPr id="55" name="Graphique 54" descr="Homme avec un remplissage uni">
            <a:extLst>
              <a:ext uri="{FF2B5EF4-FFF2-40B4-BE49-F238E27FC236}">
                <a16:creationId xmlns:a16="http://schemas.microsoft.com/office/drawing/2014/main" id="{1BF054FD-2DAB-4541-96FD-35897AEAE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981823" y="2111380"/>
            <a:ext cx="540000" cy="540000"/>
          </a:xfrm>
          <a:prstGeom prst="rect">
            <a:avLst/>
          </a:prstGeom>
        </p:spPr>
      </p:pic>
      <p:pic>
        <p:nvPicPr>
          <p:cNvPr id="56" name="Graphique 55" descr="Homme avec un remplissage uni">
            <a:extLst>
              <a:ext uri="{FF2B5EF4-FFF2-40B4-BE49-F238E27FC236}">
                <a16:creationId xmlns:a16="http://schemas.microsoft.com/office/drawing/2014/main" id="{73B1A5A5-AFD2-4ADB-9385-0260FB191A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158939" y="2364043"/>
            <a:ext cx="540000" cy="540000"/>
          </a:xfrm>
          <a:prstGeom prst="rect">
            <a:avLst/>
          </a:prstGeom>
        </p:spPr>
      </p:pic>
      <p:pic>
        <p:nvPicPr>
          <p:cNvPr id="57" name="Graphique 56" descr="Homme avec un remplissage uni">
            <a:extLst>
              <a:ext uri="{FF2B5EF4-FFF2-40B4-BE49-F238E27FC236}">
                <a16:creationId xmlns:a16="http://schemas.microsoft.com/office/drawing/2014/main" id="{5590B6C2-133B-479E-8893-A031DA6764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0521738" y="2010755"/>
            <a:ext cx="540000" cy="540000"/>
          </a:xfrm>
          <a:prstGeom prst="rect">
            <a:avLst/>
          </a:prstGeom>
        </p:spPr>
      </p:pic>
      <p:pic>
        <p:nvPicPr>
          <p:cNvPr id="58" name="Graphique 57" descr="Homme avec un remplissage uni">
            <a:extLst>
              <a:ext uri="{FF2B5EF4-FFF2-40B4-BE49-F238E27FC236}">
                <a16:creationId xmlns:a16="http://schemas.microsoft.com/office/drawing/2014/main" id="{8D3442EC-BE4B-4D55-AE23-FFD0203AEF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0825049" y="2326511"/>
            <a:ext cx="540000" cy="540000"/>
          </a:xfrm>
          <a:prstGeom prst="rect">
            <a:avLst/>
          </a:prstGeom>
        </p:spPr>
      </p:pic>
      <p:pic>
        <p:nvPicPr>
          <p:cNvPr id="59" name="Graphique 58" descr="Homme avec un remplissage uni">
            <a:extLst>
              <a:ext uri="{FF2B5EF4-FFF2-40B4-BE49-F238E27FC236}">
                <a16:creationId xmlns:a16="http://schemas.microsoft.com/office/drawing/2014/main" id="{D9B4BA33-4CEF-4F3F-980C-004F9C14A1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0216939" y="2523173"/>
            <a:ext cx="540000" cy="540000"/>
          </a:xfrm>
          <a:prstGeom prst="rect">
            <a:avLst/>
          </a:prstGeom>
        </p:spPr>
      </p:pic>
      <p:pic>
        <p:nvPicPr>
          <p:cNvPr id="60" name="Graphique 59" descr="Homme avec un remplissage uni">
            <a:extLst>
              <a:ext uri="{FF2B5EF4-FFF2-40B4-BE49-F238E27FC236}">
                <a16:creationId xmlns:a16="http://schemas.microsoft.com/office/drawing/2014/main" id="{2B8C69D0-3094-401E-93F6-68B7192B63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074291" y="3439661"/>
            <a:ext cx="540000" cy="540000"/>
          </a:xfrm>
          <a:prstGeom prst="rect">
            <a:avLst/>
          </a:prstGeom>
        </p:spPr>
      </p:pic>
      <p:pic>
        <p:nvPicPr>
          <p:cNvPr id="61" name="Graphique 60" descr="Homme avec un remplissage uni">
            <a:extLst>
              <a:ext uri="{FF2B5EF4-FFF2-40B4-BE49-F238E27FC236}">
                <a16:creationId xmlns:a16="http://schemas.microsoft.com/office/drawing/2014/main" id="{77F24BBA-C25E-4FD3-A057-861BB6E277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0060753" y="3409803"/>
            <a:ext cx="540000" cy="540000"/>
          </a:xfrm>
          <a:prstGeom prst="rect">
            <a:avLst/>
          </a:prstGeom>
        </p:spPr>
      </p:pic>
      <p:pic>
        <p:nvPicPr>
          <p:cNvPr id="62" name="Graphique 61" descr="Homme avec un remplissage uni">
            <a:extLst>
              <a:ext uri="{FF2B5EF4-FFF2-40B4-BE49-F238E27FC236}">
                <a16:creationId xmlns:a16="http://schemas.microsoft.com/office/drawing/2014/main" id="{D4D98FE4-11AA-45FD-91DF-ACA2C9EE63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610318" y="2542948"/>
            <a:ext cx="540000" cy="540000"/>
          </a:xfrm>
          <a:prstGeom prst="rect">
            <a:avLst/>
          </a:prstGeom>
        </p:spPr>
      </p:pic>
      <p:pic>
        <p:nvPicPr>
          <p:cNvPr id="63" name="Graphique 62" descr="Homme avec un remplissage uni">
            <a:extLst>
              <a:ext uri="{FF2B5EF4-FFF2-40B4-BE49-F238E27FC236}">
                <a16:creationId xmlns:a16="http://schemas.microsoft.com/office/drawing/2014/main" id="{49068BB6-4102-499C-9C73-C1670D7969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159778" y="2846093"/>
            <a:ext cx="540000" cy="540000"/>
          </a:xfrm>
          <a:prstGeom prst="rect">
            <a:avLst/>
          </a:prstGeom>
        </p:spPr>
      </p:pic>
      <p:pic>
        <p:nvPicPr>
          <p:cNvPr id="64" name="Graphique 63" descr="Homme avec un remplissage uni">
            <a:extLst>
              <a:ext uri="{FF2B5EF4-FFF2-40B4-BE49-F238E27FC236}">
                <a16:creationId xmlns:a16="http://schemas.microsoft.com/office/drawing/2014/main" id="{9DE61FF1-51E8-480E-B9A9-90AE64C12A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8922065" y="2218373"/>
            <a:ext cx="540000" cy="540000"/>
          </a:xfrm>
          <a:prstGeom prst="rect">
            <a:avLst/>
          </a:prstGeom>
        </p:spPr>
      </p:pic>
      <p:pic>
        <p:nvPicPr>
          <p:cNvPr id="65" name="Graphique 64" descr="Homme avec un remplissage uni">
            <a:extLst>
              <a:ext uri="{FF2B5EF4-FFF2-40B4-BE49-F238E27FC236}">
                <a16:creationId xmlns:a16="http://schemas.microsoft.com/office/drawing/2014/main" id="{CD475E5C-E6B0-48DB-B0BF-F4C189C66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357739" y="2453573"/>
            <a:ext cx="540000" cy="540000"/>
          </a:xfrm>
          <a:prstGeom prst="rect">
            <a:avLst/>
          </a:prstGeom>
        </p:spPr>
      </p:pic>
      <p:pic>
        <p:nvPicPr>
          <p:cNvPr id="67" name="Graphique 66" descr="Femme avec un remplissage uni">
            <a:extLst>
              <a:ext uri="{FF2B5EF4-FFF2-40B4-BE49-F238E27FC236}">
                <a16:creationId xmlns:a16="http://schemas.microsoft.com/office/drawing/2014/main" id="{36D4B925-9ED9-48D2-9855-CFC118B869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978947" y="3811442"/>
            <a:ext cx="540000" cy="540000"/>
          </a:xfrm>
          <a:prstGeom prst="rect">
            <a:avLst/>
          </a:prstGeom>
        </p:spPr>
      </p:pic>
      <p:pic>
        <p:nvPicPr>
          <p:cNvPr id="68" name="Graphique 67" descr="Homme avec un remplissage uni">
            <a:extLst>
              <a:ext uri="{FF2B5EF4-FFF2-40B4-BE49-F238E27FC236}">
                <a16:creationId xmlns:a16="http://schemas.microsoft.com/office/drawing/2014/main" id="{93E396DC-7CE4-433D-9370-CC0F853D7A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0338947" y="4171442"/>
            <a:ext cx="540000" cy="540000"/>
          </a:xfrm>
          <a:prstGeom prst="rect">
            <a:avLst/>
          </a:prstGeom>
        </p:spPr>
      </p:pic>
      <p:pic>
        <p:nvPicPr>
          <p:cNvPr id="69" name="Graphique 68" descr="Femme avec un remplissage uni">
            <a:extLst>
              <a:ext uri="{FF2B5EF4-FFF2-40B4-BE49-F238E27FC236}">
                <a16:creationId xmlns:a16="http://schemas.microsoft.com/office/drawing/2014/main" id="{97BD4A19-EB9B-46F9-9262-AC311FA07D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676586" y="3736042"/>
            <a:ext cx="540000" cy="540000"/>
          </a:xfrm>
          <a:prstGeom prst="rect">
            <a:avLst/>
          </a:prstGeom>
        </p:spPr>
      </p:pic>
      <p:pic>
        <p:nvPicPr>
          <p:cNvPr id="70" name="Graphique 69" descr="Femme avec un remplissage uni">
            <a:extLst>
              <a:ext uri="{FF2B5EF4-FFF2-40B4-BE49-F238E27FC236}">
                <a16:creationId xmlns:a16="http://schemas.microsoft.com/office/drawing/2014/main" id="{3386091F-4700-4C96-9BC9-AE2C3D807E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496586" y="4114642"/>
            <a:ext cx="540000" cy="540000"/>
          </a:xfrm>
          <a:prstGeom prst="rect">
            <a:avLst/>
          </a:prstGeom>
        </p:spPr>
      </p:pic>
      <p:pic>
        <p:nvPicPr>
          <p:cNvPr id="71" name="Graphique 70" descr="Femme avec un remplissage uni">
            <a:extLst>
              <a:ext uri="{FF2B5EF4-FFF2-40B4-BE49-F238E27FC236}">
                <a16:creationId xmlns:a16="http://schemas.microsoft.com/office/drawing/2014/main" id="{7FF0714F-142D-48C8-87F1-CB916999C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081635" y="4200642"/>
            <a:ext cx="540000" cy="540000"/>
          </a:xfrm>
          <a:prstGeom prst="rect">
            <a:avLst/>
          </a:prstGeom>
        </p:spPr>
      </p:pic>
      <p:pic>
        <p:nvPicPr>
          <p:cNvPr id="72" name="Graphique 71" descr="Femme avec un remplissage uni">
            <a:extLst>
              <a:ext uri="{FF2B5EF4-FFF2-40B4-BE49-F238E27FC236}">
                <a16:creationId xmlns:a16="http://schemas.microsoft.com/office/drawing/2014/main" id="{BA7502B9-583A-4ECA-9D73-3CE6F30FFF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371537" y="3660642"/>
            <a:ext cx="540000" cy="540000"/>
          </a:xfrm>
          <a:prstGeom prst="rect">
            <a:avLst/>
          </a:prstGeom>
        </p:spPr>
      </p:pic>
      <p:pic>
        <p:nvPicPr>
          <p:cNvPr id="73" name="Graphique 72" descr="Femme avec un remplissage uni">
            <a:extLst>
              <a:ext uri="{FF2B5EF4-FFF2-40B4-BE49-F238E27FC236}">
                <a16:creationId xmlns:a16="http://schemas.microsoft.com/office/drawing/2014/main" id="{EA2B3850-9148-4EB6-9541-1D39BA11E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539992" y="4351442"/>
            <a:ext cx="540000" cy="540000"/>
          </a:xfrm>
          <a:prstGeom prst="rect">
            <a:avLst/>
          </a:prstGeom>
        </p:spPr>
      </p:pic>
      <p:pic>
        <p:nvPicPr>
          <p:cNvPr id="74" name="Graphique 73" descr="Femme avec un remplissage uni">
            <a:extLst>
              <a:ext uri="{FF2B5EF4-FFF2-40B4-BE49-F238E27FC236}">
                <a16:creationId xmlns:a16="http://schemas.microsoft.com/office/drawing/2014/main" id="{1822D362-0607-4056-BE2D-3D7BFE4D3B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886740" y="3811442"/>
            <a:ext cx="540000" cy="540000"/>
          </a:xfrm>
          <a:prstGeom prst="rect">
            <a:avLst/>
          </a:prstGeom>
        </p:spPr>
      </p:pic>
      <p:pic>
        <p:nvPicPr>
          <p:cNvPr id="75" name="Graphique 74" descr="Femme avec un remplissage uni">
            <a:extLst>
              <a:ext uri="{FF2B5EF4-FFF2-40B4-BE49-F238E27FC236}">
                <a16:creationId xmlns:a16="http://schemas.microsoft.com/office/drawing/2014/main" id="{0F3DCD80-F0F2-4842-B89C-460C6C9A3A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196530" y="3901442"/>
            <a:ext cx="540000" cy="540000"/>
          </a:xfrm>
          <a:prstGeom prst="rect">
            <a:avLst/>
          </a:prstGeom>
        </p:spPr>
      </p:pic>
      <p:pic>
        <p:nvPicPr>
          <p:cNvPr id="76" name="Graphique 75" descr="Femme avec un remplissage uni">
            <a:extLst>
              <a:ext uri="{FF2B5EF4-FFF2-40B4-BE49-F238E27FC236}">
                <a16:creationId xmlns:a16="http://schemas.microsoft.com/office/drawing/2014/main" id="{73623D2E-379E-4133-B2F4-6B11CA07D7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226586" y="4909249"/>
            <a:ext cx="540000" cy="540000"/>
          </a:xfrm>
          <a:prstGeom prst="rect">
            <a:avLst/>
          </a:prstGeom>
        </p:spPr>
      </p:pic>
      <p:pic>
        <p:nvPicPr>
          <p:cNvPr id="77" name="Graphique 76" descr="Femme avec un remplissage uni">
            <a:extLst>
              <a:ext uri="{FF2B5EF4-FFF2-40B4-BE49-F238E27FC236}">
                <a16:creationId xmlns:a16="http://schemas.microsoft.com/office/drawing/2014/main" id="{FBDB3C90-12AB-4F4C-B78A-80470485D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831219" y="4986362"/>
            <a:ext cx="540000" cy="540000"/>
          </a:xfrm>
          <a:prstGeom prst="rect">
            <a:avLst/>
          </a:prstGeom>
        </p:spPr>
      </p:pic>
      <p:pic>
        <p:nvPicPr>
          <p:cNvPr id="78" name="Graphique 77" descr="Femme avec un remplissage uni">
            <a:extLst>
              <a:ext uri="{FF2B5EF4-FFF2-40B4-BE49-F238E27FC236}">
                <a16:creationId xmlns:a16="http://schemas.microsoft.com/office/drawing/2014/main" id="{24431775-A376-4E60-A322-9B34022901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328265" y="5223217"/>
            <a:ext cx="540000" cy="540000"/>
          </a:xfrm>
          <a:prstGeom prst="rect">
            <a:avLst/>
          </a:prstGeom>
        </p:spPr>
      </p:pic>
      <p:pic>
        <p:nvPicPr>
          <p:cNvPr id="79" name="Graphique 78" descr="Femme avec un remplissage uni">
            <a:extLst>
              <a:ext uri="{FF2B5EF4-FFF2-40B4-BE49-F238E27FC236}">
                <a16:creationId xmlns:a16="http://schemas.microsoft.com/office/drawing/2014/main" id="{C8F94FFC-EAD6-4EB5-A065-EEB063FBB8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487757" y="5313217"/>
            <a:ext cx="540000" cy="540000"/>
          </a:xfrm>
          <a:prstGeom prst="rect">
            <a:avLst/>
          </a:prstGeom>
        </p:spPr>
      </p:pic>
      <p:pic>
        <p:nvPicPr>
          <p:cNvPr id="80" name="Graphique 79" descr="Femme avec un remplissage uni">
            <a:extLst>
              <a:ext uri="{FF2B5EF4-FFF2-40B4-BE49-F238E27FC236}">
                <a16:creationId xmlns:a16="http://schemas.microsoft.com/office/drawing/2014/main" id="{2F8B1B40-64F9-49EA-B4C7-5F132F0BF8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224705" y="5218793"/>
            <a:ext cx="540000" cy="540000"/>
          </a:xfrm>
          <a:prstGeom prst="rect">
            <a:avLst/>
          </a:prstGeom>
        </p:spPr>
      </p:pic>
      <p:pic>
        <p:nvPicPr>
          <p:cNvPr id="81" name="Graphique 80" descr="Femme avec un remplissage uni">
            <a:extLst>
              <a:ext uri="{FF2B5EF4-FFF2-40B4-BE49-F238E27FC236}">
                <a16:creationId xmlns:a16="http://schemas.microsoft.com/office/drawing/2014/main" id="{7F5A2A77-7967-4FE4-81B3-371BAC8940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886740" y="5482562"/>
            <a:ext cx="540000" cy="540000"/>
          </a:xfrm>
          <a:prstGeom prst="rect">
            <a:avLst/>
          </a:prstGeom>
        </p:spPr>
      </p:pic>
      <p:pic>
        <p:nvPicPr>
          <p:cNvPr id="82" name="Graphique 81" descr="Femme avec un remplissage uni">
            <a:extLst>
              <a:ext uri="{FF2B5EF4-FFF2-40B4-BE49-F238E27FC236}">
                <a16:creationId xmlns:a16="http://schemas.microsoft.com/office/drawing/2014/main" id="{FCA76A88-6EAE-44C6-A72B-AFF059EBED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826547" y="5673217"/>
            <a:ext cx="540000" cy="540000"/>
          </a:xfrm>
          <a:prstGeom prst="rect">
            <a:avLst/>
          </a:prstGeom>
        </p:spPr>
      </p:pic>
      <p:pic>
        <p:nvPicPr>
          <p:cNvPr id="83" name="Graphique 82" descr="Homme avec un remplissage uni">
            <a:extLst>
              <a:ext uri="{FF2B5EF4-FFF2-40B4-BE49-F238E27FC236}">
                <a16:creationId xmlns:a16="http://schemas.microsoft.com/office/drawing/2014/main" id="{414ECB82-1207-414F-B079-6C552D1E1F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341831" y="4521649"/>
            <a:ext cx="540000" cy="540000"/>
          </a:xfrm>
          <a:prstGeom prst="rect">
            <a:avLst/>
          </a:prstGeom>
        </p:spPr>
      </p:pic>
      <p:pic>
        <p:nvPicPr>
          <p:cNvPr id="84" name="Graphique 83" descr="Homme avec un remplissage uni">
            <a:extLst>
              <a:ext uri="{FF2B5EF4-FFF2-40B4-BE49-F238E27FC236}">
                <a16:creationId xmlns:a16="http://schemas.microsoft.com/office/drawing/2014/main" id="{ABBB1756-51DF-4E7E-A06C-F9EA0ED07A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0518947" y="4774312"/>
            <a:ext cx="540000" cy="540000"/>
          </a:xfrm>
          <a:prstGeom prst="rect">
            <a:avLst/>
          </a:prstGeom>
        </p:spPr>
      </p:pic>
      <p:pic>
        <p:nvPicPr>
          <p:cNvPr id="85" name="Graphique 84" descr="Homme avec un remplissage uni">
            <a:extLst>
              <a:ext uri="{FF2B5EF4-FFF2-40B4-BE49-F238E27FC236}">
                <a16:creationId xmlns:a16="http://schemas.microsoft.com/office/drawing/2014/main" id="{B912CB0D-1A12-4B0E-B543-F784942CD3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881746" y="4421024"/>
            <a:ext cx="540000" cy="540000"/>
          </a:xfrm>
          <a:prstGeom prst="rect">
            <a:avLst/>
          </a:prstGeom>
        </p:spPr>
      </p:pic>
      <p:pic>
        <p:nvPicPr>
          <p:cNvPr id="86" name="Graphique 85" descr="Homme avec un remplissage uni">
            <a:extLst>
              <a:ext uri="{FF2B5EF4-FFF2-40B4-BE49-F238E27FC236}">
                <a16:creationId xmlns:a16="http://schemas.microsoft.com/office/drawing/2014/main" id="{79BAD218-6B9B-4F40-B7FC-F1C4BF3F03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0185057" y="4736780"/>
            <a:ext cx="540000" cy="540000"/>
          </a:xfrm>
          <a:prstGeom prst="rect">
            <a:avLst/>
          </a:prstGeom>
        </p:spPr>
      </p:pic>
      <p:pic>
        <p:nvPicPr>
          <p:cNvPr id="87" name="Graphique 86" descr="Homme avec un remplissage uni">
            <a:extLst>
              <a:ext uri="{FF2B5EF4-FFF2-40B4-BE49-F238E27FC236}">
                <a16:creationId xmlns:a16="http://schemas.microsoft.com/office/drawing/2014/main" id="{85811060-D614-4845-98BB-17A65CA2AF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576947" y="4933442"/>
            <a:ext cx="540000" cy="540000"/>
          </a:xfrm>
          <a:prstGeom prst="rect">
            <a:avLst/>
          </a:prstGeom>
        </p:spPr>
      </p:pic>
      <p:pic>
        <p:nvPicPr>
          <p:cNvPr id="88" name="Graphique 87" descr="Homme avec un remplissage uni">
            <a:extLst>
              <a:ext uri="{FF2B5EF4-FFF2-40B4-BE49-F238E27FC236}">
                <a16:creationId xmlns:a16="http://schemas.microsoft.com/office/drawing/2014/main" id="{D76E84C4-399D-4E13-A595-2898010CB2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8434299" y="5849930"/>
            <a:ext cx="540000" cy="540000"/>
          </a:xfrm>
          <a:prstGeom prst="rect">
            <a:avLst/>
          </a:prstGeom>
        </p:spPr>
      </p:pic>
      <p:pic>
        <p:nvPicPr>
          <p:cNvPr id="89" name="Graphique 88" descr="Homme avec un remplissage uni">
            <a:extLst>
              <a:ext uri="{FF2B5EF4-FFF2-40B4-BE49-F238E27FC236}">
                <a16:creationId xmlns:a16="http://schemas.microsoft.com/office/drawing/2014/main" id="{D2A6E420-B33A-4633-B664-B1D8955D8C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420761" y="5820072"/>
            <a:ext cx="540000" cy="540000"/>
          </a:xfrm>
          <a:prstGeom prst="rect">
            <a:avLst/>
          </a:prstGeom>
        </p:spPr>
      </p:pic>
      <p:pic>
        <p:nvPicPr>
          <p:cNvPr id="90" name="Graphique 89" descr="Homme avec un remplissage uni">
            <a:extLst>
              <a:ext uri="{FF2B5EF4-FFF2-40B4-BE49-F238E27FC236}">
                <a16:creationId xmlns:a16="http://schemas.microsoft.com/office/drawing/2014/main" id="{D6ABDC3E-CB8C-45AA-883C-1091EEEEDA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8970326" y="4953217"/>
            <a:ext cx="540000" cy="540000"/>
          </a:xfrm>
          <a:prstGeom prst="rect">
            <a:avLst/>
          </a:prstGeom>
        </p:spPr>
      </p:pic>
      <p:pic>
        <p:nvPicPr>
          <p:cNvPr id="91" name="Graphique 90" descr="Homme avec un remplissage uni">
            <a:extLst>
              <a:ext uri="{FF2B5EF4-FFF2-40B4-BE49-F238E27FC236}">
                <a16:creationId xmlns:a16="http://schemas.microsoft.com/office/drawing/2014/main" id="{4F9E54BB-E36F-438E-9F25-B8A8DA6E4F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8519786" y="5256362"/>
            <a:ext cx="540000" cy="540000"/>
          </a:xfrm>
          <a:prstGeom prst="rect">
            <a:avLst/>
          </a:prstGeom>
        </p:spPr>
      </p:pic>
      <p:pic>
        <p:nvPicPr>
          <p:cNvPr id="92" name="Graphique 91" descr="Homme avec un remplissage uni">
            <a:extLst>
              <a:ext uri="{FF2B5EF4-FFF2-40B4-BE49-F238E27FC236}">
                <a16:creationId xmlns:a16="http://schemas.microsoft.com/office/drawing/2014/main" id="{ED6BB9AE-9CA2-47FD-BBE0-ADADC177E9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8282073" y="4628642"/>
            <a:ext cx="540000" cy="540000"/>
          </a:xfrm>
          <a:prstGeom prst="rect">
            <a:avLst/>
          </a:prstGeom>
        </p:spPr>
      </p:pic>
      <p:pic>
        <p:nvPicPr>
          <p:cNvPr id="93" name="Graphique 92" descr="Homme avec un remplissage uni">
            <a:extLst>
              <a:ext uri="{FF2B5EF4-FFF2-40B4-BE49-F238E27FC236}">
                <a16:creationId xmlns:a16="http://schemas.microsoft.com/office/drawing/2014/main" id="{5147C05F-E87E-4E7E-B887-923379CE6C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8717747" y="4863842"/>
            <a:ext cx="540000" cy="540000"/>
          </a:xfrm>
          <a:prstGeom prst="rect">
            <a:avLst/>
          </a:prstGeom>
        </p:spPr>
      </p:pic>
      <p:pic>
        <p:nvPicPr>
          <p:cNvPr id="96" name="Graphique 95" descr="Homme avec un remplissage uni">
            <a:extLst>
              <a:ext uri="{FF2B5EF4-FFF2-40B4-BE49-F238E27FC236}">
                <a16:creationId xmlns:a16="http://schemas.microsoft.com/office/drawing/2014/main" id="{70F47E6A-817D-43B3-BC59-2BECBBFA20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7946684" y="4422936"/>
            <a:ext cx="540000" cy="540000"/>
          </a:xfrm>
          <a:prstGeom prst="rect">
            <a:avLst/>
          </a:prstGeom>
        </p:spPr>
      </p:pic>
      <p:pic>
        <p:nvPicPr>
          <p:cNvPr id="98" name="Graphique 97" descr="Femme avec un remplissage uni">
            <a:extLst>
              <a:ext uri="{FF2B5EF4-FFF2-40B4-BE49-F238E27FC236}">
                <a16:creationId xmlns:a16="http://schemas.microsoft.com/office/drawing/2014/main" id="{B43DF13A-8019-4CA8-A9D5-5C2BEDE726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104323" y="4366136"/>
            <a:ext cx="540000" cy="540000"/>
          </a:xfrm>
          <a:prstGeom prst="rect">
            <a:avLst/>
          </a:prstGeom>
        </p:spPr>
      </p:pic>
      <p:pic>
        <p:nvPicPr>
          <p:cNvPr id="99" name="Graphique 98" descr="Femme avec un remplissage uni">
            <a:extLst>
              <a:ext uri="{FF2B5EF4-FFF2-40B4-BE49-F238E27FC236}">
                <a16:creationId xmlns:a16="http://schemas.microsoft.com/office/drawing/2014/main" id="{BCA5216A-9DD3-4FD3-B203-03139F0D23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6689372" y="4452136"/>
            <a:ext cx="540000" cy="540000"/>
          </a:xfrm>
          <a:prstGeom prst="rect">
            <a:avLst/>
          </a:prstGeom>
        </p:spPr>
      </p:pic>
      <p:pic>
        <p:nvPicPr>
          <p:cNvPr id="100" name="Graphique 99" descr="Femme avec un remplissage uni">
            <a:extLst>
              <a:ext uri="{FF2B5EF4-FFF2-40B4-BE49-F238E27FC236}">
                <a16:creationId xmlns:a16="http://schemas.microsoft.com/office/drawing/2014/main" id="{2CB59471-DEB2-4A51-8584-88F1295F0D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6979274" y="3912136"/>
            <a:ext cx="540000" cy="540000"/>
          </a:xfrm>
          <a:prstGeom prst="rect">
            <a:avLst/>
          </a:prstGeom>
        </p:spPr>
      </p:pic>
      <p:pic>
        <p:nvPicPr>
          <p:cNvPr id="101" name="Graphique 100" descr="Femme avec un remplissage uni">
            <a:extLst>
              <a:ext uri="{FF2B5EF4-FFF2-40B4-BE49-F238E27FC236}">
                <a16:creationId xmlns:a16="http://schemas.microsoft.com/office/drawing/2014/main" id="{608FA94F-F3BA-4D86-BFCE-0D9ADF59D7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6147729" y="4602936"/>
            <a:ext cx="540000" cy="540000"/>
          </a:xfrm>
          <a:prstGeom prst="rect">
            <a:avLst/>
          </a:prstGeom>
        </p:spPr>
      </p:pic>
      <p:pic>
        <p:nvPicPr>
          <p:cNvPr id="102" name="Graphique 101" descr="Femme avec un remplissage uni">
            <a:extLst>
              <a:ext uri="{FF2B5EF4-FFF2-40B4-BE49-F238E27FC236}">
                <a16:creationId xmlns:a16="http://schemas.microsoft.com/office/drawing/2014/main" id="{2C0ABCEE-291D-4FDE-BA2E-DA67E0B794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6494477" y="4062936"/>
            <a:ext cx="540000" cy="540000"/>
          </a:xfrm>
          <a:prstGeom prst="rect">
            <a:avLst/>
          </a:prstGeom>
        </p:spPr>
      </p:pic>
      <p:pic>
        <p:nvPicPr>
          <p:cNvPr id="103" name="Graphique 102" descr="Femme avec un remplissage uni">
            <a:extLst>
              <a:ext uri="{FF2B5EF4-FFF2-40B4-BE49-F238E27FC236}">
                <a16:creationId xmlns:a16="http://schemas.microsoft.com/office/drawing/2014/main" id="{3DF841C5-F7FE-48CA-BC79-0390F2FB90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5804267" y="4152936"/>
            <a:ext cx="540000" cy="540000"/>
          </a:xfrm>
          <a:prstGeom prst="rect">
            <a:avLst/>
          </a:prstGeom>
        </p:spPr>
      </p:pic>
      <p:pic>
        <p:nvPicPr>
          <p:cNvPr id="104" name="Graphique 103" descr="Femme avec un remplissage uni">
            <a:extLst>
              <a:ext uri="{FF2B5EF4-FFF2-40B4-BE49-F238E27FC236}">
                <a16:creationId xmlns:a16="http://schemas.microsoft.com/office/drawing/2014/main" id="{61EC0D4D-6F9F-407F-98EA-EF51F2CAEF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6834323" y="5160743"/>
            <a:ext cx="540000" cy="540000"/>
          </a:xfrm>
          <a:prstGeom prst="rect">
            <a:avLst/>
          </a:prstGeom>
        </p:spPr>
      </p:pic>
      <p:pic>
        <p:nvPicPr>
          <p:cNvPr id="105" name="Graphique 104" descr="Femme avec un remplissage uni">
            <a:extLst>
              <a:ext uri="{FF2B5EF4-FFF2-40B4-BE49-F238E27FC236}">
                <a16:creationId xmlns:a16="http://schemas.microsoft.com/office/drawing/2014/main" id="{90D0202B-90AB-461B-A1AF-777ACF4551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438956" y="5237856"/>
            <a:ext cx="540000" cy="540000"/>
          </a:xfrm>
          <a:prstGeom prst="rect">
            <a:avLst/>
          </a:prstGeom>
        </p:spPr>
      </p:pic>
      <p:pic>
        <p:nvPicPr>
          <p:cNvPr id="106" name="Graphique 105" descr="Femme avec un remplissage uni">
            <a:extLst>
              <a:ext uri="{FF2B5EF4-FFF2-40B4-BE49-F238E27FC236}">
                <a16:creationId xmlns:a16="http://schemas.microsoft.com/office/drawing/2014/main" id="{AAE966FB-BF85-471A-9C58-8125EA2E98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936002" y="5474711"/>
            <a:ext cx="540000" cy="540000"/>
          </a:xfrm>
          <a:prstGeom prst="rect">
            <a:avLst/>
          </a:prstGeom>
        </p:spPr>
      </p:pic>
      <p:pic>
        <p:nvPicPr>
          <p:cNvPr id="107" name="Graphique 106" descr="Femme avec un remplissage uni">
            <a:extLst>
              <a:ext uri="{FF2B5EF4-FFF2-40B4-BE49-F238E27FC236}">
                <a16:creationId xmlns:a16="http://schemas.microsoft.com/office/drawing/2014/main" id="{E4E1B0B3-94DE-4B7D-BE94-C84CAF6EAD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095494" y="5564711"/>
            <a:ext cx="540000" cy="540000"/>
          </a:xfrm>
          <a:prstGeom prst="rect">
            <a:avLst/>
          </a:prstGeom>
        </p:spPr>
      </p:pic>
      <p:pic>
        <p:nvPicPr>
          <p:cNvPr id="108" name="Graphique 107" descr="Femme avec un remplissage uni">
            <a:extLst>
              <a:ext uri="{FF2B5EF4-FFF2-40B4-BE49-F238E27FC236}">
                <a16:creationId xmlns:a16="http://schemas.microsoft.com/office/drawing/2014/main" id="{9C0AEDF6-9F05-4743-9960-02C7CA5427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5832442" y="5470287"/>
            <a:ext cx="540000" cy="540000"/>
          </a:xfrm>
          <a:prstGeom prst="rect">
            <a:avLst/>
          </a:prstGeom>
        </p:spPr>
      </p:pic>
      <p:pic>
        <p:nvPicPr>
          <p:cNvPr id="109" name="Graphique 108" descr="Femme avec un remplissage uni">
            <a:extLst>
              <a:ext uri="{FF2B5EF4-FFF2-40B4-BE49-F238E27FC236}">
                <a16:creationId xmlns:a16="http://schemas.microsoft.com/office/drawing/2014/main" id="{C7BDBA22-03A1-4D01-986B-39ACC91F16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6494477" y="5734056"/>
            <a:ext cx="540000" cy="540000"/>
          </a:xfrm>
          <a:prstGeom prst="rect">
            <a:avLst/>
          </a:prstGeom>
        </p:spPr>
      </p:pic>
      <p:pic>
        <p:nvPicPr>
          <p:cNvPr id="110" name="Graphique 109" descr="Femme avec un remplissage uni">
            <a:extLst>
              <a:ext uri="{FF2B5EF4-FFF2-40B4-BE49-F238E27FC236}">
                <a16:creationId xmlns:a16="http://schemas.microsoft.com/office/drawing/2014/main" id="{63D741A4-3E8A-45AF-B6E5-AE5AF9A59B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434284" y="5795504"/>
            <a:ext cx="540000" cy="540000"/>
          </a:xfrm>
          <a:prstGeom prst="rect">
            <a:avLst/>
          </a:prstGeom>
        </p:spPr>
      </p:pic>
      <p:pic>
        <p:nvPicPr>
          <p:cNvPr id="111" name="Graphique 110" descr="Homme avec un remplissage uni">
            <a:extLst>
              <a:ext uri="{FF2B5EF4-FFF2-40B4-BE49-F238E27FC236}">
                <a16:creationId xmlns:a16="http://schemas.microsoft.com/office/drawing/2014/main" id="{5CC8C70E-2314-4D2E-8E0C-50E7FC55E0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949568" y="4773143"/>
            <a:ext cx="540000" cy="540000"/>
          </a:xfrm>
          <a:prstGeom prst="rect">
            <a:avLst/>
          </a:prstGeom>
        </p:spPr>
      </p:pic>
      <p:pic>
        <p:nvPicPr>
          <p:cNvPr id="113" name="Graphique 112" descr="Homme avec un remplissage uni">
            <a:extLst>
              <a:ext uri="{FF2B5EF4-FFF2-40B4-BE49-F238E27FC236}">
                <a16:creationId xmlns:a16="http://schemas.microsoft.com/office/drawing/2014/main" id="{BC495700-D88F-47FB-9DC8-FDE4A0F88C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7489483" y="4672518"/>
            <a:ext cx="540000" cy="540000"/>
          </a:xfrm>
          <a:prstGeom prst="rect">
            <a:avLst/>
          </a:prstGeom>
        </p:spPr>
      </p:pic>
      <p:pic>
        <p:nvPicPr>
          <p:cNvPr id="114" name="Graphique 113" descr="Homme avec un remplissage uni">
            <a:extLst>
              <a:ext uri="{FF2B5EF4-FFF2-40B4-BE49-F238E27FC236}">
                <a16:creationId xmlns:a16="http://schemas.microsoft.com/office/drawing/2014/main" id="{E36C046F-038E-4DE9-9F79-245BF752B2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7792794" y="4988274"/>
            <a:ext cx="540000" cy="540000"/>
          </a:xfrm>
          <a:prstGeom prst="rect">
            <a:avLst/>
          </a:prstGeom>
        </p:spPr>
      </p:pic>
      <p:pic>
        <p:nvPicPr>
          <p:cNvPr id="115" name="Graphique 114" descr="Homme avec un remplissage uni">
            <a:extLst>
              <a:ext uri="{FF2B5EF4-FFF2-40B4-BE49-F238E27FC236}">
                <a16:creationId xmlns:a16="http://schemas.microsoft.com/office/drawing/2014/main" id="{B24FE218-EE87-4570-AF32-0397B8724B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7184684" y="5184936"/>
            <a:ext cx="540000" cy="540000"/>
          </a:xfrm>
          <a:prstGeom prst="rect">
            <a:avLst/>
          </a:prstGeom>
        </p:spPr>
      </p:pic>
      <p:pic>
        <p:nvPicPr>
          <p:cNvPr id="116" name="Graphique 115" descr="Homme avec un remplissage uni">
            <a:extLst>
              <a:ext uri="{FF2B5EF4-FFF2-40B4-BE49-F238E27FC236}">
                <a16:creationId xmlns:a16="http://schemas.microsoft.com/office/drawing/2014/main" id="{7FB59B68-93A2-419E-BD03-C935C90305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042036" y="6101424"/>
            <a:ext cx="540000" cy="540000"/>
          </a:xfrm>
          <a:prstGeom prst="rect">
            <a:avLst/>
          </a:prstGeom>
        </p:spPr>
      </p:pic>
      <p:pic>
        <p:nvPicPr>
          <p:cNvPr id="118" name="Graphique 117" descr="Homme avec un remplissage uni">
            <a:extLst>
              <a:ext uri="{FF2B5EF4-FFF2-40B4-BE49-F238E27FC236}">
                <a16:creationId xmlns:a16="http://schemas.microsoft.com/office/drawing/2014/main" id="{81D22297-E942-48AA-AB61-872F6AFF67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578063" y="5204711"/>
            <a:ext cx="540000" cy="540000"/>
          </a:xfrm>
          <a:prstGeom prst="rect">
            <a:avLst/>
          </a:prstGeom>
        </p:spPr>
      </p:pic>
      <p:pic>
        <p:nvPicPr>
          <p:cNvPr id="119" name="Graphique 118" descr="Homme avec un remplissage uni">
            <a:extLst>
              <a:ext uri="{FF2B5EF4-FFF2-40B4-BE49-F238E27FC236}">
                <a16:creationId xmlns:a16="http://schemas.microsoft.com/office/drawing/2014/main" id="{DE7A36E5-9C4E-4496-AFB7-06B5D8E7DA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127523" y="5507856"/>
            <a:ext cx="540000" cy="540000"/>
          </a:xfrm>
          <a:prstGeom prst="rect">
            <a:avLst/>
          </a:prstGeom>
        </p:spPr>
      </p:pic>
      <p:pic>
        <p:nvPicPr>
          <p:cNvPr id="120" name="Graphique 119" descr="Homme avec un remplissage uni">
            <a:extLst>
              <a:ext uri="{FF2B5EF4-FFF2-40B4-BE49-F238E27FC236}">
                <a16:creationId xmlns:a16="http://schemas.microsoft.com/office/drawing/2014/main" id="{2E491CB0-1EE3-4305-9A19-82E78615ED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889810" y="4880136"/>
            <a:ext cx="540000" cy="540000"/>
          </a:xfrm>
          <a:prstGeom prst="rect">
            <a:avLst/>
          </a:prstGeom>
        </p:spPr>
      </p:pic>
      <p:pic>
        <p:nvPicPr>
          <p:cNvPr id="121" name="Graphique 120" descr="Homme avec un remplissage uni">
            <a:extLst>
              <a:ext uri="{FF2B5EF4-FFF2-40B4-BE49-F238E27FC236}">
                <a16:creationId xmlns:a16="http://schemas.microsoft.com/office/drawing/2014/main" id="{2F196843-C3D3-4E04-BA53-734BE95BD9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325484" y="5115336"/>
            <a:ext cx="540000" cy="540000"/>
          </a:xfrm>
          <a:prstGeom prst="rect">
            <a:avLst/>
          </a:prstGeom>
        </p:spPr>
      </p:pic>
      <p:grpSp>
        <p:nvGrpSpPr>
          <p:cNvPr id="112" name="Groupe 111">
            <a:extLst>
              <a:ext uri="{FF2B5EF4-FFF2-40B4-BE49-F238E27FC236}">
                <a16:creationId xmlns:a16="http://schemas.microsoft.com/office/drawing/2014/main" id="{CC250C4B-25F7-44AF-9B0F-335C45B821FB}"/>
              </a:ext>
            </a:extLst>
          </p:cNvPr>
          <p:cNvGrpSpPr/>
          <p:nvPr/>
        </p:nvGrpSpPr>
        <p:grpSpPr>
          <a:xfrm>
            <a:off x="409592" y="2165017"/>
            <a:ext cx="4121443" cy="2527967"/>
            <a:chOff x="2720010" y="751946"/>
            <a:chExt cx="8729013" cy="5354110"/>
          </a:xfrm>
        </p:grpSpPr>
        <p:pic>
          <p:nvPicPr>
            <p:cNvPr id="117" name="Image 116">
              <a:extLst>
                <a:ext uri="{FF2B5EF4-FFF2-40B4-BE49-F238E27FC236}">
                  <a16:creationId xmlns:a16="http://schemas.microsoft.com/office/drawing/2014/main" id="{54A9BB31-73C3-48D9-8DF7-5BBC3D1EA1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6944" y="2965290"/>
              <a:ext cx="3242079" cy="3140764"/>
            </a:xfrm>
            <a:prstGeom prst="rect">
              <a:avLst/>
            </a:prstGeom>
          </p:spPr>
        </p:pic>
        <p:pic>
          <p:nvPicPr>
            <p:cNvPr id="122" name="Image 121">
              <a:extLst>
                <a:ext uri="{FF2B5EF4-FFF2-40B4-BE49-F238E27FC236}">
                  <a16:creationId xmlns:a16="http://schemas.microsoft.com/office/drawing/2014/main" id="{E37AD402-4B03-4622-9522-483F31EDE8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0010" y="751946"/>
              <a:ext cx="6751982" cy="5354110"/>
            </a:xfrm>
            <a:prstGeom prst="rect">
              <a:avLst/>
            </a:prstGeom>
          </p:spPr>
        </p:pic>
      </p:grpSp>
    </p:spTree>
    <p:extLst>
      <p:ext uri="{BB962C8B-B14F-4D97-AF65-F5344CB8AC3E}">
        <p14:creationId xmlns:p14="http://schemas.microsoft.com/office/powerpoint/2010/main" val="10193222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
                                        <p:tgtEl>
                                          <p:spTgt spid="19"/>
                                        </p:tgtEl>
                                      </p:cBhvr>
                                    </p:animEffect>
                                  </p:childTnLst>
                                </p:cTn>
                              </p:par>
                            </p:childTnLst>
                          </p:cTn>
                        </p:par>
                        <p:par>
                          <p:cTn id="8" fill="hold">
                            <p:stCondLst>
                              <p:cond delay="5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
                                        <p:tgtEl>
                                          <p:spTgt spid="24"/>
                                        </p:tgtEl>
                                      </p:cBhvr>
                                    </p:animEffect>
                                  </p:childTnLst>
                                </p:cTn>
                              </p:par>
                            </p:childTnLst>
                          </p:cTn>
                        </p:par>
                        <p:par>
                          <p:cTn id="12" fill="hold">
                            <p:stCondLst>
                              <p:cond delay="100"/>
                            </p:stCondLst>
                            <p:childTnLst>
                              <p:par>
                                <p:cTn id="13" presetID="10"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
                                        <p:tgtEl>
                                          <p:spTgt spid="25"/>
                                        </p:tgtEl>
                                      </p:cBhvr>
                                    </p:animEffect>
                                  </p:childTnLst>
                                </p:cTn>
                              </p:par>
                            </p:childTnLst>
                          </p:cTn>
                        </p:par>
                        <p:par>
                          <p:cTn id="16" fill="hold">
                            <p:stCondLst>
                              <p:cond delay="150"/>
                            </p:stCondLst>
                            <p:childTnLst>
                              <p:par>
                                <p:cTn id="17" presetID="10"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
                                        <p:tgtEl>
                                          <p:spTgt spid="26"/>
                                        </p:tgtEl>
                                      </p:cBhvr>
                                    </p:animEffect>
                                  </p:childTnLst>
                                </p:cTn>
                              </p:par>
                            </p:childTnLst>
                          </p:cTn>
                        </p:par>
                        <p:par>
                          <p:cTn id="20" fill="hold">
                            <p:stCondLst>
                              <p:cond delay="200"/>
                            </p:stCondLst>
                            <p:childTnLst>
                              <p:par>
                                <p:cTn id="21" presetID="10" presetClass="entr" presetSubtype="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
                                        <p:tgtEl>
                                          <p:spTgt spid="32"/>
                                        </p:tgtEl>
                                      </p:cBhvr>
                                    </p:animEffect>
                                  </p:childTnLst>
                                </p:cTn>
                              </p:par>
                            </p:childTnLst>
                          </p:cTn>
                        </p:par>
                        <p:par>
                          <p:cTn id="24" fill="hold">
                            <p:stCondLst>
                              <p:cond delay="25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
                                        <p:tgtEl>
                                          <p:spTgt spid="33"/>
                                        </p:tgtEl>
                                      </p:cBhvr>
                                    </p:animEffect>
                                  </p:childTnLst>
                                </p:cTn>
                              </p:par>
                            </p:childTnLst>
                          </p:cTn>
                        </p:par>
                        <p:par>
                          <p:cTn id="28" fill="hold">
                            <p:stCondLst>
                              <p:cond delay="300"/>
                            </p:stCondLst>
                            <p:childTnLst>
                              <p:par>
                                <p:cTn id="29" presetID="10" presetClass="entr" presetSubtype="0"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
                                        <p:tgtEl>
                                          <p:spTgt spid="36"/>
                                        </p:tgtEl>
                                      </p:cBhvr>
                                    </p:animEffect>
                                  </p:childTnLst>
                                </p:cTn>
                              </p:par>
                            </p:childTnLst>
                          </p:cTn>
                        </p:par>
                        <p:par>
                          <p:cTn id="32" fill="hold">
                            <p:stCondLst>
                              <p:cond delay="350"/>
                            </p:stCondLst>
                            <p:childTnLst>
                              <p:par>
                                <p:cTn id="33" presetID="10" presetClass="entr" presetSubtype="0"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
                                        <p:tgtEl>
                                          <p:spTgt spid="39"/>
                                        </p:tgtEl>
                                      </p:cBhvr>
                                    </p:animEffect>
                                  </p:childTnLst>
                                </p:cTn>
                              </p:par>
                            </p:childTnLst>
                          </p:cTn>
                        </p:par>
                        <p:par>
                          <p:cTn id="36" fill="hold">
                            <p:stCondLst>
                              <p:cond delay="400"/>
                            </p:stCondLst>
                            <p:childTnLst>
                              <p:par>
                                <p:cTn id="37" presetID="10" presetClass="entr" presetSubtype="0"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
                                        <p:tgtEl>
                                          <p:spTgt spid="40"/>
                                        </p:tgtEl>
                                      </p:cBhvr>
                                    </p:animEffect>
                                  </p:childTnLst>
                                </p:cTn>
                              </p:par>
                            </p:childTnLst>
                          </p:cTn>
                        </p:par>
                        <p:par>
                          <p:cTn id="40" fill="hold">
                            <p:stCondLst>
                              <p:cond delay="450"/>
                            </p:stCondLst>
                            <p:childTnLst>
                              <p:par>
                                <p:cTn id="41" presetID="10" presetClass="entr" presetSubtype="0"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
                                        <p:tgtEl>
                                          <p:spTgt spid="41"/>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
                                        <p:tgtEl>
                                          <p:spTgt spid="42"/>
                                        </p:tgtEl>
                                      </p:cBhvr>
                                    </p:animEffect>
                                  </p:childTnLst>
                                </p:cTn>
                              </p:par>
                            </p:childTnLst>
                          </p:cTn>
                        </p:par>
                        <p:par>
                          <p:cTn id="48" fill="hold">
                            <p:stCondLst>
                              <p:cond delay="550"/>
                            </p:stCondLst>
                            <p:childTnLst>
                              <p:par>
                                <p:cTn id="49" presetID="10" presetClass="entr" presetSubtype="0" fill="hold" nodeType="after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
                                        <p:tgtEl>
                                          <p:spTgt spid="43"/>
                                        </p:tgtEl>
                                      </p:cBhvr>
                                    </p:animEffect>
                                  </p:childTnLst>
                                </p:cTn>
                              </p:par>
                            </p:childTnLst>
                          </p:cTn>
                        </p:par>
                        <p:par>
                          <p:cTn id="52" fill="hold">
                            <p:stCondLst>
                              <p:cond delay="600"/>
                            </p:stCondLst>
                            <p:childTnLst>
                              <p:par>
                                <p:cTn id="53" presetID="10" presetClass="entr" presetSubtype="0" fill="hold"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
                                        <p:tgtEl>
                                          <p:spTgt spid="44"/>
                                        </p:tgtEl>
                                      </p:cBhvr>
                                    </p:animEffect>
                                  </p:childTnLst>
                                </p:cTn>
                              </p:par>
                            </p:childTnLst>
                          </p:cTn>
                        </p:par>
                        <p:par>
                          <p:cTn id="56" fill="hold">
                            <p:stCondLst>
                              <p:cond delay="650"/>
                            </p:stCondLst>
                            <p:childTnLst>
                              <p:par>
                                <p:cTn id="57" presetID="10" presetClass="entr" presetSubtype="0" fill="hold" nodeType="after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
                                        <p:tgtEl>
                                          <p:spTgt spid="45"/>
                                        </p:tgtEl>
                                      </p:cBhvr>
                                    </p:animEffect>
                                  </p:childTnLst>
                                </p:cTn>
                              </p:par>
                            </p:childTnLst>
                          </p:cTn>
                        </p:par>
                        <p:par>
                          <p:cTn id="60" fill="hold">
                            <p:stCondLst>
                              <p:cond delay="700"/>
                            </p:stCondLst>
                            <p:childTnLst>
                              <p:par>
                                <p:cTn id="61" presetID="10" presetClass="entr" presetSubtype="0" fill="hold" nodeType="after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50"/>
                                        <p:tgtEl>
                                          <p:spTgt spid="46"/>
                                        </p:tgtEl>
                                      </p:cBhvr>
                                    </p:animEffect>
                                  </p:childTnLst>
                                </p:cTn>
                              </p:par>
                            </p:childTnLst>
                          </p:cTn>
                        </p:par>
                        <p:par>
                          <p:cTn id="64" fill="hold">
                            <p:stCondLst>
                              <p:cond delay="750"/>
                            </p:stCondLst>
                            <p:childTnLst>
                              <p:par>
                                <p:cTn id="65" presetID="10" presetClass="entr" presetSubtype="0" fill="hold" nodeType="after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
                                        <p:tgtEl>
                                          <p:spTgt spid="47"/>
                                        </p:tgtEl>
                                      </p:cBhvr>
                                    </p:animEffect>
                                  </p:childTnLst>
                                </p:cTn>
                              </p:par>
                            </p:childTnLst>
                          </p:cTn>
                        </p:par>
                        <p:par>
                          <p:cTn id="68" fill="hold">
                            <p:stCondLst>
                              <p:cond delay="800"/>
                            </p:stCondLst>
                            <p:childTnLst>
                              <p:par>
                                <p:cTn id="69" presetID="10" presetClass="entr" presetSubtype="0" fill="hold" nodeType="after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50"/>
                                        <p:tgtEl>
                                          <p:spTgt spid="48"/>
                                        </p:tgtEl>
                                      </p:cBhvr>
                                    </p:animEffect>
                                  </p:childTnLst>
                                </p:cTn>
                              </p:par>
                            </p:childTnLst>
                          </p:cTn>
                        </p:par>
                        <p:par>
                          <p:cTn id="72" fill="hold">
                            <p:stCondLst>
                              <p:cond delay="850"/>
                            </p:stCondLst>
                            <p:childTnLst>
                              <p:par>
                                <p:cTn id="73" presetID="10" presetClass="entr" presetSubtype="0" fill="hold"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fade">
                                      <p:cBhvr>
                                        <p:cTn id="75" dur="50"/>
                                        <p:tgtEl>
                                          <p:spTgt spid="49"/>
                                        </p:tgtEl>
                                      </p:cBhvr>
                                    </p:animEffect>
                                  </p:childTnLst>
                                </p:cTn>
                              </p:par>
                            </p:childTnLst>
                          </p:cTn>
                        </p:par>
                        <p:par>
                          <p:cTn id="76" fill="hold">
                            <p:stCondLst>
                              <p:cond delay="900"/>
                            </p:stCondLst>
                            <p:childTnLst>
                              <p:par>
                                <p:cTn id="77" presetID="10" presetClass="entr" presetSubtype="0" fill="hold" nodeType="after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
                                        <p:tgtEl>
                                          <p:spTgt spid="50"/>
                                        </p:tgtEl>
                                      </p:cBhvr>
                                    </p:animEffect>
                                  </p:childTnLst>
                                </p:cTn>
                              </p:par>
                            </p:childTnLst>
                          </p:cTn>
                        </p:par>
                        <p:par>
                          <p:cTn id="80" fill="hold">
                            <p:stCondLst>
                              <p:cond delay="950"/>
                            </p:stCondLst>
                            <p:childTnLst>
                              <p:par>
                                <p:cTn id="81" presetID="10" presetClass="entr" presetSubtype="0" fill="hold" nodeType="after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50"/>
                                        <p:tgtEl>
                                          <p:spTgt spid="51"/>
                                        </p:tgtEl>
                                      </p:cBhvr>
                                    </p:animEffect>
                                  </p:childTnLst>
                                </p:cTn>
                              </p:par>
                            </p:childTnLst>
                          </p:cTn>
                        </p:par>
                        <p:par>
                          <p:cTn id="84" fill="hold">
                            <p:stCondLst>
                              <p:cond delay="1000"/>
                            </p:stCondLst>
                            <p:childTnLst>
                              <p:par>
                                <p:cTn id="85" presetID="10" presetClass="entr" presetSubtype="0" fill="hold" nodeType="after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50"/>
                                        <p:tgtEl>
                                          <p:spTgt spid="52"/>
                                        </p:tgtEl>
                                      </p:cBhvr>
                                    </p:animEffect>
                                  </p:childTnLst>
                                </p:cTn>
                              </p:par>
                            </p:childTnLst>
                          </p:cTn>
                        </p:par>
                        <p:par>
                          <p:cTn id="88" fill="hold">
                            <p:stCondLst>
                              <p:cond delay="1050"/>
                            </p:stCondLst>
                            <p:childTnLst>
                              <p:par>
                                <p:cTn id="89" presetID="10" presetClass="entr" presetSubtype="0" fill="hold" nodeType="after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
                                        <p:tgtEl>
                                          <p:spTgt spid="53"/>
                                        </p:tgtEl>
                                      </p:cBhvr>
                                    </p:animEffect>
                                  </p:childTnLst>
                                </p:cTn>
                              </p:par>
                            </p:childTnLst>
                          </p:cTn>
                        </p:par>
                        <p:par>
                          <p:cTn id="92" fill="hold">
                            <p:stCondLst>
                              <p:cond delay="1100"/>
                            </p:stCondLst>
                            <p:childTnLst>
                              <p:par>
                                <p:cTn id="93" presetID="10" presetClass="entr" presetSubtype="0" fill="hold" nodeType="after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fade">
                                      <p:cBhvr>
                                        <p:cTn id="95" dur="50"/>
                                        <p:tgtEl>
                                          <p:spTgt spid="54"/>
                                        </p:tgtEl>
                                      </p:cBhvr>
                                    </p:animEffect>
                                  </p:childTnLst>
                                </p:cTn>
                              </p:par>
                            </p:childTnLst>
                          </p:cTn>
                        </p:par>
                        <p:par>
                          <p:cTn id="96" fill="hold">
                            <p:stCondLst>
                              <p:cond delay="1150"/>
                            </p:stCondLst>
                            <p:childTnLst>
                              <p:par>
                                <p:cTn id="97" presetID="10" presetClass="entr" presetSubtype="0" fill="hold" nodeType="after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fade">
                                      <p:cBhvr>
                                        <p:cTn id="99" dur="50"/>
                                        <p:tgtEl>
                                          <p:spTgt spid="55"/>
                                        </p:tgtEl>
                                      </p:cBhvr>
                                    </p:animEffect>
                                  </p:childTnLst>
                                </p:cTn>
                              </p:par>
                            </p:childTnLst>
                          </p:cTn>
                        </p:par>
                        <p:par>
                          <p:cTn id="100" fill="hold">
                            <p:stCondLst>
                              <p:cond delay="1200"/>
                            </p:stCondLst>
                            <p:childTnLst>
                              <p:par>
                                <p:cTn id="101" presetID="10" presetClass="entr" presetSubtype="0" fill="hold" nodeType="after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fade">
                                      <p:cBhvr>
                                        <p:cTn id="103" dur="50"/>
                                        <p:tgtEl>
                                          <p:spTgt spid="56"/>
                                        </p:tgtEl>
                                      </p:cBhvr>
                                    </p:animEffect>
                                  </p:childTnLst>
                                </p:cTn>
                              </p:par>
                            </p:childTnLst>
                          </p:cTn>
                        </p:par>
                        <p:par>
                          <p:cTn id="104" fill="hold">
                            <p:stCondLst>
                              <p:cond delay="1250"/>
                            </p:stCondLst>
                            <p:childTnLst>
                              <p:par>
                                <p:cTn id="105" presetID="10" presetClass="entr" presetSubtype="0" fill="hold" nodeType="after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fade">
                                      <p:cBhvr>
                                        <p:cTn id="107" dur="50"/>
                                        <p:tgtEl>
                                          <p:spTgt spid="57"/>
                                        </p:tgtEl>
                                      </p:cBhvr>
                                    </p:animEffect>
                                  </p:childTnLst>
                                </p:cTn>
                              </p:par>
                            </p:childTnLst>
                          </p:cTn>
                        </p:par>
                        <p:par>
                          <p:cTn id="108" fill="hold">
                            <p:stCondLst>
                              <p:cond delay="1300"/>
                            </p:stCondLst>
                            <p:childTnLst>
                              <p:par>
                                <p:cTn id="109" presetID="10" presetClass="entr" presetSubtype="0" fill="hold" nodeType="after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fade">
                                      <p:cBhvr>
                                        <p:cTn id="111" dur="50"/>
                                        <p:tgtEl>
                                          <p:spTgt spid="58"/>
                                        </p:tgtEl>
                                      </p:cBhvr>
                                    </p:animEffect>
                                  </p:childTnLst>
                                </p:cTn>
                              </p:par>
                            </p:childTnLst>
                          </p:cTn>
                        </p:par>
                        <p:par>
                          <p:cTn id="112" fill="hold">
                            <p:stCondLst>
                              <p:cond delay="1350"/>
                            </p:stCondLst>
                            <p:childTnLst>
                              <p:par>
                                <p:cTn id="113" presetID="10" presetClass="entr" presetSubtype="0" fill="hold" nodeType="afterEffect">
                                  <p:stCondLst>
                                    <p:cond delay="0"/>
                                  </p:stCondLst>
                                  <p:childTnLst>
                                    <p:set>
                                      <p:cBhvr>
                                        <p:cTn id="114" dur="1" fill="hold">
                                          <p:stCondLst>
                                            <p:cond delay="0"/>
                                          </p:stCondLst>
                                        </p:cTn>
                                        <p:tgtEl>
                                          <p:spTgt spid="59"/>
                                        </p:tgtEl>
                                        <p:attrNameLst>
                                          <p:attrName>style.visibility</p:attrName>
                                        </p:attrNameLst>
                                      </p:cBhvr>
                                      <p:to>
                                        <p:strVal val="visible"/>
                                      </p:to>
                                    </p:set>
                                    <p:animEffect transition="in" filter="fade">
                                      <p:cBhvr>
                                        <p:cTn id="115" dur="50"/>
                                        <p:tgtEl>
                                          <p:spTgt spid="59"/>
                                        </p:tgtEl>
                                      </p:cBhvr>
                                    </p:animEffect>
                                  </p:childTnLst>
                                </p:cTn>
                              </p:par>
                            </p:childTnLst>
                          </p:cTn>
                        </p:par>
                        <p:par>
                          <p:cTn id="116" fill="hold">
                            <p:stCondLst>
                              <p:cond delay="1400"/>
                            </p:stCondLst>
                            <p:childTnLst>
                              <p:par>
                                <p:cTn id="117" presetID="10" presetClass="entr" presetSubtype="0" fill="hold" nodeType="after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fade">
                                      <p:cBhvr>
                                        <p:cTn id="119" dur="50"/>
                                        <p:tgtEl>
                                          <p:spTgt spid="60"/>
                                        </p:tgtEl>
                                      </p:cBhvr>
                                    </p:animEffect>
                                  </p:childTnLst>
                                </p:cTn>
                              </p:par>
                            </p:childTnLst>
                          </p:cTn>
                        </p:par>
                        <p:par>
                          <p:cTn id="120" fill="hold">
                            <p:stCondLst>
                              <p:cond delay="1450"/>
                            </p:stCondLst>
                            <p:childTnLst>
                              <p:par>
                                <p:cTn id="121" presetID="10" presetClass="entr" presetSubtype="0" fill="hold" nodeType="afterEffect">
                                  <p:stCondLst>
                                    <p:cond delay="0"/>
                                  </p:stCondLst>
                                  <p:childTnLst>
                                    <p:set>
                                      <p:cBhvr>
                                        <p:cTn id="122" dur="1" fill="hold">
                                          <p:stCondLst>
                                            <p:cond delay="0"/>
                                          </p:stCondLst>
                                        </p:cTn>
                                        <p:tgtEl>
                                          <p:spTgt spid="61"/>
                                        </p:tgtEl>
                                        <p:attrNameLst>
                                          <p:attrName>style.visibility</p:attrName>
                                        </p:attrNameLst>
                                      </p:cBhvr>
                                      <p:to>
                                        <p:strVal val="visible"/>
                                      </p:to>
                                    </p:set>
                                    <p:animEffect transition="in" filter="fade">
                                      <p:cBhvr>
                                        <p:cTn id="123" dur="50"/>
                                        <p:tgtEl>
                                          <p:spTgt spid="61"/>
                                        </p:tgtEl>
                                      </p:cBhvr>
                                    </p:animEffect>
                                  </p:childTnLst>
                                </p:cTn>
                              </p:par>
                            </p:childTnLst>
                          </p:cTn>
                        </p:par>
                        <p:par>
                          <p:cTn id="124" fill="hold">
                            <p:stCondLst>
                              <p:cond delay="1500"/>
                            </p:stCondLst>
                            <p:childTnLst>
                              <p:par>
                                <p:cTn id="125" presetID="10" presetClass="entr" presetSubtype="0" fill="hold" nodeType="after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
                                        <p:tgtEl>
                                          <p:spTgt spid="62"/>
                                        </p:tgtEl>
                                      </p:cBhvr>
                                    </p:animEffect>
                                  </p:childTnLst>
                                </p:cTn>
                              </p:par>
                            </p:childTnLst>
                          </p:cTn>
                        </p:par>
                        <p:par>
                          <p:cTn id="128" fill="hold">
                            <p:stCondLst>
                              <p:cond delay="1550"/>
                            </p:stCondLst>
                            <p:childTnLst>
                              <p:par>
                                <p:cTn id="129" presetID="10" presetClass="entr" presetSubtype="0" fill="hold" nodeType="after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fade">
                                      <p:cBhvr>
                                        <p:cTn id="131" dur="50"/>
                                        <p:tgtEl>
                                          <p:spTgt spid="63"/>
                                        </p:tgtEl>
                                      </p:cBhvr>
                                    </p:animEffect>
                                  </p:childTnLst>
                                </p:cTn>
                              </p:par>
                            </p:childTnLst>
                          </p:cTn>
                        </p:par>
                        <p:par>
                          <p:cTn id="132" fill="hold">
                            <p:stCondLst>
                              <p:cond delay="1600"/>
                            </p:stCondLst>
                            <p:childTnLst>
                              <p:par>
                                <p:cTn id="133" presetID="10" presetClass="entr" presetSubtype="0" fill="hold" nodeType="afterEffect">
                                  <p:stCondLst>
                                    <p:cond delay="0"/>
                                  </p:stCondLst>
                                  <p:childTnLst>
                                    <p:set>
                                      <p:cBhvr>
                                        <p:cTn id="134" dur="1" fill="hold">
                                          <p:stCondLst>
                                            <p:cond delay="0"/>
                                          </p:stCondLst>
                                        </p:cTn>
                                        <p:tgtEl>
                                          <p:spTgt spid="64"/>
                                        </p:tgtEl>
                                        <p:attrNameLst>
                                          <p:attrName>style.visibility</p:attrName>
                                        </p:attrNameLst>
                                      </p:cBhvr>
                                      <p:to>
                                        <p:strVal val="visible"/>
                                      </p:to>
                                    </p:set>
                                    <p:animEffect transition="in" filter="fade">
                                      <p:cBhvr>
                                        <p:cTn id="135" dur="50"/>
                                        <p:tgtEl>
                                          <p:spTgt spid="64"/>
                                        </p:tgtEl>
                                      </p:cBhvr>
                                    </p:animEffect>
                                  </p:childTnLst>
                                </p:cTn>
                              </p:par>
                            </p:childTnLst>
                          </p:cTn>
                        </p:par>
                        <p:par>
                          <p:cTn id="136" fill="hold">
                            <p:stCondLst>
                              <p:cond delay="1650"/>
                            </p:stCondLst>
                            <p:childTnLst>
                              <p:par>
                                <p:cTn id="137" presetID="10" presetClass="entr" presetSubtype="0" fill="hold" nodeType="afterEffect">
                                  <p:stCondLst>
                                    <p:cond delay="0"/>
                                  </p:stCondLst>
                                  <p:childTnLst>
                                    <p:set>
                                      <p:cBhvr>
                                        <p:cTn id="138" dur="1" fill="hold">
                                          <p:stCondLst>
                                            <p:cond delay="0"/>
                                          </p:stCondLst>
                                        </p:cTn>
                                        <p:tgtEl>
                                          <p:spTgt spid="65"/>
                                        </p:tgtEl>
                                        <p:attrNameLst>
                                          <p:attrName>style.visibility</p:attrName>
                                        </p:attrNameLst>
                                      </p:cBhvr>
                                      <p:to>
                                        <p:strVal val="visible"/>
                                      </p:to>
                                    </p:set>
                                    <p:animEffect transition="in" filter="fade">
                                      <p:cBhvr>
                                        <p:cTn id="139" dur="50"/>
                                        <p:tgtEl>
                                          <p:spTgt spid="65"/>
                                        </p:tgtEl>
                                      </p:cBhvr>
                                    </p:animEffect>
                                  </p:childTnLst>
                                </p:cTn>
                              </p:par>
                            </p:childTnLst>
                          </p:cTn>
                        </p:par>
                        <p:par>
                          <p:cTn id="140" fill="hold">
                            <p:stCondLst>
                              <p:cond delay="1700"/>
                            </p:stCondLst>
                            <p:childTnLst>
                              <p:par>
                                <p:cTn id="141" presetID="10" presetClass="entr" presetSubtype="0" fill="hold" nodeType="afterEffect">
                                  <p:stCondLst>
                                    <p:cond delay="0"/>
                                  </p:stCondLst>
                                  <p:childTnLst>
                                    <p:set>
                                      <p:cBhvr>
                                        <p:cTn id="142" dur="1" fill="hold">
                                          <p:stCondLst>
                                            <p:cond delay="0"/>
                                          </p:stCondLst>
                                        </p:cTn>
                                        <p:tgtEl>
                                          <p:spTgt spid="67"/>
                                        </p:tgtEl>
                                        <p:attrNameLst>
                                          <p:attrName>style.visibility</p:attrName>
                                        </p:attrNameLst>
                                      </p:cBhvr>
                                      <p:to>
                                        <p:strVal val="visible"/>
                                      </p:to>
                                    </p:set>
                                    <p:animEffect transition="in" filter="fade">
                                      <p:cBhvr>
                                        <p:cTn id="143" dur="50"/>
                                        <p:tgtEl>
                                          <p:spTgt spid="67"/>
                                        </p:tgtEl>
                                      </p:cBhvr>
                                    </p:animEffect>
                                  </p:childTnLst>
                                </p:cTn>
                              </p:par>
                            </p:childTnLst>
                          </p:cTn>
                        </p:par>
                        <p:par>
                          <p:cTn id="144" fill="hold">
                            <p:stCondLst>
                              <p:cond delay="1750"/>
                            </p:stCondLst>
                            <p:childTnLst>
                              <p:par>
                                <p:cTn id="145" presetID="10" presetClass="entr" presetSubtype="0" fill="hold" nodeType="afterEffect">
                                  <p:stCondLst>
                                    <p:cond delay="0"/>
                                  </p:stCondLst>
                                  <p:childTnLst>
                                    <p:set>
                                      <p:cBhvr>
                                        <p:cTn id="146" dur="1" fill="hold">
                                          <p:stCondLst>
                                            <p:cond delay="0"/>
                                          </p:stCondLst>
                                        </p:cTn>
                                        <p:tgtEl>
                                          <p:spTgt spid="68"/>
                                        </p:tgtEl>
                                        <p:attrNameLst>
                                          <p:attrName>style.visibility</p:attrName>
                                        </p:attrNameLst>
                                      </p:cBhvr>
                                      <p:to>
                                        <p:strVal val="visible"/>
                                      </p:to>
                                    </p:set>
                                    <p:animEffect transition="in" filter="fade">
                                      <p:cBhvr>
                                        <p:cTn id="147" dur="50"/>
                                        <p:tgtEl>
                                          <p:spTgt spid="68"/>
                                        </p:tgtEl>
                                      </p:cBhvr>
                                    </p:animEffect>
                                  </p:childTnLst>
                                </p:cTn>
                              </p:par>
                            </p:childTnLst>
                          </p:cTn>
                        </p:par>
                        <p:par>
                          <p:cTn id="148" fill="hold">
                            <p:stCondLst>
                              <p:cond delay="1800"/>
                            </p:stCondLst>
                            <p:childTnLst>
                              <p:par>
                                <p:cTn id="149" presetID="10" presetClass="entr" presetSubtype="0" fill="hold" nodeType="afterEffect">
                                  <p:stCondLst>
                                    <p:cond delay="0"/>
                                  </p:stCondLst>
                                  <p:childTnLst>
                                    <p:set>
                                      <p:cBhvr>
                                        <p:cTn id="150" dur="1" fill="hold">
                                          <p:stCondLst>
                                            <p:cond delay="0"/>
                                          </p:stCondLst>
                                        </p:cTn>
                                        <p:tgtEl>
                                          <p:spTgt spid="69"/>
                                        </p:tgtEl>
                                        <p:attrNameLst>
                                          <p:attrName>style.visibility</p:attrName>
                                        </p:attrNameLst>
                                      </p:cBhvr>
                                      <p:to>
                                        <p:strVal val="visible"/>
                                      </p:to>
                                    </p:set>
                                    <p:animEffect transition="in" filter="fade">
                                      <p:cBhvr>
                                        <p:cTn id="151" dur="50"/>
                                        <p:tgtEl>
                                          <p:spTgt spid="69"/>
                                        </p:tgtEl>
                                      </p:cBhvr>
                                    </p:animEffect>
                                  </p:childTnLst>
                                </p:cTn>
                              </p:par>
                            </p:childTnLst>
                          </p:cTn>
                        </p:par>
                        <p:par>
                          <p:cTn id="152" fill="hold">
                            <p:stCondLst>
                              <p:cond delay="1850"/>
                            </p:stCondLst>
                            <p:childTnLst>
                              <p:par>
                                <p:cTn id="153" presetID="10" presetClass="entr" presetSubtype="0" fill="hold" nodeType="afterEffect">
                                  <p:stCondLst>
                                    <p:cond delay="0"/>
                                  </p:stCondLst>
                                  <p:childTnLst>
                                    <p:set>
                                      <p:cBhvr>
                                        <p:cTn id="154" dur="1" fill="hold">
                                          <p:stCondLst>
                                            <p:cond delay="0"/>
                                          </p:stCondLst>
                                        </p:cTn>
                                        <p:tgtEl>
                                          <p:spTgt spid="70"/>
                                        </p:tgtEl>
                                        <p:attrNameLst>
                                          <p:attrName>style.visibility</p:attrName>
                                        </p:attrNameLst>
                                      </p:cBhvr>
                                      <p:to>
                                        <p:strVal val="visible"/>
                                      </p:to>
                                    </p:set>
                                    <p:animEffect transition="in" filter="fade">
                                      <p:cBhvr>
                                        <p:cTn id="155" dur="50"/>
                                        <p:tgtEl>
                                          <p:spTgt spid="70"/>
                                        </p:tgtEl>
                                      </p:cBhvr>
                                    </p:animEffect>
                                  </p:childTnLst>
                                </p:cTn>
                              </p:par>
                            </p:childTnLst>
                          </p:cTn>
                        </p:par>
                        <p:par>
                          <p:cTn id="156" fill="hold">
                            <p:stCondLst>
                              <p:cond delay="1900"/>
                            </p:stCondLst>
                            <p:childTnLst>
                              <p:par>
                                <p:cTn id="157" presetID="10" presetClass="entr" presetSubtype="0" fill="hold" nodeType="afterEffect">
                                  <p:stCondLst>
                                    <p:cond delay="0"/>
                                  </p:stCondLst>
                                  <p:childTnLst>
                                    <p:set>
                                      <p:cBhvr>
                                        <p:cTn id="158" dur="1" fill="hold">
                                          <p:stCondLst>
                                            <p:cond delay="0"/>
                                          </p:stCondLst>
                                        </p:cTn>
                                        <p:tgtEl>
                                          <p:spTgt spid="71"/>
                                        </p:tgtEl>
                                        <p:attrNameLst>
                                          <p:attrName>style.visibility</p:attrName>
                                        </p:attrNameLst>
                                      </p:cBhvr>
                                      <p:to>
                                        <p:strVal val="visible"/>
                                      </p:to>
                                    </p:set>
                                    <p:animEffect transition="in" filter="fade">
                                      <p:cBhvr>
                                        <p:cTn id="159" dur="50"/>
                                        <p:tgtEl>
                                          <p:spTgt spid="71"/>
                                        </p:tgtEl>
                                      </p:cBhvr>
                                    </p:animEffect>
                                  </p:childTnLst>
                                </p:cTn>
                              </p:par>
                            </p:childTnLst>
                          </p:cTn>
                        </p:par>
                        <p:par>
                          <p:cTn id="160" fill="hold">
                            <p:stCondLst>
                              <p:cond delay="1950"/>
                            </p:stCondLst>
                            <p:childTnLst>
                              <p:par>
                                <p:cTn id="161" presetID="10" presetClass="entr" presetSubtype="0" fill="hold" nodeType="afterEffect">
                                  <p:stCondLst>
                                    <p:cond delay="0"/>
                                  </p:stCondLst>
                                  <p:childTnLst>
                                    <p:set>
                                      <p:cBhvr>
                                        <p:cTn id="162" dur="1" fill="hold">
                                          <p:stCondLst>
                                            <p:cond delay="0"/>
                                          </p:stCondLst>
                                        </p:cTn>
                                        <p:tgtEl>
                                          <p:spTgt spid="72"/>
                                        </p:tgtEl>
                                        <p:attrNameLst>
                                          <p:attrName>style.visibility</p:attrName>
                                        </p:attrNameLst>
                                      </p:cBhvr>
                                      <p:to>
                                        <p:strVal val="visible"/>
                                      </p:to>
                                    </p:set>
                                    <p:animEffect transition="in" filter="fade">
                                      <p:cBhvr>
                                        <p:cTn id="163" dur="50"/>
                                        <p:tgtEl>
                                          <p:spTgt spid="72"/>
                                        </p:tgtEl>
                                      </p:cBhvr>
                                    </p:animEffect>
                                  </p:childTnLst>
                                </p:cTn>
                              </p:par>
                            </p:childTnLst>
                          </p:cTn>
                        </p:par>
                        <p:par>
                          <p:cTn id="164" fill="hold">
                            <p:stCondLst>
                              <p:cond delay="2000"/>
                            </p:stCondLst>
                            <p:childTnLst>
                              <p:par>
                                <p:cTn id="165" presetID="10" presetClass="entr" presetSubtype="0" fill="hold" nodeType="afterEffect">
                                  <p:stCondLst>
                                    <p:cond delay="0"/>
                                  </p:stCondLst>
                                  <p:childTnLst>
                                    <p:set>
                                      <p:cBhvr>
                                        <p:cTn id="166" dur="1" fill="hold">
                                          <p:stCondLst>
                                            <p:cond delay="0"/>
                                          </p:stCondLst>
                                        </p:cTn>
                                        <p:tgtEl>
                                          <p:spTgt spid="73"/>
                                        </p:tgtEl>
                                        <p:attrNameLst>
                                          <p:attrName>style.visibility</p:attrName>
                                        </p:attrNameLst>
                                      </p:cBhvr>
                                      <p:to>
                                        <p:strVal val="visible"/>
                                      </p:to>
                                    </p:set>
                                    <p:animEffect transition="in" filter="fade">
                                      <p:cBhvr>
                                        <p:cTn id="167" dur="50"/>
                                        <p:tgtEl>
                                          <p:spTgt spid="73"/>
                                        </p:tgtEl>
                                      </p:cBhvr>
                                    </p:animEffect>
                                  </p:childTnLst>
                                </p:cTn>
                              </p:par>
                            </p:childTnLst>
                          </p:cTn>
                        </p:par>
                        <p:par>
                          <p:cTn id="168" fill="hold">
                            <p:stCondLst>
                              <p:cond delay="2050"/>
                            </p:stCondLst>
                            <p:childTnLst>
                              <p:par>
                                <p:cTn id="169" presetID="10" presetClass="entr" presetSubtype="0" fill="hold" nodeType="afterEffect">
                                  <p:stCondLst>
                                    <p:cond delay="0"/>
                                  </p:stCondLst>
                                  <p:childTnLst>
                                    <p:set>
                                      <p:cBhvr>
                                        <p:cTn id="170" dur="1" fill="hold">
                                          <p:stCondLst>
                                            <p:cond delay="0"/>
                                          </p:stCondLst>
                                        </p:cTn>
                                        <p:tgtEl>
                                          <p:spTgt spid="74"/>
                                        </p:tgtEl>
                                        <p:attrNameLst>
                                          <p:attrName>style.visibility</p:attrName>
                                        </p:attrNameLst>
                                      </p:cBhvr>
                                      <p:to>
                                        <p:strVal val="visible"/>
                                      </p:to>
                                    </p:set>
                                    <p:animEffect transition="in" filter="fade">
                                      <p:cBhvr>
                                        <p:cTn id="171" dur="50"/>
                                        <p:tgtEl>
                                          <p:spTgt spid="74"/>
                                        </p:tgtEl>
                                      </p:cBhvr>
                                    </p:animEffect>
                                  </p:childTnLst>
                                </p:cTn>
                              </p:par>
                            </p:childTnLst>
                          </p:cTn>
                        </p:par>
                        <p:par>
                          <p:cTn id="172" fill="hold">
                            <p:stCondLst>
                              <p:cond delay="2100"/>
                            </p:stCondLst>
                            <p:childTnLst>
                              <p:par>
                                <p:cTn id="173" presetID="10" presetClass="entr" presetSubtype="0" fill="hold" nodeType="afterEffect">
                                  <p:stCondLst>
                                    <p:cond delay="0"/>
                                  </p:stCondLst>
                                  <p:childTnLst>
                                    <p:set>
                                      <p:cBhvr>
                                        <p:cTn id="174" dur="1" fill="hold">
                                          <p:stCondLst>
                                            <p:cond delay="0"/>
                                          </p:stCondLst>
                                        </p:cTn>
                                        <p:tgtEl>
                                          <p:spTgt spid="75"/>
                                        </p:tgtEl>
                                        <p:attrNameLst>
                                          <p:attrName>style.visibility</p:attrName>
                                        </p:attrNameLst>
                                      </p:cBhvr>
                                      <p:to>
                                        <p:strVal val="visible"/>
                                      </p:to>
                                    </p:set>
                                    <p:animEffect transition="in" filter="fade">
                                      <p:cBhvr>
                                        <p:cTn id="175" dur="50"/>
                                        <p:tgtEl>
                                          <p:spTgt spid="75"/>
                                        </p:tgtEl>
                                      </p:cBhvr>
                                    </p:animEffect>
                                  </p:childTnLst>
                                </p:cTn>
                              </p:par>
                            </p:childTnLst>
                          </p:cTn>
                        </p:par>
                        <p:par>
                          <p:cTn id="176" fill="hold">
                            <p:stCondLst>
                              <p:cond delay="2150"/>
                            </p:stCondLst>
                            <p:childTnLst>
                              <p:par>
                                <p:cTn id="177" presetID="10" presetClass="entr" presetSubtype="0" fill="hold" nodeType="afterEffect">
                                  <p:stCondLst>
                                    <p:cond delay="0"/>
                                  </p:stCondLst>
                                  <p:childTnLst>
                                    <p:set>
                                      <p:cBhvr>
                                        <p:cTn id="178" dur="1" fill="hold">
                                          <p:stCondLst>
                                            <p:cond delay="0"/>
                                          </p:stCondLst>
                                        </p:cTn>
                                        <p:tgtEl>
                                          <p:spTgt spid="76"/>
                                        </p:tgtEl>
                                        <p:attrNameLst>
                                          <p:attrName>style.visibility</p:attrName>
                                        </p:attrNameLst>
                                      </p:cBhvr>
                                      <p:to>
                                        <p:strVal val="visible"/>
                                      </p:to>
                                    </p:set>
                                    <p:animEffect transition="in" filter="fade">
                                      <p:cBhvr>
                                        <p:cTn id="179" dur="50"/>
                                        <p:tgtEl>
                                          <p:spTgt spid="76"/>
                                        </p:tgtEl>
                                      </p:cBhvr>
                                    </p:animEffect>
                                  </p:childTnLst>
                                </p:cTn>
                              </p:par>
                            </p:childTnLst>
                          </p:cTn>
                        </p:par>
                        <p:par>
                          <p:cTn id="180" fill="hold">
                            <p:stCondLst>
                              <p:cond delay="2200"/>
                            </p:stCondLst>
                            <p:childTnLst>
                              <p:par>
                                <p:cTn id="181" presetID="10" presetClass="entr" presetSubtype="0" fill="hold" nodeType="afterEffect">
                                  <p:stCondLst>
                                    <p:cond delay="0"/>
                                  </p:stCondLst>
                                  <p:childTnLst>
                                    <p:set>
                                      <p:cBhvr>
                                        <p:cTn id="182" dur="1" fill="hold">
                                          <p:stCondLst>
                                            <p:cond delay="0"/>
                                          </p:stCondLst>
                                        </p:cTn>
                                        <p:tgtEl>
                                          <p:spTgt spid="77"/>
                                        </p:tgtEl>
                                        <p:attrNameLst>
                                          <p:attrName>style.visibility</p:attrName>
                                        </p:attrNameLst>
                                      </p:cBhvr>
                                      <p:to>
                                        <p:strVal val="visible"/>
                                      </p:to>
                                    </p:set>
                                    <p:animEffect transition="in" filter="fade">
                                      <p:cBhvr>
                                        <p:cTn id="183" dur="50"/>
                                        <p:tgtEl>
                                          <p:spTgt spid="77"/>
                                        </p:tgtEl>
                                      </p:cBhvr>
                                    </p:animEffect>
                                  </p:childTnLst>
                                </p:cTn>
                              </p:par>
                            </p:childTnLst>
                          </p:cTn>
                        </p:par>
                        <p:par>
                          <p:cTn id="184" fill="hold">
                            <p:stCondLst>
                              <p:cond delay="2250"/>
                            </p:stCondLst>
                            <p:childTnLst>
                              <p:par>
                                <p:cTn id="185" presetID="10" presetClass="entr" presetSubtype="0" fill="hold" nodeType="afterEffect">
                                  <p:stCondLst>
                                    <p:cond delay="0"/>
                                  </p:stCondLst>
                                  <p:childTnLst>
                                    <p:set>
                                      <p:cBhvr>
                                        <p:cTn id="186" dur="1" fill="hold">
                                          <p:stCondLst>
                                            <p:cond delay="0"/>
                                          </p:stCondLst>
                                        </p:cTn>
                                        <p:tgtEl>
                                          <p:spTgt spid="78"/>
                                        </p:tgtEl>
                                        <p:attrNameLst>
                                          <p:attrName>style.visibility</p:attrName>
                                        </p:attrNameLst>
                                      </p:cBhvr>
                                      <p:to>
                                        <p:strVal val="visible"/>
                                      </p:to>
                                    </p:set>
                                    <p:animEffect transition="in" filter="fade">
                                      <p:cBhvr>
                                        <p:cTn id="187" dur="50"/>
                                        <p:tgtEl>
                                          <p:spTgt spid="78"/>
                                        </p:tgtEl>
                                      </p:cBhvr>
                                    </p:animEffect>
                                  </p:childTnLst>
                                </p:cTn>
                              </p:par>
                            </p:childTnLst>
                          </p:cTn>
                        </p:par>
                        <p:par>
                          <p:cTn id="188" fill="hold">
                            <p:stCondLst>
                              <p:cond delay="2300"/>
                            </p:stCondLst>
                            <p:childTnLst>
                              <p:par>
                                <p:cTn id="189" presetID="10" presetClass="entr" presetSubtype="0" fill="hold" nodeType="afterEffect">
                                  <p:stCondLst>
                                    <p:cond delay="0"/>
                                  </p:stCondLst>
                                  <p:childTnLst>
                                    <p:set>
                                      <p:cBhvr>
                                        <p:cTn id="190" dur="1" fill="hold">
                                          <p:stCondLst>
                                            <p:cond delay="0"/>
                                          </p:stCondLst>
                                        </p:cTn>
                                        <p:tgtEl>
                                          <p:spTgt spid="79"/>
                                        </p:tgtEl>
                                        <p:attrNameLst>
                                          <p:attrName>style.visibility</p:attrName>
                                        </p:attrNameLst>
                                      </p:cBhvr>
                                      <p:to>
                                        <p:strVal val="visible"/>
                                      </p:to>
                                    </p:set>
                                    <p:animEffect transition="in" filter="fade">
                                      <p:cBhvr>
                                        <p:cTn id="191" dur="50"/>
                                        <p:tgtEl>
                                          <p:spTgt spid="79"/>
                                        </p:tgtEl>
                                      </p:cBhvr>
                                    </p:animEffect>
                                  </p:childTnLst>
                                </p:cTn>
                              </p:par>
                            </p:childTnLst>
                          </p:cTn>
                        </p:par>
                        <p:par>
                          <p:cTn id="192" fill="hold">
                            <p:stCondLst>
                              <p:cond delay="2350"/>
                            </p:stCondLst>
                            <p:childTnLst>
                              <p:par>
                                <p:cTn id="193" presetID="10" presetClass="entr" presetSubtype="0" fill="hold" nodeType="afterEffect">
                                  <p:stCondLst>
                                    <p:cond delay="0"/>
                                  </p:stCondLst>
                                  <p:childTnLst>
                                    <p:set>
                                      <p:cBhvr>
                                        <p:cTn id="194" dur="1" fill="hold">
                                          <p:stCondLst>
                                            <p:cond delay="0"/>
                                          </p:stCondLst>
                                        </p:cTn>
                                        <p:tgtEl>
                                          <p:spTgt spid="80"/>
                                        </p:tgtEl>
                                        <p:attrNameLst>
                                          <p:attrName>style.visibility</p:attrName>
                                        </p:attrNameLst>
                                      </p:cBhvr>
                                      <p:to>
                                        <p:strVal val="visible"/>
                                      </p:to>
                                    </p:set>
                                    <p:animEffect transition="in" filter="fade">
                                      <p:cBhvr>
                                        <p:cTn id="195" dur="50"/>
                                        <p:tgtEl>
                                          <p:spTgt spid="80"/>
                                        </p:tgtEl>
                                      </p:cBhvr>
                                    </p:animEffect>
                                  </p:childTnLst>
                                </p:cTn>
                              </p:par>
                            </p:childTnLst>
                          </p:cTn>
                        </p:par>
                        <p:par>
                          <p:cTn id="196" fill="hold">
                            <p:stCondLst>
                              <p:cond delay="2400"/>
                            </p:stCondLst>
                            <p:childTnLst>
                              <p:par>
                                <p:cTn id="197" presetID="10" presetClass="entr" presetSubtype="0" fill="hold" nodeType="afterEffect">
                                  <p:stCondLst>
                                    <p:cond delay="0"/>
                                  </p:stCondLst>
                                  <p:childTnLst>
                                    <p:set>
                                      <p:cBhvr>
                                        <p:cTn id="198" dur="1" fill="hold">
                                          <p:stCondLst>
                                            <p:cond delay="0"/>
                                          </p:stCondLst>
                                        </p:cTn>
                                        <p:tgtEl>
                                          <p:spTgt spid="81"/>
                                        </p:tgtEl>
                                        <p:attrNameLst>
                                          <p:attrName>style.visibility</p:attrName>
                                        </p:attrNameLst>
                                      </p:cBhvr>
                                      <p:to>
                                        <p:strVal val="visible"/>
                                      </p:to>
                                    </p:set>
                                    <p:animEffect transition="in" filter="fade">
                                      <p:cBhvr>
                                        <p:cTn id="199" dur="50"/>
                                        <p:tgtEl>
                                          <p:spTgt spid="81"/>
                                        </p:tgtEl>
                                      </p:cBhvr>
                                    </p:animEffect>
                                  </p:childTnLst>
                                </p:cTn>
                              </p:par>
                            </p:childTnLst>
                          </p:cTn>
                        </p:par>
                        <p:par>
                          <p:cTn id="200" fill="hold">
                            <p:stCondLst>
                              <p:cond delay="2450"/>
                            </p:stCondLst>
                            <p:childTnLst>
                              <p:par>
                                <p:cTn id="201" presetID="10" presetClass="entr" presetSubtype="0" fill="hold" nodeType="afterEffect">
                                  <p:stCondLst>
                                    <p:cond delay="0"/>
                                  </p:stCondLst>
                                  <p:childTnLst>
                                    <p:set>
                                      <p:cBhvr>
                                        <p:cTn id="202" dur="1" fill="hold">
                                          <p:stCondLst>
                                            <p:cond delay="0"/>
                                          </p:stCondLst>
                                        </p:cTn>
                                        <p:tgtEl>
                                          <p:spTgt spid="82"/>
                                        </p:tgtEl>
                                        <p:attrNameLst>
                                          <p:attrName>style.visibility</p:attrName>
                                        </p:attrNameLst>
                                      </p:cBhvr>
                                      <p:to>
                                        <p:strVal val="visible"/>
                                      </p:to>
                                    </p:set>
                                    <p:animEffect transition="in" filter="fade">
                                      <p:cBhvr>
                                        <p:cTn id="203" dur="50"/>
                                        <p:tgtEl>
                                          <p:spTgt spid="82"/>
                                        </p:tgtEl>
                                      </p:cBhvr>
                                    </p:animEffect>
                                  </p:childTnLst>
                                </p:cTn>
                              </p:par>
                            </p:childTnLst>
                          </p:cTn>
                        </p:par>
                        <p:par>
                          <p:cTn id="204" fill="hold">
                            <p:stCondLst>
                              <p:cond delay="2500"/>
                            </p:stCondLst>
                            <p:childTnLst>
                              <p:par>
                                <p:cTn id="205" presetID="10" presetClass="entr" presetSubtype="0" fill="hold" nodeType="afterEffect">
                                  <p:stCondLst>
                                    <p:cond delay="0"/>
                                  </p:stCondLst>
                                  <p:childTnLst>
                                    <p:set>
                                      <p:cBhvr>
                                        <p:cTn id="206" dur="1" fill="hold">
                                          <p:stCondLst>
                                            <p:cond delay="0"/>
                                          </p:stCondLst>
                                        </p:cTn>
                                        <p:tgtEl>
                                          <p:spTgt spid="83"/>
                                        </p:tgtEl>
                                        <p:attrNameLst>
                                          <p:attrName>style.visibility</p:attrName>
                                        </p:attrNameLst>
                                      </p:cBhvr>
                                      <p:to>
                                        <p:strVal val="visible"/>
                                      </p:to>
                                    </p:set>
                                    <p:animEffect transition="in" filter="fade">
                                      <p:cBhvr>
                                        <p:cTn id="207" dur="50"/>
                                        <p:tgtEl>
                                          <p:spTgt spid="83"/>
                                        </p:tgtEl>
                                      </p:cBhvr>
                                    </p:animEffect>
                                  </p:childTnLst>
                                </p:cTn>
                              </p:par>
                            </p:childTnLst>
                          </p:cTn>
                        </p:par>
                        <p:par>
                          <p:cTn id="208" fill="hold">
                            <p:stCondLst>
                              <p:cond delay="2550"/>
                            </p:stCondLst>
                            <p:childTnLst>
                              <p:par>
                                <p:cTn id="209" presetID="10" presetClass="entr" presetSubtype="0" fill="hold" nodeType="afterEffect">
                                  <p:stCondLst>
                                    <p:cond delay="0"/>
                                  </p:stCondLst>
                                  <p:childTnLst>
                                    <p:set>
                                      <p:cBhvr>
                                        <p:cTn id="210" dur="1" fill="hold">
                                          <p:stCondLst>
                                            <p:cond delay="0"/>
                                          </p:stCondLst>
                                        </p:cTn>
                                        <p:tgtEl>
                                          <p:spTgt spid="84"/>
                                        </p:tgtEl>
                                        <p:attrNameLst>
                                          <p:attrName>style.visibility</p:attrName>
                                        </p:attrNameLst>
                                      </p:cBhvr>
                                      <p:to>
                                        <p:strVal val="visible"/>
                                      </p:to>
                                    </p:set>
                                    <p:animEffect transition="in" filter="fade">
                                      <p:cBhvr>
                                        <p:cTn id="211" dur="50"/>
                                        <p:tgtEl>
                                          <p:spTgt spid="84"/>
                                        </p:tgtEl>
                                      </p:cBhvr>
                                    </p:animEffect>
                                  </p:childTnLst>
                                </p:cTn>
                              </p:par>
                            </p:childTnLst>
                          </p:cTn>
                        </p:par>
                        <p:par>
                          <p:cTn id="212" fill="hold">
                            <p:stCondLst>
                              <p:cond delay="2600"/>
                            </p:stCondLst>
                            <p:childTnLst>
                              <p:par>
                                <p:cTn id="213" presetID="10" presetClass="entr" presetSubtype="0" fill="hold" nodeType="afterEffect">
                                  <p:stCondLst>
                                    <p:cond delay="0"/>
                                  </p:stCondLst>
                                  <p:childTnLst>
                                    <p:set>
                                      <p:cBhvr>
                                        <p:cTn id="214" dur="1" fill="hold">
                                          <p:stCondLst>
                                            <p:cond delay="0"/>
                                          </p:stCondLst>
                                        </p:cTn>
                                        <p:tgtEl>
                                          <p:spTgt spid="85"/>
                                        </p:tgtEl>
                                        <p:attrNameLst>
                                          <p:attrName>style.visibility</p:attrName>
                                        </p:attrNameLst>
                                      </p:cBhvr>
                                      <p:to>
                                        <p:strVal val="visible"/>
                                      </p:to>
                                    </p:set>
                                    <p:animEffect transition="in" filter="fade">
                                      <p:cBhvr>
                                        <p:cTn id="215" dur="50"/>
                                        <p:tgtEl>
                                          <p:spTgt spid="85"/>
                                        </p:tgtEl>
                                      </p:cBhvr>
                                    </p:animEffect>
                                  </p:childTnLst>
                                </p:cTn>
                              </p:par>
                            </p:childTnLst>
                          </p:cTn>
                        </p:par>
                        <p:par>
                          <p:cTn id="216" fill="hold">
                            <p:stCondLst>
                              <p:cond delay="2650"/>
                            </p:stCondLst>
                            <p:childTnLst>
                              <p:par>
                                <p:cTn id="217" presetID="10" presetClass="entr" presetSubtype="0" fill="hold" nodeType="afterEffect">
                                  <p:stCondLst>
                                    <p:cond delay="0"/>
                                  </p:stCondLst>
                                  <p:childTnLst>
                                    <p:set>
                                      <p:cBhvr>
                                        <p:cTn id="218" dur="1" fill="hold">
                                          <p:stCondLst>
                                            <p:cond delay="0"/>
                                          </p:stCondLst>
                                        </p:cTn>
                                        <p:tgtEl>
                                          <p:spTgt spid="86"/>
                                        </p:tgtEl>
                                        <p:attrNameLst>
                                          <p:attrName>style.visibility</p:attrName>
                                        </p:attrNameLst>
                                      </p:cBhvr>
                                      <p:to>
                                        <p:strVal val="visible"/>
                                      </p:to>
                                    </p:set>
                                    <p:animEffect transition="in" filter="fade">
                                      <p:cBhvr>
                                        <p:cTn id="219" dur="50"/>
                                        <p:tgtEl>
                                          <p:spTgt spid="86"/>
                                        </p:tgtEl>
                                      </p:cBhvr>
                                    </p:animEffect>
                                  </p:childTnLst>
                                </p:cTn>
                              </p:par>
                            </p:childTnLst>
                          </p:cTn>
                        </p:par>
                        <p:par>
                          <p:cTn id="220" fill="hold">
                            <p:stCondLst>
                              <p:cond delay="2700"/>
                            </p:stCondLst>
                            <p:childTnLst>
                              <p:par>
                                <p:cTn id="221" presetID="10" presetClass="entr" presetSubtype="0" fill="hold" nodeType="afterEffect">
                                  <p:stCondLst>
                                    <p:cond delay="0"/>
                                  </p:stCondLst>
                                  <p:childTnLst>
                                    <p:set>
                                      <p:cBhvr>
                                        <p:cTn id="222" dur="1" fill="hold">
                                          <p:stCondLst>
                                            <p:cond delay="0"/>
                                          </p:stCondLst>
                                        </p:cTn>
                                        <p:tgtEl>
                                          <p:spTgt spid="87"/>
                                        </p:tgtEl>
                                        <p:attrNameLst>
                                          <p:attrName>style.visibility</p:attrName>
                                        </p:attrNameLst>
                                      </p:cBhvr>
                                      <p:to>
                                        <p:strVal val="visible"/>
                                      </p:to>
                                    </p:set>
                                    <p:animEffect transition="in" filter="fade">
                                      <p:cBhvr>
                                        <p:cTn id="223" dur="50"/>
                                        <p:tgtEl>
                                          <p:spTgt spid="87"/>
                                        </p:tgtEl>
                                      </p:cBhvr>
                                    </p:animEffect>
                                  </p:childTnLst>
                                </p:cTn>
                              </p:par>
                            </p:childTnLst>
                          </p:cTn>
                        </p:par>
                        <p:par>
                          <p:cTn id="224" fill="hold">
                            <p:stCondLst>
                              <p:cond delay="2750"/>
                            </p:stCondLst>
                            <p:childTnLst>
                              <p:par>
                                <p:cTn id="225" presetID="10" presetClass="entr" presetSubtype="0" fill="hold" nodeType="afterEffect">
                                  <p:stCondLst>
                                    <p:cond delay="0"/>
                                  </p:stCondLst>
                                  <p:childTnLst>
                                    <p:set>
                                      <p:cBhvr>
                                        <p:cTn id="226" dur="1" fill="hold">
                                          <p:stCondLst>
                                            <p:cond delay="0"/>
                                          </p:stCondLst>
                                        </p:cTn>
                                        <p:tgtEl>
                                          <p:spTgt spid="88"/>
                                        </p:tgtEl>
                                        <p:attrNameLst>
                                          <p:attrName>style.visibility</p:attrName>
                                        </p:attrNameLst>
                                      </p:cBhvr>
                                      <p:to>
                                        <p:strVal val="visible"/>
                                      </p:to>
                                    </p:set>
                                    <p:animEffect transition="in" filter="fade">
                                      <p:cBhvr>
                                        <p:cTn id="227" dur="50"/>
                                        <p:tgtEl>
                                          <p:spTgt spid="88"/>
                                        </p:tgtEl>
                                      </p:cBhvr>
                                    </p:animEffect>
                                  </p:childTnLst>
                                </p:cTn>
                              </p:par>
                            </p:childTnLst>
                          </p:cTn>
                        </p:par>
                        <p:par>
                          <p:cTn id="228" fill="hold">
                            <p:stCondLst>
                              <p:cond delay="2800"/>
                            </p:stCondLst>
                            <p:childTnLst>
                              <p:par>
                                <p:cTn id="229" presetID="10" presetClass="entr" presetSubtype="0" fill="hold" nodeType="afterEffect">
                                  <p:stCondLst>
                                    <p:cond delay="0"/>
                                  </p:stCondLst>
                                  <p:childTnLst>
                                    <p:set>
                                      <p:cBhvr>
                                        <p:cTn id="230" dur="1" fill="hold">
                                          <p:stCondLst>
                                            <p:cond delay="0"/>
                                          </p:stCondLst>
                                        </p:cTn>
                                        <p:tgtEl>
                                          <p:spTgt spid="89"/>
                                        </p:tgtEl>
                                        <p:attrNameLst>
                                          <p:attrName>style.visibility</p:attrName>
                                        </p:attrNameLst>
                                      </p:cBhvr>
                                      <p:to>
                                        <p:strVal val="visible"/>
                                      </p:to>
                                    </p:set>
                                    <p:animEffect transition="in" filter="fade">
                                      <p:cBhvr>
                                        <p:cTn id="231" dur="50"/>
                                        <p:tgtEl>
                                          <p:spTgt spid="89"/>
                                        </p:tgtEl>
                                      </p:cBhvr>
                                    </p:animEffect>
                                  </p:childTnLst>
                                </p:cTn>
                              </p:par>
                            </p:childTnLst>
                          </p:cTn>
                        </p:par>
                        <p:par>
                          <p:cTn id="232" fill="hold">
                            <p:stCondLst>
                              <p:cond delay="2850"/>
                            </p:stCondLst>
                            <p:childTnLst>
                              <p:par>
                                <p:cTn id="233" presetID="10" presetClass="entr" presetSubtype="0" fill="hold" nodeType="afterEffect">
                                  <p:stCondLst>
                                    <p:cond delay="0"/>
                                  </p:stCondLst>
                                  <p:childTnLst>
                                    <p:set>
                                      <p:cBhvr>
                                        <p:cTn id="234" dur="1" fill="hold">
                                          <p:stCondLst>
                                            <p:cond delay="0"/>
                                          </p:stCondLst>
                                        </p:cTn>
                                        <p:tgtEl>
                                          <p:spTgt spid="90"/>
                                        </p:tgtEl>
                                        <p:attrNameLst>
                                          <p:attrName>style.visibility</p:attrName>
                                        </p:attrNameLst>
                                      </p:cBhvr>
                                      <p:to>
                                        <p:strVal val="visible"/>
                                      </p:to>
                                    </p:set>
                                    <p:animEffect transition="in" filter="fade">
                                      <p:cBhvr>
                                        <p:cTn id="235" dur="50"/>
                                        <p:tgtEl>
                                          <p:spTgt spid="90"/>
                                        </p:tgtEl>
                                      </p:cBhvr>
                                    </p:animEffect>
                                  </p:childTnLst>
                                </p:cTn>
                              </p:par>
                            </p:childTnLst>
                          </p:cTn>
                        </p:par>
                        <p:par>
                          <p:cTn id="236" fill="hold">
                            <p:stCondLst>
                              <p:cond delay="2900"/>
                            </p:stCondLst>
                            <p:childTnLst>
                              <p:par>
                                <p:cTn id="237" presetID="10" presetClass="entr" presetSubtype="0" fill="hold" nodeType="afterEffect">
                                  <p:stCondLst>
                                    <p:cond delay="0"/>
                                  </p:stCondLst>
                                  <p:childTnLst>
                                    <p:set>
                                      <p:cBhvr>
                                        <p:cTn id="238" dur="1" fill="hold">
                                          <p:stCondLst>
                                            <p:cond delay="0"/>
                                          </p:stCondLst>
                                        </p:cTn>
                                        <p:tgtEl>
                                          <p:spTgt spid="91"/>
                                        </p:tgtEl>
                                        <p:attrNameLst>
                                          <p:attrName>style.visibility</p:attrName>
                                        </p:attrNameLst>
                                      </p:cBhvr>
                                      <p:to>
                                        <p:strVal val="visible"/>
                                      </p:to>
                                    </p:set>
                                    <p:animEffect transition="in" filter="fade">
                                      <p:cBhvr>
                                        <p:cTn id="239" dur="50"/>
                                        <p:tgtEl>
                                          <p:spTgt spid="91"/>
                                        </p:tgtEl>
                                      </p:cBhvr>
                                    </p:animEffect>
                                  </p:childTnLst>
                                </p:cTn>
                              </p:par>
                            </p:childTnLst>
                          </p:cTn>
                        </p:par>
                        <p:par>
                          <p:cTn id="240" fill="hold">
                            <p:stCondLst>
                              <p:cond delay="2950"/>
                            </p:stCondLst>
                            <p:childTnLst>
                              <p:par>
                                <p:cTn id="241" presetID="10" presetClass="entr" presetSubtype="0" fill="hold" nodeType="afterEffect">
                                  <p:stCondLst>
                                    <p:cond delay="0"/>
                                  </p:stCondLst>
                                  <p:childTnLst>
                                    <p:set>
                                      <p:cBhvr>
                                        <p:cTn id="242" dur="1" fill="hold">
                                          <p:stCondLst>
                                            <p:cond delay="0"/>
                                          </p:stCondLst>
                                        </p:cTn>
                                        <p:tgtEl>
                                          <p:spTgt spid="92"/>
                                        </p:tgtEl>
                                        <p:attrNameLst>
                                          <p:attrName>style.visibility</p:attrName>
                                        </p:attrNameLst>
                                      </p:cBhvr>
                                      <p:to>
                                        <p:strVal val="visible"/>
                                      </p:to>
                                    </p:set>
                                    <p:animEffect transition="in" filter="fade">
                                      <p:cBhvr>
                                        <p:cTn id="243" dur="50"/>
                                        <p:tgtEl>
                                          <p:spTgt spid="92"/>
                                        </p:tgtEl>
                                      </p:cBhvr>
                                    </p:animEffect>
                                  </p:childTnLst>
                                </p:cTn>
                              </p:par>
                            </p:childTnLst>
                          </p:cTn>
                        </p:par>
                        <p:par>
                          <p:cTn id="244" fill="hold">
                            <p:stCondLst>
                              <p:cond delay="3000"/>
                            </p:stCondLst>
                            <p:childTnLst>
                              <p:par>
                                <p:cTn id="245" presetID="10" presetClass="entr" presetSubtype="0" fill="hold" nodeType="afterEffect">
                                  <p:stCondLst>
                                    <p:cond delay="0"/>
                                  </p:stCondLst>
                                  <p:childTnLst>
                                    <p:set>
                                      <p:cBhvr>
                                        <p:cTn id="246" dur="1" fill="hold">
                                          <p:stCondLst>
                                            <p:cond delay="0"/>
                                          </p:stCondLst>
                                        </p:cTn>
                                        <p:tgtEl>
                                          <p:spTgt spid="93"/>
                                        </p:tgtEl>
                                        <p:attrNameLst>
                                          <p:attrName>style.visibility</p:attrName>
                                        </p:attrNameLst>
                                      </p:cBhvr>
                                      <p:to>
                                        <p:strVal val="visible"/>
                                      </p:to>
                                    </p:set>
                                    <p:animEffect transition="in" filter="fade">
                                      <p:cBhvr>
                                        <p:cTn id="247" dur="50"/>
                                        <p:tgtEl>
                                          <p:spTgt spid="93"/>
                                        </p:tgtEl>
                                      </p:cBhvr>
                                    </p:animEffect>
                                  </p:childTnLst>
                                </p:cTn>
                              </p:par>
                            </p:childTnLst>
                          </p:cTn>
                        </p:par>
                        <p:par>
                          <p:cTn id="248" fill="hold">
                            <p:stCondLst>
                              <p:cond delay="3050"/>
                            </p:stCondLst>
                            <p:childTnLst>
                              <p:par>
                                <p:cTn id="249" presetID="10" presetClass="entr" presetSubtype="0" fill="hold" nodeType="afterEffect">
                                  <p:stCondLst>
                                    <p:cond delay="0"/>
                                  </p:stCondLst>
                                  <p:childTnLst>
                                    <p:set>
                                      <p:cBhvr>
                                        <p:cTn id="250" dur="1" fill="hold">
                                          <p:stCondLst>
                                            <p:cond delay="0"/>
                                          </p:stCondLst>
                                        </p:cTn>
                                        <p:tgtEl>
                                          <p:spTgt spid="96"/>
                                        </p:tgtEl>
                                        <p:attrNameLst>
                                          <p:attrName>style.visibility</p:attrName>
                                        </p:attrNameLst>
                                      </p:cBhvr>
                                      <p:to>
                                        <p:strVal val="visible"/>
                                      </p:to>
                                    </p:set>
                                    <p:animEffect transition="in" filter="fade">
                                      <p:cBhvr>
                                        <p:cTn id="251" dur="50"/>
                                        <p:tgtEl>
                                          <p:spTgt spid="96"/>
                                        </p:tgtEl>
                                      </p:cBhvr>
                                    </p:animEffect>
                                  </p:childTnLst>
                                </p:cTn>
                              </p:par>
                            </p:childTnLst>
                          </p:cTn>
                        </p:par>
                        <p:par>
                          <p:cTn id="252" fill="hold">
                            <p:stCondLst>
                              <p:cond delay="3100"/>
                            </p:stCondLst>
                            <p:childTnLst>
                              <p:par>
                                <p:cTn id="253" presetID="10" presetClass="entr" presetSubtype="0" fill="hold" nodeType="afterEffect">
                                  <p:stCondLst>
                                    <p:cond delay="0"/>
                                  </p:stCondLst>
                                  <p:childTnLst>
                                    <p:set>
                                      <p:cBhvr>
                                        <p:cTn id="254" dur="1" fill="hold">
                                          <p:stCondLst>
                                            <p:cond delay="0"/>
                                          </p:stCondLst>
                                        </p:cTn>
                                        <p:tgtEl>
                                          <p:spTgt spid="98"/>
                                        </p:tgtEl>
                                        <p:attrNameLst>
                                          <p:attrName>style.visibility</p:attrName>
                                        </p:attrNameLst>
                                      </p:cBhvr>
                                      <p:to>
                                        <p:strVal val="visible"/>
                                      </p:to>
                                    </p:set>
                                    <p:animEffect transition="in" filter="fade">
                                      <p:cBhvr>
                                        <p:cTn id="255" dur="50"/>
                                        <p:tgtEl>
                                          <p:spTgt spid="98"/>
                                        </p:tgtEl>
                                      </p:cBhvr>
                                    </p:animEffect>
                                  </p:childTnLst>
                                </p:cTn>
                              </p:par>
                            </p:childTnLst>
                          </p:cTn>
                        </p:par>
                        <p:par>
                          <p:cTn id="256" fill="hold">
                            <p:stCondLst>
                              <p:cond delay="3150"/>
                            </p:stCondLst>
                            <p:childTnLst>
                              <p:par>
                                <p:cTn id="257" presetID="10" presetClass="entr" presetSubtype="0" fill="hold" nodeType="afterEffect">
                                  <p:stCondLst>
                                    <p:cond delay="0"/>
                                  </p:stCondLst>
                                  <p:childTnLst>
                                    <p:set>
                                      <p:cBhvr>
                                        <p:cTn id="258" dur="1" fill="hold">
                                          <p:stCondLst>
                                            <p:cond delay="0"/>
                                          </p:stCondLst>
                                        </p:cTn>
                                        <p:tgtEl>
                                          <p:spTgt spid="99"/>
                                        </p:tgtEl>
                                        <p:attrNameLst>
                                          <p:attrName>style.visibility</p:attrName>
                                        </p:attrNameLst>
                                      </p:cBhvr>
                                      <p:to>
                                        <p:strVal val="visible"/>
                                      </p:to>
                                    </p:set>
                                    <p:animEffect transition="in" filter="fade">
                                      <p:cBhvr>
                                        <p:cTn id="259" dur="50"/>
                                        <p:tgtEl>
                                          <p:spTgt spid="99"/>
                                        </p:tgtEl>
                                      </p:cBhvr>
                                    </p:animEffect>
                                  </p:childTnLst>
                                </p:cTn>
                              </p:par>
                            </p:childTnLst>
                          </p:cTn>
                        </p:par>
                        <p:par>
                          <p:cTn id="260" fill="hold">
                            <p:stCondLst>
                              <p:cond delay="3200"/>
                            </p:stCondLst>
                            <p:childTnLst>
                              <p:par>
                                <p:cTn id="261" presetID="10" presetClass="entr" presetSubtype="0" fill="hold" nodeType="afterEffect">
                                  <p:stCondLst>
                                    <p:cond delay="0"/>
                                  </p:stCondLst>
                                  <p:childTnLst>
                                    <p:set>
                                      <p:cBhvr>
                                        <p:cTn id="262" dur="1" fill="hold">
                                          <p:stCondLst>
                                            <p:cond delay="0"/>
                                          </p:stCondLst>
                                        </p:cTn>
                                        <p:tgtEl>
                                          <p:spTgt spid="100"/>
                                        </p:tgtEl>
                                        <p:attrNameLst>
                                          <p:attrName>style.visibility</p:attrName>
                                        </p:attrNameLst>
                                      </p:cBhvr>
                                      <p:to>
                                        <p:strVal val="visible"/>
                                      </p:to>
                                    </p:set>
                                    <p:animEffect transition="in" filter="fade">
                                      <p:cBhvr>
                                        <p:cTn id="263" dur="50"/>
                                        <p:tgtEl>
                                          <p:spTgt spid="100"/>
                                        </p:tgtEl>
                                      </p:cBhvr>
                                    </p:animEffect>
                                  </p:childTnLst>
                                </p:cTn>
                              </p:par>
                            </p:childTnLst>
                          </p:cTn>
                        </p:par>
                        <p:par>
                          <p:cTn id="264" fill="hold">
                            <p:stCondLst>
                              <p:cond delay="3250"/>
                            </p:stCondLst>
                            <p:childTnLst>
                              <p:par>
                                <p:cTn id="265" presetID="10" presetClass="entr" presetSubtype="0" fill="hold" nodeType="afterEffect">
                                  <p:stCondLst>
                                    <p:cond delay="0"/>
                                  </p:stCondLst>
                                  <p:childTnLst>
                                    <p:set>
                                      <p:cBhvr>
                                        <p:cTn id="266" dur="1" fill="hold">
                                          <p:stCondLst>
                                            <p:cond delay="0"/>
                                          </p:stCondLst>
                                        </p:cTn>
                                        <p:tgtEl>
                                          <p:spTgt spid="101"/>
                                        </p:tgtEl>
                                        <p:attrNameLst>
                                          <p:attrName>style.visibility</p:attrName>
                                        </p:attrNameLst>
                                      </p:cBhvr>
                                      <p:to>
                                        <p:strVal val="visible"/>
                                      </p:to>
                                    </p:set>
                                    <p:animEffect transition="in" filter="fade">
                                      <p:cBhvr>
                                        <p:cTn id="267" dur="50"/>
                                        <p:tgtEl>
                                          <p:spTgt spid="101"/>
                                        </p:tgtEl>
                                      </p:cBhvr>
                                    </p:animEffect>
                                  </p:childTnLst>
                                </p:cTn>
                              </p:par>
                            </p:childTnLst>
                          </p:cTn>
                        </p:par>
                        <p:par>
                          <p:cTn id="268" fill="hold">
                            <p:stCondLst>
                              <p:cond delay="3300"/>
                            </p:stCondLst>
                            <p:childTnLst>
                              <p:par>
                                <p:cTn id="269" presetID="10" presetClass="entr" presetSubtype="0" fill="hold" nodeType="afterEffect">
                                  <p:stCondLst>
                                    <p:cond delay="0"/>
                                  </p:stCondLst>
                                  <p:childTnLst>
                                    <p:set>
                                      <p:cBhvr>
                                        <p:cTn id="270" dur="1" fill="hold">
                                          <p:stCondLst>
                                            <p:cond delay="0"/>
                                          </p:stCondLst>
                                        </p:cTn>
                                        <p:tgtEl>
                                          <p:spTgt spid="102"/>
                                        </p:tgtEl>
                                        <p:attrNameLst>
                                          <p:attrName>style.visibility</p:attrName>
                                        </p:attrNameLst>
                                      </p:cBhvr>
                                      <p:to>
                                        <p:strVal val="visible"/>
                                      </p:to>
                                    </p:set>
                                    <p:animEffect transition="in" filter="fade">
                                      <p:cBhvr>
                                        <p:cTn id="271" dur="50"/>
                                        <p:tgtEl>
                                          <p:spTgt spid="102"/>
                                        </p:tgtEl>
                                      </p:cBhvr>
                                    </p:animEffect>
                                  </p:childTnLst>
                                </p:cTn>
                              </p:par>
                            </p:childTnLst>
                          </p:cTn>
                        </p:par>
                        <p:par>
                          <p:cTn id="272" fill="hold">
                            <p:stCondLst>
                              <p:cond delay="3350"/>
                            </p:stCondLst>
                            <p:childTnLst>
                              <p:par>
                                <p:cTn id="273" presetID="10" presetClass="entr" presetSubtype="0" fill="hold" nodeType="afterEffect">
                                  <p:stCondLst>
                                    <p:cond delay="0"/>
                                  </p:stCondLst>
                                  <p:childTnLst>
                                    <p:set>
                                      <p:cBhvr>
                                        <p:cTn id="274" dur="1" fill="hold">
                                          <p:stCondLst>
                                            <p:cond delay="0"/>
                                          </p:stCondLst>
                                        </p:cTn>
                                        <p:tgtEl>
                                          <p:spTgt spid="103"/>
                                        </p:tgtEl>
                                        <p:attrNameLst>
                                          <p:attrName>style.visibility</p:attrName>
                                        </p:attrNameLst>
                                      </p:cBhvr>
                                      <p:to>
                                        <p:strVal val="visible"/>
                                      </p:to>
                                    </p:set>
                                    <p:animEffect transition="in" filter="fade">
                                      <p:cBhvr>
                                        <p:cTn id="275" dur="50"/>
                                        <p:tgtEl>
                                          <p:spTgt spid="103"/>
                                        </p:tgtEl>
                                      </p:cBhvr>
                                    </p:animEffect>
                                  </p:childTnLst>
                                </p:cTn>
                              </p:par>
                            </p:childTnLst>
                          </p:cTn>
                        </p:par>
                        <p:par>
                          <p:cTn id="276" fill="hold">
                            <p:stCondLst>
                              <p:cond delay="3400"/>
                            </p:stCondLst>
                            <p:childTnLst>
                              <p:par>
                                <p:cTn id="277" presetID="10" presetClass="entr" presetSubtype="0" fill="hold" nodeType="afterEffect">
                                  <p:stCondLst>
                                    <p:cond delay="0"/>
                                  </p:stCondLst>
                                  <p:childTnLst>
                                    <p:set>
                                      <p:cBhvr>
                                        <p:cTn id="278" dur="1" fill="hold">
                                          <p:stCondLst>
                                            <p:cond delay="0"/>
                                          </p:stCondLst>
                                        </p:cTn>
                                        <p:tgtEl>
                                          <p:spTgt spid="104"/>
                                        </p:tgtEl>
                                        <p:attrNameLst>
                                          <p:attrName>style.visibility</p:attrName>
                                        </p:attrNameLst>
                                      </p:cBhvr>
                                      <p:to>
                                        <p:strVal val="visible"/>
                                      </p:to>
                                    </p:set>
                                    <p:animEffect transition="in" filter="fade">
                                      <p:cBhvr>
                                        <p:cTn id="279" dur="50"/>
                                        <p:tgtEl>
                                          <p:spTgt spid="104"/>
                                        </p:tgtEl>
                                      </p:cBhvr>
                                    </p:animEffect>
                                  </p:childTnLst>
                                </p:cTn>
                              </p:par>
                            </p:childTnLst>
                          </p:cTn>
                        </p:par>
                        <p:par>
                          <p:cTn id="280" fill="hold">
                            <p:stCondLst>
                              <p:cond delay="3450"/>
                            </p:stCondLst>
                            <p:childTnLst>
                              <p:par>
                                <p:cTn id="281" presetID="10" presetClass="entr" presetSubtype="0" fill="hold" nodeType="afterEffect">
                                  <p:stCondLst>
                                    <p:cond delay="0"/>
                                  </p:stCondLst>
                                  <p:childTnLst>
                                    <p:set>
                                      <p:cBhvr>
                                        <p:cTn id="282" dur="1" fill="hold">
                                          <p:stCondLst>
                                            <p:cond delay="0"/>
                                          </p:stCondLst>
                                        </p:cTn>
                                        <p:tgtEl>
                                          <p:spTgt spid="105"/>
                                        </p:tgtEl>
                                        <p:attrNameLst>
                                          <p:attrName>style.visibility</p:attrName>
                                        </p:attrNameLst>
                                      </p:cBhvr>
                                      <p:to>
                                        <p:strVal val="visible"/>
                                      </p:to>
                                    </p:set>
                                    <p:animEffect transition="in" filter="fade">
                                      <p:cBhvr>
                                        <p:cTn id="283" dur="50"/>
                                        <p:tgtEl>
                                          <p:spTgt spid="105"/>
                                        </p:tgtEl>
                                      </p:cBhvr>
                                    </p:animEffect>
                                  </p:childTnLst>
                                </p:cTn>
                              </p:par>
                            </p:childTnLst>
                          </p:cTn>
                        </p:par>
                        <p:par>
                          <p:cTn id="284" fill="hold">
                            <p:stCondLst>
                              <p:cond delay="3500"/>
                            </p:stCondLst>
                            <p:childTnLst>
                              <p:par>
                                <p:cTn id="285" presetID="10" presetClass="entr" presetSubtype="0" fill="hold" nodeType="afterEffect">
                                  <p:stCondLst>
                                    <p:cond delay="0"/>
                                  </p:stCondLst>
                                  <p:childTnLst>
                                    <p:set>
                                      <p:cBhvr>
                                        <p:cTn id="286" dur="1" fill="hold">
                                          <p:stCondLst>
                                            <p:cond delay="0"/>
                                          </p:stCondLst>
                                        </p:cTn>
                                        <p:tgtEl>
                                          <p:spTgt spid="106"/>
                                        </p:tgtEl>
                                        <p:attrNameLst>
                                          <p:attrName>style.visibility</p:attrName>
                                        </p:attrNameLst>
                                      </p:cBhvr>
                                      <p:to>
                                        <p:strVal val="visible"/>
                                      </p:to>
                                    </p:set>
                                    <p:animEffect transition="in" filter="fade">
                                      <p:cBhvr>
                                        <p:cTn id="287" dur="50"/>
                                        <p:tgtEl>
                                          <p:spTgt spid="106"/>
                                        </p:tgtEl>
                                      </p:cBhvr>
                                    </p:animEffect>
                                  </p:childTnLst>
                                </p:cTn>
                              </p:par>
                            </p:childTnLst>
                          </p:cTn>
                        </p:par>
                        <p:par>
                          <p:cTn id="288" fill="hold">
                            <p:stCondLst>
                              <p:cond delay="3550"/>
                            </p:stCondLst>
                            <p:childTnLst>
                              <p:par>
                                <p:cTn id="289" presetID="10" presetClass="entr" presetSubtype="0" fill="hold" nodeType="afterEffect">
                                  <p:stCondLst>
                                    <p:cond delay="0"/>
                                  </p:stCondLst>
                                  <p:childTnLst>
                                    <p:set>
                                      <p:cBhvr>
                                        <p:cTn id="290" dur="1" fill="hold">
                                          <p:stCondLst>
                                            <p:cond delay="0"/>
                                          </p:stCondLst>
                                        </p:cTn>
                                        <p:tgtEl>
                                          <p:spTgt spid="107"/>
                                        </p:tgtEl>
                                        <p:attrNameLst>
                                          <p:attrName>style.visibility</p:attrName>
                                        </p:attrNameLst>
                                      </p:cBhvr>
                                      <p:to>
                                        <p:strVal val="visible"/>
                                      </p:to>
                                    </p:set>
                                    <p:animEffect transition="in" filter="fade">
                                      <p:cBhvr>
                                        <p:cTn id="291" dur="50"/>
                                        <p:tgtEl>
                                          <p:spTgt spid="107"/>
                                        </p:tgtEl>
                                      </p:cBhvr>
                                    </p:animEffect>
                                  </p:childTnLst>
                                </p:cTn>
                              </p:par>
                            </p:childTnLst>
                          </p:cTn>
                        </p:par>
                        <p:par>
                          <p:cTn id="292" fill="hold">
                            <p:stCondLst>
                              <p:cond delay="3600"/>
                            </p:stCondLst>
                            <p:childTnLst>
                              <p:par>
                                <p:cTn id="293" presetID="10" presetClass="entr" presetSubtype="0" fill="hold" nodeType="afterEffect">
                                  <p:stCondLst>
                                    <p:cond delay="0"/>
                                  </p:stCondLst>
                                  <p:childTnLst>
                                    <p:set>
                                      <p:cBhvr>
                                        <p:cTn id="294" dur="1" fill="hold">
                                          <p:stCondLst>
                                            <p:cond delay="0"/>
                                          </p:stCondLst>
                                        </p:cTn>
                                        <p:tgtEl>
                                          <p:spTgt spid="108"/>
                                        </p:tgtEl>
                                        <p:attrNameLst>
                                          <p:attrName>style.visibility</p:attrName>
                                        </p:attrNameLst>
                                      </p:cBhvr>
                                      <p:to>
                                        <p:strVal val="visible"/>
                                      </p:to>
                                    </p:set>
                                    <p:animEffect transition="in" filter="fade">
                                      <p:cBhvr>
                                        <p:cTn id="295" dur="50"/>
                                        <p:tgtEl>
                                          <p:spTgt spid="108"/>
                                        </p:tgtEl>
                                      </p:cBhvr>
                                    </p:animEffect>
                                  </p:childTnLst>
                                </p:cTn>
                              </p:par>
                            </p:childTnLst>
                          </p:cTn>
                        </p:par>
                        <p:par>
                          <p:cTn id="296" fill="hold">
                            <p:stCondLst>
                              <p:cond delay="3650"/>
                            </p:stCondLst>
                            <p:childTnLst>
                              <p:par>
                                <p:cTn id="297" presetID="10" presetClass="entr" presetSubtype="0" fill="hold" nodeType="afterEffect">
                                  <p:stCondLst>
                                    <p:cond delay="0"/>
                                  </p:stCondLst>
                                  <p:childTnLst>
                                    <p:set>
                                      <p:cBhvr>
                                        <p:cTn id="298" dur="1" fill="hold">
                                          <p:stCondLst>
                                            <p:cond delay="0"/>
                                          </p:stCondLst>
                                        </p:cTn>
                                        <p:tgtEl>
                                          <p:spTgt spid="109"/>
                                        </p:tgtEl>
                                        <p:attrNameLst>
                                          <p:attrName>style.visibility</p:attrName>
                                        </p:attrNameLst>
                                      </p:cBhvr>
                                      <p:to>
                                        <p:strVal val="visible"/>
                                      </p:to>
                                    </p:set>
                                    <p:animEffect transition="in" filter="fade">
                                      <p:cBhvr>
                                        <p:cTn id="299" dur="50"/>
                                        <p:tgtEl>
                                          <p:spTgt spid="109"/>
                                        </p:tgtEl>
                                      </p:cBhvr>
                                    </p:animEffect>
                                  </p:childTnLst>
                                </p:cTn>
                              </p:par>
                            </p:childTnLst>
                          </p:cTn>
                        </p:par>
                        <p:par>
                          <p:cTn id="300" fill="hold">
                            <p:stCondLst>
                              <p:cond delay="3700"/>
                            </p:stCondLst>
                            <p:childTnLst>
                              <p:par>
                                <p:cTn id="301" presetID="10" presetClass="entr" presetSubtype="0" fill="hold" nodeType="afterEffect">
                                  <p:stCondLst>
                                    <p:cond delay="0"/>
                                  </p:stCondLst>
                                  <p:childTnLst>
                                    <p:set>
                                      <p:cBhvr>
                                        <p:cTn id="302" dur="1" fill="hold">
                                          <p:stCondLst>
                                            <p:cond delay="0"/>
                                          </p:stCondLst>
                                        </p:cTn>
                                        <p:tgtEl>
                                          <p:spTgt spid="110"/>
                                        </p:tgtEl>
                                        <p:attrNameLst>
                                          <p:attrName>style.visibility</p:attrName>
                                        </p:attrNameLst>
                                      </p:cBhvr>
                                      <p:to>
                                        <p:strVal val="visible"/>
                                      </p:to>
                                    </p:set>
                                    <p:animEffect transition="in" filter="fade">
                                      <p:cBhvr>
                                        <p:cTn id="303" dur="50"/>
                                        <p:tgtEl>
                                          <p:spTgt spid="110"/>
                                        </p:tgtEl>
                                      </p:cBhvr>
                                    </p:animEffect>
                                  </p:childTnLst>
                                </p:cTn>
                              </p:par>
                            </p:childTnLst>
                          </p:cTn>
                        </p:par>
                        <p:par>
                          <p:cTn id="304" fill="hold">
                            <p:stCondLst>
                              <p:cond delay="3750"/>
                            </p:stCondLst>
                            <p:childTnLst>
                              <p:par>
                                <p:cTn id="305" presetID="10" presetClass="entr" presetSubtype="0" fill="hold" nodeType="afterEffect">
                                  <p:stCondLst>
                                    <p:cond delay="0"/>
                                  </p:stCondLst>
                                  <p:childTnLst>
                                    <p:set>
                                      <p:cBhvr>
                                        <p:cTn id="306" dur="1" fill="hold">
                                          <p:stCondLst>
                                            <p:cond delay="0"/>
                                          </p:stCondLst>
                                        </p:cTn>
                                        <p:tgtEl>
                                          <p:spTgt spid="111"/>
                                        </p:tgtEl>
                                        <p:attrNameLst>
                                          <p:attrName>style.visibility</p:attrName>
                                        </p:attrNameLst>
                                      </p:cBhvr>
                                      <p:to>
                                        <p:strVal val="visible"/>
                                      </p:to>
                                    </p:set>
                                    <p:animEffect transition="in" filter="fade">
                                      <p:cBhvr>
                                        <p:cTn id="307" dur="50"/>
                                        <p:tgtEl>
                                          <p:spTgt spid="111"/>
                                        </p:tgtEl>
                                      </p:cBhvr>
                                    </p:animEffect>
                                  </p:childTnLst>
                                </p:cTn>
                              </p:par>
                            </p:childTnLst>
                          </p:cTn>
                        </p:par>
                        <p:par>
                          <p:cTn id="308" fill="hold">
                            <p:stCondLst>
                              <p:cond delay="3800"/>
                            </p:stCondLst>
                            <p:childTnLst>
                              <p:par>
                                <p:cTn id="309" presetID="10" presetClass="entr" presetSubtype="0" fill="hold" nodeType="afterEffect">
                                  <p:stCondLst>
                                    <p:cond delay="0"/>
                                  </p:stCondLst>
                                  <p:childTnLst>
                                    <p:set>
                                      <p:cBhvr>
                                        <p:cTn id="310" dur="1" fill="hold">
                                          <p:stCondLst>
                                            <p:cond delay="0"/>
                                          </p:stCondLst>
                                        </p:cTn>
                                        <p:tgtEl>
                                          <p:spTgt spid="113"/>
                                        </p:tgtEl>
                                        <p:attrNameLst>
                                          <p:attrName>style.visibility</p:attrName>
                                        </p:attrNameLst>
                                      </p:cBhvr>
                                      <p:to>
                                        <p:strVal val="visible"/>
                                      </p:to>
                                    </p:set>
                                    <p:animEffect transition="in" filter="fade">
                                      <p:cBhvr>
                                        <p:cTn id="311" dur="50"/>
                                        <p:tgtEl>
                                          <p:spTgt spid="113"/>
                                        </p:tgtEl>
                                      </p:cBhvr>
                                    </p:animEffect>
                                  </p:childTnLst>
                                </p:cTn>
                              </p:par>
                            </p:childTnLst>
                          </p:cTn>
                        </p:par>
                        <p:par>
                          <p:cTn id="312" fill="hold">
                            <p:stCondLst>
                              <p:cond delay="3850"/>
                            </p:stCondLst>
                            <p:childTnLst>
                              <p:par>
                                <p:cTn id="313" presetID="10" presetClass="entr" presetSubtype="0" fill="hold" nodeType="afterEffect">
                                  <p:stCondLst>
                                    <p:cond delay="0"/>
                                  </p:stCondLst>
                                  <p:childTnLst>
                                    <p:set>
                                      <p:cBhvr>
                                        <p:cTn id="314" dur="1" fill="hold">
                                          <p:stCondLst>
                                            <p:cond delay="0"/>
                                          </p:stCondLst>
                                        </p:cTn>
                                        <p:tgtEl>
                                          <p:spTgt spid="114"/>
                                        </p:tgtEl>
                                        <p:attrNameLst>
                                          <p:attrName>style.visibility</p:attrName>
                                        </p:attrNameLst>
                                      </p:cBhvr>
                                      <p:to>
                                        <p:strVal val="visible"/>
                                      </p:to>
                                    </p:set>
                                    <p:animEffect transition="in" filter="fade">
                                      <p:cBhvr>
                                        <p:cTn id="315" dur="50"/>
                                        <p:tgtEl>
                                          <p:spTgt spid="114"/>
                                        </p:tgtEl>
                                      </p:cBhvr>
                                    </p:animEffect>
                                  </p:childTnLst>
                                </p:cTn>
                              </p:par>
                            </p:childTnLst>
                          </p:cTn>
                        </p:par>
                        <p:par>
                          <p:cTn id="316" fill="hold">
                            <p:stCondLst>
                              <p:cond delay="3900"/>
                            </p:stCondLst>
                            <p:childTnLst>
                              <p:par>
                                <p:cTn id="317" presetID="10" presetClass="entr" presetSubtype="0" fill="hold" nodeType="afterEffect">
                                  <p:stCondLst>
                                    <p:cond delay="0"/>
                                  </p:stCondLst>
                                  <p:childTnLst>
                                    <p:set>
                                      <p:cBhvr>
                                        <p:cTn id="318" dur="1" fill="hold">
                                          <p:stCondLst>
                                            <p:cond delay="0"/>
                                          </p:stCondLst>
                                        </p:cTn>
                                        <p:tgtEl>
                                          <p:spTgt spid="115"/>
                                        </p:tgtEl>
                                        <p:attrNameLst>
                                          <p:attrName>style.visibility</p:attrName>
                                        </p:attrNameLst>
                                      </p:cBhvr>
                                      <p:to>
                                        <p:strVal val="visible"/>
                                      </p:to>
                                    </p:set>
                                    <p:animEffect transition="in" filter="fade">
                                      <p:cBhvr>
                                        <p:cTn id="319" dur="50"/>
                                        <p:tgtEl>
                                          <p:spTgt spid="115"/>
                                        </p:tgtEl>
                                      </p:cBhvr>
                                    </p:animEffect>
                                  </p:childTnLst>
                                </p:cTn>
                              </p:par>
                            </p:childTnLst>
                          </p:cTn>
                        </p:par>
                        <p:par>
                          <p:cTn id="320" fill="hold">
                            <p:stCondLst>
                              <p:cond delay="3950"/>
                            </p:stCondLst>
                            <p:childTnLst>
                              <p:par>
                                <p:cTn id="321" presetID="10" presetClass="entr" presetSubtype="0" fill="hold" nodeType="afterEffect">
                                  <p:stCondLst>
                                    <p:cond delay="0"/>
                                  </p:stCondLst>
                                  <p:childTnLst>
                                    <p:set>
                                      <p:cBhvr>
                                        <p:cTn id="322" dur="1" fill="hold">
                                          <p:stCondLst>
                                            <p:cond delay="0"/>
                                          </p:stCondLst>
                                        </p:cTn>
                                        <p:tgtEl>
                                          <p:spTgt spid="116"/>
                                        </p:tgtEl>
                                        <p:attrNameLst>
                                          <p:attrName>style.visibility</p:attrName>
                                        </p:attrNameLst>
                                      </p:cBhvr>
                                      <p:to>
                                        <p:strVal val="visible"/>
                                      </p:to>
                                    </p:set>
                                    <p:animEffect transition="in" filter="fade">
                                      <p:cBhvr>
                                        <p:cTn id="323" dur="50"/>
                                        <p:tgtEl>
                                          <p:spTgt spid="116"/>
                                        </p:tgtEl>
                                      </p:cBhvr>
                                    </p:animEffect>
                                  </p:childTnLst>
                                </p:cTn>
                              </p:par>
                            </p:childTnLst>
                          </p:cTn>
                        </p:par>
                        <p:par>
                          <p:cTn id="324" fill="hold">
                            <p:stCondLst>
                              <p:cond delay="4000"/>
                            </p:stCondLst>
                            <p:childTnLst>
                              <p:par>
                                <p:cTn id="325" presetID="10" presetClass="entr" presetSubtype="0" fill="hold" nodeType="afterEffect">
                                  <p:stCondLst>
                                    <p:cond delay="0"/>
                                  </p:stCondLst>
                                  <p:childTnLst>
                                    <p:set>
                                      <p:cBhvr>
                                        <p:cTn id="326" dur="1" fill="hold">
                                          <p:stCondLst>
                                            <p:cond delay="0"/>
                                          </p:stCondLst>
                                        </p:cTn>
                                        <p:tgtEl>
                                          <p:spTgt spid="118"/>
                                        </p:tgtEl>
                                        <p:attrNameLst>
                                          <p:attrName>style.visibility</p:attrName>
                                        </p:attrNameLst>
                                      </p:cBhvr>
                                      <p:to>
                                        <p:strVal val="visible"/>
                                      </p:to>
                                    </p:set>
                                    <p:animEffect transition="in" filter="fade">
                                      <p:cBhvr>
                                        <p:cTn id="327" dur="50"/>
                                        <p:tgtEl>
                                          <p:spTgt spid="118"/>
                                        </p:tgtEl>
                                      </p:cBhvr>
                                    </p:animEffect>
                                  </p:childTnLst>
                                </p:cTn>
                              </p:par>
                            </p:childTnLst>
                          </p:cTn>
                        </p:par>
                        <p:par>
                          <p:cTn id="328" fill="hold">
                            <p:stCondLst>
                              <p:cond delay="4050"/>
                            </p:stCondLst>
                            <p:childTnLst>
                              <p:par>
                                <p:cTn id="329" presetID="10" presetClass="entr" presetSubtype="0" fill="hold" nodeType="afterEffect">
                                  <p:stCondLst>
                                    <p:cond delay="0"/>
                                  </p:stCondLst>
                                  <p:childTnLst>
                                    <p:set>
                                      <p:cBhvr>
                                        <p:cTn id="330" dur="1" fill="hold">
                                          <p:stCondLst>
                                            <p:cond delay="0"/>
                                          </p:stCondLst>
                                        </p:cTn>
                                        <p:tgtEl>
                                          <p:spTgt spid="119"/>
                                        </p:tgtEl>
                                        <p:attrNameLst>
                                          <p:attrName>style.visibility</p:attrName>
                                        </p:attrNameLst>
                                      </p:cBhvr>
                                      <p:to>
                                        <p:strVal val="visible"/>
                                      </p:to>
                                    </p:set>
                                    <p:animEffect transition="in" filter="fade">
                                      <p:cBhvr>
                                        <p:cTn id="331" dur="50"/>
                                        <p:tgtEl>
                                          <p:spTgt spid="119"/>
                                        </p:tgtEl>
                                      </p:cBhvr>
                                    </p:animEffect>
                                  </p:childTnLst>
                                </p:cTn>
                              </p:par>
                            </p:childTnLst>
                          </p:cTn>
                        </p:par>
                        <p:par>
                          <p:cTn id="332" fill="hold">
                            <p:stCondLst>
                              <p:cond delay="4100"/>
                            </p:stCondLst>
                            <p:childTnLst>
                              <p:par>
                                <p:cTn id="333" presetID="10" presetClass="entr" presetSubtype="0" fill="hold" nodeType="afterEffect">
                                  <p:stCondLst>
                                    <p:cond delay="0"/>
                                  </p:stCondLst>
                                  <p:childTnLst>
                                    <p:set>
                                      <p:cBhvr>
                                        <p:cTn id="334" dur="1" fill="hold">
                                          <p:stCondLst>
                                            <p:cond delay="0"/>
                                          </p:stCondLst>
                                        </p:cTn>
                                        <p:tgtEl>
                                          <p:spTgt spid="120"/>
                                        </p:tgtEl>
                                        <p:attrNameLst>
                                          <p:attrName>style.visibility</p:attrName>
                                        </p:attrNameLst>
                                      </p:cBhvr>
                                      <p:to>
                                        <p:strVal val="visible"/>
                                      </p:to>
                                    </p:set>
                                    <p:animEffect transition="in" filter="fade">
                                      <p:cBhvr>
                                        <p:cTn id="335" dur="50"/>
                                        <p:tgtEl>
                                          <p:spTgt spid="120"/>
                                        </p:tgtEl>
                                      </p:cBhvr>
                                    </p:animEffect>
                                  </p:childTnLst>
                                </p:cTn>
                              </p:par>
                            </p:childTnLst>
                          </p:cTn>
                        </p:par>
                        <p:par>
                          <p:cTn id="336" fill="hold">
                            <p:stCondLst>
                              <p:cond delay="4150"/>
                            </p:stCondLst>
                            <p:childTnLst>
                              <p:par>
                                <p:cTn id="337" presetID="10" presetClass="entr" presetSubtype="0" fill="hold" nodeType="afterEffect">
                                  <p:stCondLst>
                                    <p:cond delay="0"/>
                                  </p:stCondLst>
                                  <p:childTnLst>
                                    <p:set>
                                      <p:cBhvr>
                                        <p:cTn id="338" dur="1" fill="hold">
                                          <p:stCondLst>
                                            <p:cond delay="0"/>
                                          </p:stCondLst>
                                        </p:cTn>
                                        <p:tgtEl>
                                          <p:spTgt spid="121"/>
                                        </p:tgtEl>
                                        <p:attrNameLst>
                                          <p:attrName>style.visibility</p:attrName>
                                        </p:attrNameLst>
                                      </p:cBhvr>
                                      <p:to>
                                        <p:strVal val="visible"/>
                                      </p:to>
                                    </p:set>
                                    <p:animEffect transition="in" filter="fade">
                                      <p:cBhvr>
                                        <p:cTn id="339" dur="50"/>
                                        <p:tgtEl>
                                          <p:spTgt spid="121"/>
                                        </p:tgtEl>
                                      </p:cBhvr>
                                    </p:animEffect>
                                  </p:childTnLst>
                                </p:cTn>
                              </p:par>
                            </p:childTnLst>
                          </p:cTn>
                        </p:par>
                        <p:par>
                          <p:cTn id="340" fill="hold">
                            <p:stCondLst>
                              <p:cond delay="4200"/>
                            </p:stCondLst>
                            <p:childTnLst>
                              <p:par>
                                <p:cTn id="341" presetID="10" presetClass="entr" presetSubtype="0" fill="hold" nodeType="afterEffect">
                                  <p:stCondLst>
                                    <p:cond delay="0"/>
                                  </p:stCondLst>
                                  <p:childTnLst>
                                    <p:set>
                                      <p:cBhvr>
                                        <p:cTn id="342" dur="1" fill="hold">
                                          <p:stCondLst>
                                            <p:cond delay="0"/>
                                          </p:stCondLst>
                                        </p:cTn>
                                        <p:tgtEl>
                                          <p:spTgt spid="4"/>
                                        </p:tgtEl>
                                        <p:attrNameLst>
                                          <p:attrName>style.visibility</p:attrName>
                                        </p:attrNameLst>
                                      </p:cBhvr>
                                      <p:to>
                                        <p:strVal val="visible"/>
                                      </p:to>
                                    </p:set>
                                    <p:animEffect transition="in" filter="fade">
                                      <p:cBhvr>
                                        <p:cTn id="343" dur="50"/>
                                        <p:tgtEl>
                                          <p:spTgt spid="4"/>
                                        </p:tgtEl>
                                      </p:cBhvr>
                                    </p:animEffect>
                                  </p:childTnLst>
                                </p:cTn>
                              </p:par>
                            </p:childTnLst>
                          </p:cTn>
                        </p:par>
                        <p:par>
                          <p:cTn id="344" fill="hold">
                            <p:stCondLst>
                              <p:cond delay="4250"/>
                            </p:stCondLst>
                            <p:childTnLst>
                              <p:par>
                                <p:cTn id="345" presetID="10" presetClass="entr" presetSubtype="0" fill="hold" nodeType="afterEffect">
                                  <p:stCondLst>
                                    <p:cond delay="0"/>
                                  </p:stCondLst>
                                  <p:childTnLst>
                                    <p:set>
                                      <p:cBhvr>
                                        <p:cTn id="346" dur="1" fill="hold">
                                          <p:stCondLst>
                                            <p:cond delay="0"/>
                                          </p:stCondLst>
                                        </p:cTn>
                                        <p:tgtEl>
                                          <p:spTgt spid="6"/>
                                        </p:tgtEl>
                                        <p:attrNameLst>
                                          <p:attrName>style.visibility</p:attrName>
                                        </p:attrNameLst>
                                      </p:cBhvr>
                                      <p:to>
                                        <p:strVal val="visible"/>
                                      </p:to>
                                    </p:set>
                                    <p:animEffect transition="in" filter="fade">
                                      <p:cBhvr>
                                        <p:cTn id="347" dur="50"/>
                                        <p:tgtEl>
                                          <p:spTgt spid="6"/>
                                        </p:tgtEl>
                                      </p:cBhvr>
                                    </p:animEffect>
                                  </p:childTnLst>
                                </p:cTn>
                              </p:par>
                            </p:childTnLst>
                          </p:cTn>
                        </p:par>
                        <p:par>
                          <p:cTn id="348" fill="hold">
                            <p:stCondLst>
                              <p:cond delay="4300"/>
                            </p:stCondLst>
                            <p:childTnLst>
                              <p:par>
                                <p:cTn id="349" presetID="10" presetClass="entr" presetSubtype="0" fill="hold" nodeType="afterEffect">
                                  <p:stCondLst>
                                    <p:cond delay="0"/>
                                  </p:stCondLst>
                                  <p:childTnLst>
                                    <p:set>
                                      <p:cBhvr>
                                        <p:cTn id="350" dur="1" fill="hold">
                                          <p:stCondLst>
                                            <p:cond delay="0"/>
                                          </p:stCondLst>
                                        </p:cTn>
                                        <p:tgtEl>
                                          <p:spTgt spid="11"/>
                                        </p:tgtEl>
                                        <p:attrNameLst>
                                          <p:attrName>style.visibility</p:attrName>
                                        </p:attrNameLst>
                                      </p:cBhvr>
                                      <p:to>
                                        <p:strVal val="visible"/>
                                      </p:to>
                                    </p:set>
                                    <p:animEffect transition="in" filter="fade">
                                      <p:cBhvr>
                                        <p:cTn id="351" dur="50"/>
                                        <p:tgtEl>
                                          <p:spTgt spid="11"/>
                                        </p:tgtEl>
                                      </p:cBhvr>
                                    </p:animEffect>
                                  </p:childTnLst>
                                </p:cTn>
                              </p:par>
                            </p:childTnLst>
                          </p:cTn>
                        </p:par>
                        <p:par>
                          <p:cTn id="352" fill="hold">
                            <p:stCondLst>
                              <p:cond delay="4350"/>
                            </p:stCondLst>
                            <p:childTnLst>
                              <p:par>
                                <p:cTn id="353" presetID="10" presetClass="entr" presetSubtype="0" fill="hold" nodeType="afterEffect">
                                  <p:stCondLst>
                                    <p:cond delay="0"/>
                                  </p:stCondLst>
                                  <p:childTnLst>
                                    <p:set>
                                      <p:cBhvr>
                                        <p:cTn id="354" dur="1" fill="hold">
                                          <p:stCondLst>
                                            <p:cond delay="0"/>
                                          </p:stCondLst>
                                        </p:cTn>
                                        <p:tgtEl>
                                          <p:spTgt spid="14"/>
                                        </p:tgtEl>
                                        <p:attrNameLst>
                                          <p:attrName>style.visibility</p:attrName>
                                        </p:attrNameLst>
                                      </p:cBhvr>
                                      <p:to>
                                        <p:strVal val="visible"/>
                                      </p:to>
                                    </p:set>
                                    <p:animEffect transition="in" filter="fade">
                                      <p:cBhvr>
                                        <p:cTn id="355" dur="50"/>
                                        <p:tgtEl>
                                          <p:spTgt spid="14"/>
                                        </p:tgtEl>
                                      </p:cBhvr>
                                    </p:animEffect>
                                  </p:childTnLst>
                                </p:cTn>
                              </p:par>
                            </p:childTnLst>
                          </p:cTn>
                        </p:par>
                        <p:par>
                          <p:cTn id="356" fill="hold">
                            <p:stCondLst>
                              <p:cond delay="4400"/>
                            </p:stCondLst>
                            <p:childTnLst>
                              <p:par>
                                <p:cTn id="357" presetID="10" presetClass="entr" presetSubtype="0" fill="hold" nodeType="afterEffect">
                                  <p:stCondLst>
                                    <p:cond delay="0"/>
                                  </p:stCondLst>
                                  <p:childTnLst>
                                    <p:set>
                                      <p:cBhvr>
                                        <p:cTn id="358" dur="1" fill="hold">
                                          <p:stCondLst>
                                            <p:cond delay="0"/>
                                          </p:stCondLst>
                                        </p:cTn>
                                        <p:tgtEl>
                                          <p:spTgt spid="15"/>
                                        </p:tgtEl>
                                        <p:attrNameLst>
                                          <p:attrName>style.visibility</p:attrName>
                                        </p:attrNameLst>
                                      </p:cBhvr>
                                      <p:to>
                                        <p:strVal val="visible"/>
                                      </p:to>
                                    </p:set>
                                    <p:animEffect transition="in" filter="fade">
                                      <p:cBhvr>
                                        <p:cTn id="359" dur="50"/>
                                        <p:tgtEl>
                                          <p:spTgt spid="15"/>
                                        </p:tgtEl>
                                      </p:cBhvr>
                                    </p:animEffect>
                                  </p:childTnLst>
                                </p:cTn>
                              </p:par>
                            </p:childTnLst>
                          </p:cTn>
                        </p:par>
                        <p:par>
                          <p:cTn id="360" fill="hold">
                            <p:stCondLst>
                              <p:cond delay="4450"/>
                            </p:stCondLst>
                            <p:childTnLst>
                              <p:par>
                                <p:cTn id="361" presetID="10" presetClass="entr" presetSubtype="0" fill="hold" nodeType="afterEffect">
                                  <p:stCondLst>
                                    <p:cond delay="0"/>
                                  </p:stCondLst>
                                  <p:childTnLst>
                                    <p:set>
                                      <p:cBhvr>
                                        <p:cTn id="362" dur="1" fill="hold">
                                          <p:stCondLst>
                                            <p:cond delay="0"/>
                                          </p:stCondLst>
                                        </p:cTn>
                                        <p:tgtEl>
                                          <p:spTgt spid="16"/>
                                        </p:tgtEl>
                                        <p:attrNameLst>
                                          <p:attrName>style.visibility</p:attrName>
                                        </p:attrNameLst>
                                      </p:cBhvr>
                                      <p:to>
                                        <p:strVal val="visible"/>
                                      </p:to>
                                    </p:set>
                                    <p:animEffect transition="in" filter="fade">
                                      <p:cBhvr>
                                        <p:cTn id="363" dur="50"/>
                                        <p:tgtEl>
                                          <p:spTgt spid="16"/>
                                        </p:tgtEl>
                                      </p:cBhvr>
                                    </p:animEffect>
                                  </p:childTnLst>
                                </p:cTn>
                              </p:par>
                            </p:childTnLst>
                          </p:cTn>
                        </p:par>
                        <p:par>
                          <p:cTn id="364" fill="hold">
                            <p:stCondLst>
                              <p:cond delay="4500"/>
                            </p:stCondLst>
                            <p:childTnLst>
                              <p:par>
                                <p:cTn id="365" presetID="10" presetClass="entr" presetSubtype="0" fill="hold" nodeType="afterEffect">
                                  <p:stCondLst>
                                    <p:cond delay="0"/>
                                  </p:stCondLst>
                                  <p:childTnLst>
                                    <p:set>
                                      <p:cBhvr>
                                        <p:cTn id="366" dur="1" fill="hold">
                                          <p:stCondLst>
                                            <p:cond delay="0"/>
                                          </p:stCondLst>
                                        </p:cTn>
                                        <p:tgtEl>
                                          <p:spTgt spid="17"/>
                                        </p:tgtEl>
                                        <p:attrNameLst>
                                          <p:attrName>style.visibility</p:attrName>
                                        </p:attrNameLst>
                                      </p:cBhvr>
                                      <p:to>
                                        <p:strVal val="visible"/>
                                      </p:to>
                                    </p:set>
                                    <p:animEffect transition="in" filter="fade">
                                      <p:cBhvr>
                                        <p:cTn id="367" dur="50"/>
                                        <p:tgtEl>
                                          <p:spTgt spid="17"/>
                                        </p:tgtEl>
                                      </p:cBhvr>
                                    </p:animEffect>
                                  </p:childTnLst>
                                </p:cTn>
                              </p:par>
                            </p:childTnLst>
                          </p:cTn>
                        </p:par>
                        <p:par>
                          <p:cTn id="368" fill="hold">
                            <p:stCondLst>
                              <p:cond delay="4550"/>
                            </p:stCondLst>
                            <p:childTnLst>
                              <p:par>
                                <p:cTn id="369" presetID="10" presetClass="entr" presetSubtype="0" fill="hold" nodeType="afterEffect">
                                  <p:stCondLst>
                                    <p:cond delay="0"/>
                                  </p:stCondLst>
                                  <p:childTnLst>
                                    <p:set>
                                      <p:cBhvr>
                                        <p:cTn id="370" dur="1" fill="hold">
                                          <p:stCondLst>
                                            <p:cond delay="0"/>
                                          </p:stCondLst>
                                        </p:cTn>
                                        <p:tgtEl>
                                          <p:spTgt spid="18"/>
                                        </p:tgtEl>
                                        <p:attrNameLst>
                                          <p:attrName>style.visibility</p:attrName>
                                        </p:attrNameLst>
                                      </p:cBhvr>
                                      <p:to>
                                        <p:strVal val="visible"/>
                                      </p:to>
                                    </p:set>
                                    <p:animEffect transition="in" filter="fade">
                                      <p:cBhvr>
                                        <p:cTn id="371" dur="50"/>
                                        <p:tgtEl>
                                          <p:spTgt spid="18"/>
                                        </p:tgtEl>
                                      </p:cBhvr>
                                    </p:animEffect>
                                  </p:childTnLst>
                                </p:cTn>
                              </p:par>
                            </p:childTnLst>
                          </p:cTn>
                        </p:par>
                        <p:par>
                          <p:cTn id="372" fill="hold">
                            <p:stCondLst>
                              <p:cond delay="4600"/>
                            </p:stCondLst>
                            <p:childTnLst>
                              <p:par>
                                <p:cTn id="373" presetID="10" presetClass="entr" presetSubtype="0" fill="hold" nodeType="afterEffect">
                                  <p:stCondLst>
                                    <p:cond delay="0"/>
                                  </p:stCondLst>
                                  <p:childTnLst>
                                    <p:set>
                                      <p:cBhvr>
                                        <p:cTn id="374" dur="1" fill="hold">
                                          <p:stCondLst>
                                            <p:cond delay="0"/>
                                          </p:stCondLst>
                                        </p:cTn>
                                        <p:tgtEl>
                                          <p:spTgt spid="20"/>
                                        </p:tgtEl>
                                        <p:attrNameLst>
                                          <p:attrName>style.visibility</p:attrName>
                                        </p:attrNameLst>
                                      </p:cBhvr>
                                      <p:to>
                                        <p:strVal val="visible"/>
                                      </p:to>
                                    </p:set>
                                    <p:animEffect transition="in" filter="fade">
                                      <p:cBhvr>
                                        <p:cTn id="375" dur="50"/>
                                        <p:tgtEl>
                                          <p:spTgt spid="20"/>
                                        </p:tgtEl>
                                      </p:cBhvr>
                                    </p:animEffect>
                                  </p:childTnLst>
                                </p:cTn>
                              </p:par>
                            </p:childTnLst>
                          </p:cTn>
                        </p:par>
                        <p:par>
                          <p:cTn id="376" fill="hold">
                            <p:stCondLst>
                              <p:cond delay="4650"/>
                            </p:stCondLst>
                            <p:childTnLst>
                              <p:par>
                                <p:cTn id="377" presetID="10" presetClass="entr" presetSubtype="0" fill="hold" nodeType="afterEffect">
                                  <p:stCondLst>
                                    <p:cond delay="0"/>
                                  </p:stCondLst>
                                  <p:childTnLst>
                                    <p:set>
                                      <p:cBhvr>
                                        <p:cTn id="378" dur="1" fill="hold">
                                          <p:stCondLst>
                                            <p:cond delay="0"/>
                                          </p:stCondLst>
                                        </p:cTn>
                                        <p:tgtEl>
                                          <p:spTgt spid="21"/>
                                        </p:tgtEl>
                                        <p:attrNameLst>
                                          <p:attrName>style.visibility</p:attrName>
                                        </p:attrNameLst>
                                      </p:cBhvr>
                                      <p:to>
                                        <p:strVal val="visible"/>
                                      </p:to>
                                    </p:set>
                                    <p:animEffect transition="in" filter="fade">
                                      <p:cBhvr>
                                        <p:cTn id="379" dur="50"/>
                                        <p:tgtEl>
                                          <p:spTgt spid="21"/>
                                        </p:tgtEl>
                                      </p:cBhvr>
                                    </p:animEffect>
                                  </p:childTnLst>
                                </p:cTn>
                              </p:par>
                            </p:childTnLst>
                          </p:cTn>
                        </p:par>
                        <p:par>
                          <p:cTn id="380" fill="hold">
                            <p:stCondLst>
                              <p:cond delay="4700"/>
                            </p:stCondLst>
                            <p:childTnLst>
                              <p:par>
                                <p:cTn id="381" presetID="10" presetClass="entr" presetSubtype="0" fill="hold" nodeType="afterEffect">
                                  <p:stCondLst>
                                    <p:cond delay="0"/>
                                  </p:stCondLst>
                                  <p:childTnLst>
                                    <p:set>
                                      <p:cBhvr>
                                        <p:cTn id="382" dur="1" fill="hold">
                                          <p:stCondLst>
                                            <p:cond delay="0"/>
                                          </p:stCondLst>
                                        </p:cTn>
                                        <p:tgtEl>
                                          <p:spTgt spid="22"/>
                                        </p:tgtEl>
                                        <p:attrNameLst>
                                          <p:attrName>style.visibility</p:attrName>
                                        </p:attrNameLst>
                                      </p:cBhvr>
                                      <p:to>
                                        <p:strVal val="visible"/>
                                      </p:to>
                                    </p:set>
                                    <p:animEffect transition="in" filter="fade">
                                      <p:cBhvr>
                                        <p:cTn id="383" dur="50"/>
                                        <p:tgtEl>
                                          <p:spTgt spid="22"/>
                                        </p:tgtEl>
                                      </p:cBhvr>
                                    </p:animEffect>
                                  </p:childTnLst>
                                </p:cTn>
                              </p:par>
                            </p:childTnLst>
                          </p:cTn>
                        </p:par>
                        <p:par>
                          <p:cTn id="384" fill="hold">
                            <p:stCondLst>
                              <p:cond delay="4750"/>
                            </p:stCondLst>
                            <p:childTnLst>
                              <p:par>
                                <p:cTn id="385" presetID="10" presetClass="entr" presetSubtype="0" fill="hold" nodeType="afterEffect">
                                  <p:stCondLst>
                                    <p:cond delay="0"/>
                                  </p:stCondLst>
                                  <p:childTnLst>
                                    <p:set>
                                      <p:cBhvr>
                                        <p:cTn id="386" dur="1" fill="hold">
                                          <p:stCondLst>
                                            <p:cond delay="0"/>
                                          </p:stCondLst>
                                        </p:cTn>
                                        <p:tgtEl>
                                          <p:spTgt spid="23"/>
                                        </p:tgtEl>
                                        <p:attrNameLst>
                                          <p:attrName>style.visibility</p:attrName>
                                        </p:attrNameLst>
                                      </p:cBhvr>
                                      <p:to>
                                        <p:strVal val="visible"/>
                                      </p:to>
                                    </p:set>
                                    <p:animEffect transition="in" filter="fade">
                                      <p:cBhvr>
                                        <p:cTn id="387" dur="50"/>
                                        <p:tgtEl>
                                          <p:spTgt spid="23"/>
                                        </p:tgtEl>
                                      </p:cBhvr>
                                    </p:animEffect>
                                  </p:childTnLst>
                                </p:cTn>
                              </p:par>
                            </p:childTnLst>
                          </p:cTn>
                        </p:par>
                        <p:par>
                          <p:cTn id="388" fill="hold">
                            <p:stCondLst>
                              <p:cond delay="4800"/>
                            </p:stCondLst>
                            <p:childTnLst>
                              <p:par>
                                <p:cTn id="389" presetID="10" presetClass="entr" presetSubtype="0" fill="hold" nodeType="afterEffect">
                                  <p:stCondLst>
                                    <p:cond delay="0"/>
                                  </p:stCondLst>
                                  <p:childTnLst>
                                    <p:set>
                                      <p:cBhvr>
                                        <p:cTn id="390" dur="1" fill="hold">
                                          <p:stCondLst>
                                            <p:cond delay="0"/>
                                          </p:stCondLst>
                                        </p:cTn>
                                        <p:tgtEl>
                                          <p:spTgt spid="27"/>
                                        </p:tgtEl>
                                        <p:attrNameLst>
                                          <p:attrName>style.visibility</p:attrName>
                                        </p:attrNameLst>
                                      </p:cBhvr>
                                      <p:to>
                                        <p:strVal val="visible"/>
                                      </p:to>
                                    </p:set>
                                    <p:animEffect transition="in" filter="fade">
                                      <p:cBhvr>
                                        <p:cTn id="391" dur="50"/>
                                        <p:tgtEl>
                                          <p:spTgt spid="27"/>
                                        </p:tgtEl>
                                      </p:cBhvr>
                                    </p:animEffect>
                                  </p:childTnLst>
                                </p:cTn>
                              </p:par>
                            </p:childTnLst>
                          </p:cTn>
                        </p:par>
                        <p:par>
                          <p:cTn id="392" fill="hold">
                            <p:stCondLst>
                              <p:cond delay="4850"/>
                            </p:stCondLst>
                            <p:childTnLst>
                              <p:par>
                                <p:cTn id="393" presetID="10" presetClass="entr" presetSubtype="0" fill="hold" nodeType="afterEffect">
                                  <p:stCondLst>
                                    <p:cond delay="0"/>
                                  </p:stCondLst>
                                  <p:childTnLst>
                                    <p:set>
                                      <p:cBhvr>
                                        <p:cTn id="394" dur="1" fill="hold">
                                          <p:stCondLst>
                                            <p:cond delay="0"/>
                                          </p:stCondLst>
                                        </p:cTn>
                                        <p:tgtEl>
                                          <p:spTgt spid="28"/>
                                        </p:tgtEl>
                                        <p:attrNameLst>
                                          <p:attrName>style.visibility</p:attrName>
                                        </p:attrNameLst>
                                      </p:cBhvr>
                                      <p:to>
                                        <p:strVal val="visible"/>
                                      </p:to>
                                    </p:set>
                                    <p:animEffect transition="in" filter="fade">
                                      <p:cBhvr>
                                        <p:cTn id="395" dur="50"/>
                                        <p:tgtEl>
                                          <p:spTgt spid="28"/>
                                        </p:tgtEl>
                                      </p:cBhvr>
                                    </p:animEffect>
                                  </p:childTnLst>
                                </p:cTn>
                              </p:par>
                            </p:childTnLst>
                          </p:cTn>
                        </p:par>
                        <p:par>
                          <p:cTn id="396" fill="hold">
                            <p:stCondLst>
                              <p:cond delay="4900"/>
                            </p:stCondLst>
                            <p:childTnLst>
                              <p:par>
                                <p:cTn id="397" presetID="10" presetClass="entr" presetSubtype="0" fill="hold" nodeType="afterEffect">
                                  <p:stCondLst>
                                    <p:cond delay="0"/>
                                  </p:stCondLst>
                                  <p:childTnLst>
                                    <p:set>
                                      <p:cBhvr>
                                        <p:cTn id="398" dur="1" fill="hold">
                                          <p:stCondLst>
                                            <p:cond delay="0"/>
                                          </p:stCondLst>
                                        </p:cTn>
                                        <p:tgtEl>
                                          <p:spTgt spid="29"/>
                                        </p:tgtEl>
                                        <p:attrNameLst>
                                          <p:attrName>style.visibility</p:attrName>
                                        </p:attrNameLst>
                                      </p:cBhvr>
                                      <p:to>
                                        <p:strVal val="visible"/>
                                      </p:to>
                                    </p:set>
                                    <p:animEffect transition="in" filter="fade">
                                      <p:cBhvr>
                                        <p:cTn id="399" dur="50"/>
                                        <p:tgtEl>
                                          <p:spTgt spid="29"/>
                                        </p:tgtEl>
                                      </p:cBhvr>
                                    </p:animEffect>
                                  </p:childTnLst>
                                </p:cTn>
                              </p:par>
                            </p:childTnLst>
                          </p:cTn>
                        </p:par>
                        <p:par>
                          <p:cTn id="400" fill="hold">
                            <p:stCondLst>
                              <p:cond delay="4950"/>
                            </p:stCondLst>
                            <p:childTnLst>
                              <p:par>
                                <p:cTn id="401" presetID="10" presetClass="entr" presetSubtype="0" fill="hold" nodeType="afterEffect">
                                  <p:stCondLst>
                                    <p:cond delay="0"/>
                                  </p:stCondLst>
                                  <p:childTnLst>
                                    <p:set>
                                      <p:cBhvr>
                                        <p:cTn id="402" dur="1" fill="hold">
                                          <p:stCondLst>
                                            <p:cond delay="0"/>
                                          </p:stCondLst>
                                        </p:cTn>
                                        <p:tgtEl>
                                          <p:spTgt spid="30"/>
                                        </p:tgtEl>
                                        <p:attrNameLst>
                                          <p:attrName>style.visibility</p:attrName>
                                        </p:attrNameLst>
                                      </p:cBhvr>
                                      <p:to>
                                        <p:strVal val="visible"/>
                                      </p:to>
                                    </p:set>
                                    <p:animEffect transition="in" filter="fade">
                                      <p:cBhvr>
                                        <p:cTn id="403" dur="50"/>
                                        <p:tgtEl>
                                          <p:spTgt spid="30"/>
                                        </p:tgtEl>
                                      </p:cBhvr>
                                    </p:animEffect>
                                  </p:childTnLst>
                                </p:cTn>
                              </p:par>
                            </p:childTnLst>
                          </p:cTn>
                        </p:par>
                        <p:par>
                          <p:cTn id="404" fill="hold">
                            <p:stCondLst>
                              <p:cond delay="5000"/>
                            </p:stCondLst>
                            <p:childTnLst>
                              <p:par>
                                <p:cTn id="405" presetID="10" presetClass="entr" presetSubtype="0" fill="hold" nodeType="afterEffect">
                                  <p:stCondLst>
                                    <p:cond delay="0"/>
                                  </p:stCondLst>
                                  <p:childTnLst>
                                    <p:set>
                                      <p:cBhvr>
                                        <p:cTn id="406" dur="1" fill="hold">
                                          <p:stCondLst>
                                            <p:cond delay="0"/>
                                          </p:stCondLst>
                                        </p:cTn>
                                        <p:tgtEl>
                                          <p:spTgt spid="31"/>
                                        </p:tgtEl>
                                        <p:attrNameLst>
                                          <p:attrName>style.visibility</p:attrName>
                                        </p:attrNameLst>
                                      </p:cBhvr>
                                      <p:to>
                                        <p:strVal val="visible"/>
                                      </p:to>
                                    </p:set>
                                    <p:animEffect transition="in" filter="fade">
                                      <p:cBhvr>
                                        <p:cTn id="407" dur="50"/>
                                        <p:tgtEl>
                                          <p:spTgt spid="31"/>
                                        </p:tgtEl>
                                      </p:cBhvr>
                                    </p:animEffect>
                                  </p:childTnLst>
                                </p:cTn>
                              </p:par>
                            </p:childTnLst>
                          </p:cTn>
                        </p:par>
                        <p:par>
                          <p:cTn id="408" fill="hold">
                            <p:stCondLst>
                              <p:cond delay="5050"/>
                            </p:stCondLst>
                            <p:childTnLst>
                              <p:par>
                                <p:cTn id="409" presetID="10" presetClass="entr" presetSubtype="0" fill="hold" nodeType="afterEffect">
                                  <p:stCondLst>
                                    <p:cond delay="0"/>
                                  </p:stCondLst>
                                  <p:childTnLst>
                                    <p:set>
                                      <p:cBhvr>
                                        <p:cTn id="410" dur="1" fill="hold">
                                          <p:stCondLst>
                                            <p:cond delay="0"/>
                                          </p:stCondLst>
                                        </p:cTn>
                                        <p:tgtEl>
                                          <p:spTgt spid="34"/>
                                        </p:tgtEl>
                                        <p:attrNameLst>
                                          <p:attrName>style.visibility</p:attrName>
                                        </p:attrNameLst>
                                      </p:cBhvr>
                                      <p:to>
                                        <p:strVal val="visible"/>
                                      </p:to>
                                    </p:set>
                                    <p:animEffect transition="in" filter="fade">
                                      <p:cBhvr>
                                        <p:cTn id="411" dur="50"/>
                                        <p:tgtEl>
                                          <p:spTgt spid="34"/>
                                        </p:tgtEl>
                                      </p:cBhvr>
                                    </p:animEffect>
                                  </p:childTnLst>
                                </p:cTn>
                              </p:par>
                            </p:childTnLst>
                          </p:cTn>
                        </p:par>
                        <p:par>
                          <p:cTn id="412" fill="hold">
                            <p:stCondLst>
                              <p:cond delay="5100"/>
                            </p:stCondLst>
                            <p:childTnLst>
                              <p:par>
                                <p:cTn id="413" presetID="10" presetClass="entr" presetSubtype="0" fill="hold" nodeType="afterEffect">
                                  <p:stCondLst>
                                    <p:cond delay="0"/>
                                  </p:stCondLst>
                                  <p:childTnLst>
                                    <p:set>
                                      <p:cBhvr>
                                        <p:cTn id="414" dur="1" fill="hold">
                                          <p:stCondLst>
                                            <p:cond delay="0"/>
                                          </p:stCondLst>
                                        </p:cTn>
                                        <p:tgtEl>
                                          <p:spTgt spid="35"/>
                                        </p:tgtEl>
                                        <p:attrNameLst>
                                          <p:attrName>style.visibility</p:attrName>
                                        </p:attrNameLst>
                                      </p:cBhvr>
                                      <p:to>
                                        <p:strVal val="visible"/>
                                      </p:to>
                                    </p:set>
                                    <p:animEffect transition="in" filter="fade">
                                      <p:cBhvr>
                                        <p:cTn id="415" dur="50"/>
                                        <p:tgtEl>
                                          <p:spTgt spid="35"/>
                                        </p:tgtEl>
                                      </p:cBhvr>
                                    </p:animEffect>
                                  </p:childTnLst>
                                </p:cTn>
                              </p:par>
                            </p:childTnLst>
                          </p:cTn>
                        </p:par>
                        <p:par>
                          <p:cTn id="416" fill="hold">
                            <p:stCondLst>
                              <p:cond delay="5150"/>
                            </p:stCondLst>
                            <p:childTnLst>
                              <p:par>
                                <p:cTn id="417" presetID="10" presetClass="entr" presetSubtype="0" fill="hold" nodeType="afterEffect">
                                  <p:stCondLst>
                                    <p:cond delay="0"/>
                                  </p:stCondLst>
                                  <p:childTnLst>
                                    <p:set>
                                      <p:cBhvr>
                                        <p:cTn id="418" dur="1" fill="hold">
                                          <p:stCondLst>
                                            <p:cond delay="0"/>
                                          </p:stCondLst>
                                        </p:cTn>
                                        <p:tgtEl>
                                          <p:spTgt spid="37"/>
                                        </p:tgtEl>
                                        <p:attrNameLst>
                                          <p:attrName>style.visibility</p:attrName>
                                        </p:attrNameLst>
                                      </p:cBhvr>
                                      <p:to>
                                        <p:strVal val="visible"/>
                                      </p:to>
                                    </p:set>
                                    <p:animEffect transition="in" filter="fade">
                                      <p:cBhvr>
                                        <p:cTn id="419" dur="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F522FA-299A-47A7-9B57-51D3336CD164}"/>
              </a:ext>
            </a:extLst>
          </p:cNvPr>
          <p:cNvSpPr>
            <a:spLocks noGrp="1"/>
          </p:cNvSpPr>
          <p:nvPr>
            <p:ph type="title"/>
          </p:nvPr>
        </p:nvSpPr>
        <p:spPr/>
        <p:txBody>
          <a:bodyPr/>
          <a:lstStyle/>
          <a:p>
            <a:r>
              <a:rPr lang="fr-FR" dirty="0"/>
              <a:t>APPLICATION FOR NEXT TIME</a:t>
            </a:r>
            <a:endParaRPr lang="fr-BJ" dirty="0"/>
          </a:p>
        </p:txBody>
      </p:sp>
      <p:grpSp>
        <p:nvGrpSpPr>
          <p:cNvPr id="13" name="Groupe 12">
            <a:extLst>
              <a:ext uri="{FF2B5EF4-FFF2-40B4-BE49-F238E27FC236}">
                <a16:creationId xmlns:a16="http://schemas.microsoft.com/office/drawing/2014/main" id="{DDB4D959-69C7-4760-9C19-B7063B8CDC32}"/>
              </a:ext>
            </a:extLst>
          </p:cNvPr>
          <p:cNvGrpSpPr/>
          <p:nvPr/>
        </p:nvGrpSpPr>
        <p:grpSpPr>
          <a:xfrm>
            <a:off x="409592" y="2165017"/>
            <a:ext cx="4121443" cy="2527967"/>
            <a:chOff x="2720010" y="751946"/>
            <a:chExt cx="8729013" cy="5354110"/>
          </a:xfrm>
        </p:grpSpPr>
        <p:pic>
          <p:nvPicPr>
            <p:cNvPr id="12" name="Image 11">
              <a:extLst>
                <a:ext uri="{FF2B5EF4-FFF2-40B4-BE49-F238E27FC236}">
                  <a16:creationId xmlns:a16="http://schemas.microsoft.com/office/drawing/2014/main" id="{C5F45D12-E3FC-4487-8532-095684518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944" y="2965290"/>
              <a:ext cx="3242079" cy="3140764"/>
            </a:xfrm>
            <a:prstGeom prst="rect">
              <a:avLst/>
            </a:prstGeom>
          </p:spPr>
        </p:pic>
        <p:pic>
          <p:nvPicPr>
            <p:cNvPr id="10" name="Image 9">
              <a:extLst>
                <a:ext uri="{FF2B5EF4-FFF2-40B4-BE49-F238E27FC236}">
                  <a16:creationId xmlns:a16="http://schemas.microsoft.com/office/drawing/2014/main" id="{069625C8-B83A-44AB-9784-CCDF45627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010" y="751946"/>
              <a:ext cx="6751982" cy="5354110"/>
            </a:xfrm>
            <a:prstGeom prst="rect">
              <a:avLst/>
            </a:prstGeom>
          </p:spPr>
        </p:pic>
      </p:grpSp>
      <p:pic>
        <p:nvPicPr>
          <p:cNvPr id="4" name="Graphique 3" descr="Femme avec un remplissage uni">
            <a:extLst>
              <a:ext uri="{FF2B5EF4-FFF2-40B4-BE49-F238E27FC236}">
                <a16:creationId xmlns:a16="http://schemas.microsoft.com/office/drawing/2014/main" id="{C3521BC5-AA22-4CD9-9E61-52BE0A1D04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20947" y="1805017"/>
            <a:ext cx="540000" cy="540000"/>
          </a:xfrm>
          <a:prstGeom prst="rect">
            <a:avLst/>
          </a:prstGeom>
        </p:spPr>
      </p:pic>
      <p:pic>
        <p:nvPicPr>
          <p:cNvPr id="6" name="Graphique 5" descr="Homme avec un remplissage uni">
            <a:extLst>
              <a:ext uri="{FF2B5EF4-FFF2-40B4-BE49-F238E27FC236}">
                <a16:creationId xmlns:a16="http://schemas.microsoft.com/office/drawing/2014/main" id="{FDCEC50A-36C3-417D-A751-8CCA6A176A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60947" y="2165017"/>
            <a:ext cx="540000" cy="540000"/>
          </a:xfrm>
          <a:prstGeom prst="rect">
            <a:avLst/>
          </a:prstGeom>
        </p:spPr>
      </p:pic>
      <p:pic>
        <p:nvPicPr>
          <p:cNvPr id="11" name="Graphique 10" descr="Femme avec un remplissage uni">
            <a:extLst>
              <a:ext uri="{FF2B5EF4-FFF2-40B4-BE49-F238E27FC236}">
                <a16:creationId xmlns:a16="http://schemas.microsoft.com/office/drawing/2014/main" id="{DC1401B1-8A46-4D0E-A2E9-E0ECA059D9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3308" y="1729617"/>
            <a:ext cx="540000" cy="540000"/>
          </a:xfrm>
          <a:prstGeom prst="rect">
            <a:avLst/>
          </a:prstGeom>
        </p:spPr>
      </p:pic>
      <p:pic>
        <p:nvPicPr>
          <p:cNvPr id="14" name="Graphique 13" descr="Femme avec un remplissage uni">
            <a:extLst>
              <a:ext uri="{FF2B5EF4-FFF2-40B4-BE49-F238E27FC236}">
                <a16:creationId xmlns:a16="http://schemas.microsoft.com/office/drawing/2014/main" id="{2A3356B0-9E8D-4104-8724-0F0D612365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03308" y="2108217"/>
            <a:ext cx="540000" cy="540000"/>
          </a:xfrm>
          <a:prstGeom prst="rect">
            <a:avLst/>
          </a:prstGeom>
        </p:spPr>
      </p:pic>
      <p:pic>
        <p:nvPicPr>
          <p:cNvPr id="15" name="Graphique 14" descr="Femme avec un remplissage uni">
            <a:extLst>
              <a:ext uri="{FF2B5EF4-FFF2-40B4-BE49-F238E27FC236}">
                <a16:creationId xmlns:a16="http://schemas.microsoft.com/office/drawing/2014/main" id="{43CB5F7C-1494-4529-AADD-0FD5D394A4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18259" y="2194217"/>
            <a:ext cx="540000" cy="540000"/>
          </a:xfrm>
          <a:prstGeom prst="rect">
            <a:avLst/>
          </a:prstGeom>
        </p:spPr>
      </p:pic>
      <p:pic>
        <p:nvPicPr>
          <p:cNvPr id="16" name="Graphique 15" descr="Femme avec un remplissage uni">
            <a:extLst>
              <a:ext uri="{FF2B5EF4-FFF2-40B4-BE49-F238E27FC236}">
                <a16:creationId xmlns:a16="http://schemas.microsoft.com/office/drawing/2014/main" id="{F84CC063-EFCC-476E-A871-B5E3F251239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8357" y="1654217"/>
            <a:ext cx="540000" cy="540000"/>
          </a:xfrm>
          <a:prstGeom prst="rect">
            <a:avLst/>
          </a:prstGeom>
        </p:spPr>
      </p:pic>
      <p:pic>
        <p:nvPicPr>
          <p:cNvPr id="17" name="Graphique 16" descr="Femme avec un remplissage uni">
            <a:extLst>
              <a:ext uri="{FF2B5EF4-FFF2-40B4-BE49-F238E27FC236}">
                <a16:creationId xmlns:a16="http://schemas.microsoft.com/office/drawing/2014/main" id="{6F476BEE-F68B-47B5-B111-90D40D44D1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59902" y="2345017"/>
            <a:ext cx="540000" cy="540000"/>
          </a:xfrm>
          <a:prstGeom prst="rect">
            <a:avLst/>
          </a:prstGeom>
        </p:spPr>
      </p:pic>
      <p:pic>
        <p:nvPicPr>
          <p:cNvPr id="18" name="Graphique 17" descr="Femme avec un remplissage uni">
            <a:extLst>
              <a:ext uri="{FF2B5EF4-FFF2-40B4-BE49-F238E27FC236}">
                <a16:creationId xmlns:a16="http://schemas.microsoft.com/office/drawing/2014/main" id="{076FE68E-B584-416B-8CCD-F2FE0E0A1C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13154" y="1805017"/>
            <a:ext cx="540000" cy="540000"/>
          </a:xfrm>
          <a:prstGeom prst="rect">
            <a:avLst/>
          </a:prstGeom>
        </p:spPr>
      </p:pic>
      <p:pic>
        <p:nvPicPr>
          <p:cNvPr id="19" name="Graphique 18" descr="Femme avec un remplissage uni">
            <a:extLst>
              <a:ext uri="{FF2B5EF4-FFF2-40B4-BE49-F238E27FC236}">
                <a16:creationId xmlns:a16="http://schemas.microsoft.com/office/drawing/2014/main" id="{B7AAA430-D7B4-4079-BEB9-5242039B593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03364" y="1895017"/>
            <a:ext cx="540000" cy="540000"/>
          </a:xfrm>
          <a:prstGeom prst="rect">
            <a:avLst/>
          </a:prstGeom>
        </p:spPr>
      </p:pic>
      <p:pic>
        <p:nvPicPr>
          <p:cNvPr id="20" name="Graphique 19" descr="Femme avec un remplissage uni">
            <a:extLst>
              <a:ext uri="{FF2B5EF4-FFF2-40B4-BE49-F238E27FC236}">
                <a16:creationId xmlns:a16="http://schemas.microsoft.com/office/drawing/2014/main" id="{D10CEBA8-1513-4DA4-9A0C-E590C7D1B6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73308" y="2902824"/>
            <a:ext cx="540000" cy="540000"/>
          </a:xfrm>
          <a:prstGeom prst="rect">
            <a:avLst/>
          </a:prstGeom>
        </p:spPr>
      </p:pic>
      <p:pic>
        <p:nvPicPr>
          <p:cNvPr id="21" name="Graphique 20" descr="Femme avec un remplissage uni">
            <a:extLst>
              <a:ext uri="{FF2B5EF4-FFF2-40B4-BE49-F238E27FC236}">
                <a16:creationId xmlns:a16="http://schemas.microsoft.com/office/drawing/2014/main" id="{00E5B680-EA2C-4CE9-BBF4-66416E4E35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8675" y="2979937"/>
            <a:ext cx="540000" cy="540000"/>
          </a:xfrm>
          <a:prstGeom prst="rect">
            <a:avLst/>
          </a:prstGeom>
        </p:spPr>
      </p:pic>
      <p:pic>
        <p:nvPicPr>
          <p:cNvPr id="22" name="Graphique 21" descr="Femme avec un remplissage uni">
            <a:extLst>
              <a:ext uri="{FF2B5EF4-FFF2-40B4-BE49-F238E27FC236}">
                <a16:creationId xmlns:a16="http://schemas.microsoft.com/office/drawing/2014/main" id="{1B326CED-ACCD-4CAB-8C64-A8701F618F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71629" y="3216792"/>
            <a:ext cx="540000" cy="540000"/>
          </a:xfrm>
          <a:prstGeom prst="rect">
            <a:avLst/>
          </a:prstGeom>
        </p:spPr>
      </p:pic>
      <p:pic>
        <p:nvPicPr>
          <p:cNvPr id="23" name="Graphique 22" descr="Femme avec un remplissage uni">
            <a:extLst>
              <a:ext uri="{FF2B5EF4-FFF2-40B4-BE49-F238E27FC236}">
                <a16:creationId xmlns:a16="http://schemas.microsoft.com/office/drawing/2014/main" id="{0A8F70AA-24CB-42B9-B55F-06E30B047F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12137" y="3306792"/>
            <a:ext cx="540000" cy="540000"/>
          </a:xfrm>
          <a:prstGeom prst="rect">
            <a:avLst/>
          </a:prstGeom>
        </p:spPr>
      </p:pic>
      <p:pic>
        <p:nvPicPr>
          <p:cNvPr id="24" name="Graphique 23" descr="Femme avec un remplissage uni">
            <a:extLst>
              <a:ext uri="{FF2B5EF4-FFF2-40B4-BE49-F238E27FC236}">
                <a16:creationId xmlns:a16="http://schemas.microsoft.com/office/drawing/2014/main" id="{2F049DF7-9756-4807-AF2E-DBF0F3C029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5189" y="3212368"/>
            <a:ext cx="540000" cy="540000"/>
          </a:xfrm>
          <a:prstGeom prst="rect">
            <a:avLst/>
          </a:prstGeom>
        </p:spPr>
      </p:pic>
      <p:pic>
        <p:nvPicPr>
          <p:cNvPr id="25" name="Graphique 24" descr="Femme avec un remplissage uni">
            <a:extLst>
              <a:ext uri="{FF2B5EF4-FFF2-40B4-BE49-F238E27FC236}">
                <a16:creationId xmlns:a16="http://schemas.microsoft.com/office/drawing/2014/main" id="{DB61106C-10E5-4DA0-A6EA-998FA3C528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13154" y="3476137"/>
            <a:ext cx="540000" cy="540000"/>
          </a:xfrm>
          <a:prstGeom prst="rect">
            <a:avLst/>
          </a:prstGeom>
        </p:spPr>
      </p:pic>
      <p:pic>
        <p:nvPicPr>
          <p:cNvPr id="26" name="Graphique 25" descr="Femme avec un remplissage uni">
            <a:extLst>
              <a:ext uri="{FF2B5EF4-FFF2-40B4-BE49-F238E27FC236}">
                <a16:creationId xmlns:a16="http://schemas.microsoft.com/office/drawing/2014/main" id="{E4D45ADD-1317-43B1-B94A-C09F5197BB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73347" y="3666792"/>
            <a:ext cx="540000" cy="540000"/>
          </a:xfrm>
          <a:prstGeom prst="rect">
            <a:avLst/>
          </a:prstGeom>
        </p:spPr>
      </p:pic>
      <p:pic>
        <p:nvPicPr>
          <p:cNvPr id="27" name="Graphique 26" descr="Homme avec un remplissage uni">
            <a:extLst>
              <a:ext uri="{FF2B5EF4-FFF2-40B4-BE49-F238E27FC236}">
                <a16:creationId xmlns:a16="http://schemas.microsoft.com/office/drawing/2014/main" id="{5D83AD19-4EFC-4D81-8FCE-F6844294F1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58063" y="2515224"/>
            <a:ext cx="540000" cy="540000"/>
          </a:xfrm>
          <a:prstGeom prst="rect">
            <a:avLst/>
          </a:prstGeom>
        </p:spPr>
      </p:pic>
      <p:pic>
        <p:nvPicPr>
          <p:cNvPr id="28" name="Graphique 27" descr="Homme avec un remplissage uni">
            <a:extLst>
              <a:ext uri="{FF2B5EF4-FFF2-40B4-BE49-F238E27FC236}">
                <a16:creationId xmlns:a16="http://schemas.microsoft.com/office/drawing/2014/main" id="{A734D897-D2B8-4044-AB9B-3C84E9580F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80947" y="2767887"/>
            <a:ext cx="540000" cy="540000"/>
          </a:xfrm>
          <a:prstGeom prst="rect">
            <a:avLst/>
          </a:prstGeom>
        </p:spPr>
      </p:pic>
      <p:pic>
        <p:nvPicPr>
          <p:cNvPr id="29" name="Graphique 28" descr="Homme avec un remplissage uni">
            <a:extLst>
              <a:ext uri="{FF2B5EF4-FFF2-40B4-BE49-F238E27FC236}">
                <a16:creationId xmlns:a16="http://schemas.microsoft.com/office/drawing/2014/main" id="{6148354B-1754-4E86-A9A5-204CEA7BF3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18148" y="2414599"/>
            <a:ext cx="540000" cy="540000"/>
          </a:xfrm>
          <a:prstGeom prst="rect">
            <a:avLst/>
          </a:prstGeom>
        </p:spPr>
      </p:pic>
      <p:pic>
        <p:nvPicPr>
          <p:cNvPr id="30" name="Graphique 29" descr="Homme avec un remplissage uni">
            <a:extLst>
              <a:ext uri="{FF2B5EF4-FFF2-40B4-BE49-F238E27FC236}">
                <a16:creationId xmlns:a16="http://schemas.microsoft.com/office/drawing/2014/main" id="{5E592D98-13B3-4DC0-B51D-89C86E3169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14837" y="2730355"/>
            <a:ext cx="540000" cy="540000"/>
          </a:xfrm>
          <a:prstGeom prst="rect">
            <a:avLst/>
          </a:prstGeom>
        </p:spPr>
      </p:pic>
      <p:pic>
        <p:nvPicPr>
          <p:cNvPr id="31" name="Graphique 30" descr="Homme avec un remplissage uni">
            <a:extLst>
              <a:ext uri="{FF2B5EF4-FFF2-40B4-BE49-F238E27FC236}">
                <a16:creationId xmlns:a16="http://schemas.microsoft.com/office/drawing/2014/main" id="{65EB0989-8BFA-467D-804E-4D6A1843A6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22947" y="2927017"/>
            <a:ext cx="540000" cy="540000"/>
          </a:xfrm>
          <a:prstGeom prst="rect">
            <a:avLst/>
          </a:prstGeom>
        </p:spPr>
      </p:pic>
      <p:pic>
        <p:nvPicPr>
          <p:cNvPr id="32" name="Graphique 31" descr="Homme avec un remplissage uni">
            <a:extLst>
              <a:ext uri="{FF2B5EF4-FFF2-40B4-BE49-F238E27FC236}">
                <a16:creationId xmlns:a16="http://schemas.microsoft.com/office/drawing/2014/main" id="{3D70375A-ED70-4215-8CF8-8461E65A86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65595" y="3843505"/>
            <a:ext cx="540000" cy="540000"/>
          </a:xfrm>
          <a:prstGeom prst="rect">
            <a:avLst/>
          </a:prstGeom>
        </p:spPr>
      </p:pic>
      <p:pic>
        <p:nvPicPr>
          <p:cNvPr id="33" name="Graphique 32" descr="Homme avec un remplissage uni">
            <a:extLst>
              <a:ext uri="{FF2B5EF4-FFF2-40B4-BE49-F238E27FC236}">
                <a16:creationId xmlns:a16="http://schemas.microsoft.com/office/drawing/2014/main" id="{526FDF92-113B-47D6-9B39-E8FE355A0C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79133" y="3813647"/>
            <a:ext cx="540000" cy="540000"/>
          </a:xfrm>
          <a:prstGeom prst="rect">
            <a:avLst/>
          </a:prstGeom>
        </p:spPr>
      </p:pic>
      <p:pic>
        <p:nvPicPr>
          <p:cNvPr id="34" name="Graphique 33" descr="Homme avec un remplissage uni">
            <a:extLst>
              <a:ext uri="{FF2B5EF4-FFF2-40B4-BE49-F238E27FC236}">
                <a16:creationId xmlns:a16="http://schemas.microsoft.com/office/drawing/2014/main" id="{F5AA6611-089A-45E3-8CAF-88A85C3D54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29568" y="2946792"/>
            <a:ext cx="540000" cy="540000"/>
          </a:xfrm>
          <a:prstGeom prst="rect">
            <a:avLst/>
          </a:prstGeom>
        </p:spPr>
      </p:pic>
      <p:pic>
        <p:nvPicPr>
          <p:cNvPr id="35" name="Graphique 34" descr="Homme avec un remplissage uni">
            <a:extLst>
              <a:ext uri="{FF2B5EF4-FFF2-40B4-BE49-F238E27FC236}">
                <a16:creationId xmlns:a16="http://schemas.microsoft.com/office/drawing/2014/main" id="{FE54BAE6-1D7F-4432-8489-E9B3238A4E8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0108" y="3249937"/>
            <a:ext cx="540000" cy="540000"/>
          </a:xfrm>
          <a:prstGeom prst="rect">
            <a:avLst/>
          </a:prstGeom>
        </p:spPr>
      </p:pic>
      <p:pic>
        <p:nvPicPr>
          <p:cNvPr id="36" name="Graphique 35" descr="Homme avec un remplissage uni">
            <a:extLst>
              <a:ext uri="{FF2B5EF4-FFF2-40B4-BE49-F238E27FC236}">
                <a16:creationId xmlns:a16="http://schemas.microsoft.com/office/drawing/2014/main" id="{BD60936A-F9FC-4C28-BA67-1DAD90BFF3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17821" y="2622217"/>
            <a:ext cx="540000" cy="540000"/>
          </a:xfrm>
          <a:prstGeom prst="rect">
            <a:avLst/>
          </a:prstGeom>
        </p:spPr>
      </p:pic>
      <p:pic>
        <p:nvPicPr>
          <p:cNvPr id="37" name="Graphique 36" descr="Homme avec un remplissage uni">
            <a:extLst>
              <a:ext uri="{FF2B5EF4-FFF2-40B4-BE49-F238E27FC236}">
                <a16:creationId xmlns:a16="http://schemas.microsoft.com/office/drawing/2014/main" id="{FA433916-5524-45A1-AE28-4165067743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82147" y="2857417"/>
            <a:ext cx="540000" cy="540000"/>
          </a:xfrm>
          <a:prstGeom prst="rect">
            <a:avLst/>
          </a:prstGeom>
        </p:spPr>
      </p:pic>
      <p:pic>
        <p:nvPicPr>
          <p:cNvPr id="39" name="Graphique 38" descr="Femme avec un remplissage uni">
            <a:extLst>
              <a:ext uri="{FF2B5EF4-FFF2-40B4-BE49-F238E27FC236}">
                <a16:creationId xmlns:a16="http://schemas.microsoft.com/office/drawing/2014/main" id="{6733BD64-F27D-4741-BF46-F3E14D1226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10618939" y="1401173"/>
            <a:ext cx="540000" cy="540000"/>
          </a:xfrm>
          <a:prstGeom prst="rect">
            <a:avLst/>
          </a:prstGeom>
        </p:spPr>
      </p:pic>
      <p:pic>
        <p:nvPicPr>
          <p:cNvPr id="40" name="Graphique 39" descr="Homme avec un remplissage uni">
            <a:extLst>
              <a:ext uri="{FF2B5EF4-FFF2-40B4-BE49-F238E27FC236}">
                <a16:creationId xmlns:a16="http://schemas.microsoft.com/office/drawing/2014/main" id="{07E41F27-F5CF-42FD-BDA4-F34D27BAACA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10978939" y="1761173"/>
            <a:ext cx="540000" cy="540000"/>
          </a:xfrm>
          <a:prstGeom prst="rect">
            <a:avLst/>
          </a:prstGeom>
        </p:spPr>
      </p:pic>
      <p:pic>
        <p:nvPicPr>
          <p:cNvPr id="41" name="Graphique 40" descr="Femme avec un remplissage uni">
            <a:extLst>
              <a:ext uri="{FF2B5EF4-FFF2-40B4-BE49-F238E27FC236}">
                <a16:creationId xmlns:a16="http://schemas.microsoft.com/office/drawing/2014/main" id="{0A6AE602-9CA4-4DA7-A621-397A3C0066F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10316578" y="1325773"/>
            <a:ext cx="540000" cy="540000"/>
          </a:xfrm>
          <a:prstGeom prst="rect">
            <a:avLst/>
          </a:prstGeom>
        </p:spPr>
      </p:pic>
      <p:pic>
        <p:nvPicPr>
          <p:cNvPr id="42" name="Graphique 41" descr="Femme avec un remplissage uni">
            <a:extLst>
              <a:ext uri="{FF2B5EF4-FFF2-40B4-BE49-F238E27FC236}">
                <a16:creationId xmlns:a16="http://schemas.microsoft.com/office/drawing/2014/main" id="{9636B455-76C0-42EF-A1A2-BF07A30BB10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10136578" y="1704373"/>
            <a:ext cx="540000" cy="540000"/>
          </a:xfrm>
          <a:prstGeom prst="rect">
            <a:avLst/>
          </a:prstGeom>
        </p:spPr>
      </p:pic>
      <p:pic>
        <p:nvPicPr>
          <p:cNvPr id="43" name="Graphique 42" descr="Femme avec un remplissage uni">
            <a:extLst>
              <a:ext uri="{FF2B5EF4-FFF2-40B4-BE49-F238E27FC236}">
                <a16:creationId xmlns:a16="http://schemas.microsoft.com/office/drawing/2014/main" id="{1323743D-6BBD-413D-86B3-30836CF93A2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721627" y="1790373"/>
            <a:ext cx="540000" cy="540000"/>
          </a:xfrm>
          <a:prstGeom prst="rect">
            <a:avLst/>
          </a:prstGeom>
        </p:spPr>
      </p:pic>
      <p:pic>
        <p:nvPicPr>
          <p:cNvPr id="44" name="Graphique 43" descr="Femme avec un remplissage uni">
            <a:extLst>
              <a:ext uri="{FF2B5EF4-FFF2-40B4-BE49-F238E27FC236}">
                <a16:creationId xmlns:a16="http://schemas.microsoft.com/office/drawing/2014/main" id="{4D7F82E3-C5EC-43A4-95B6-2EA143E84C1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10011529" y="1250373"/>
            <a:ext cx="540000" cy="540000"/>
          </a:xfrm>
          <a:prstGeom prst="rect">
            <a:avLst/>
          </a:prstGeom>
        </p:spPr>
      </p:pic>
      <p:pic>
        <p:nvPicPr>
          <p:cNvPr id="45" name="Graphique 44" descr="Femme avec un remplissage uni">
            <a:extLst>
              <a:ext uri="{FF2B5EF4-FFF2-40B4-BE49-F238E27FC236}">
                <a16:creationId xmlns:a16="http://schemas.microsoft.com/office/drawing/2014/main" id="{6C9D7745-A7A6-47ED-A463-7BD349CEC6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179984" y="1941173"/>
            <a:ext cx="540000" cy="540000"/>
          </a:xfrm>
          <a:prstGeom prst="rect">
            <a:avLst/>
          </a:prstGeom>
        </p:spPr>
      </p:pic>
      <p:pic>
        <p:nvPicPr>
          <p:cNvPr id="46" name="Graphique 45" descr="Femme avec un remplissage uni">
            <a:extLst>
              <a:ext uri="{FF2B5EF4-FFF2-40B4-BE49-F238E27FC236}">
                <a16:creationId xmlns:a16="http://schemas.microsoft.com/office/drawing/2014/main" id="{782D56B4-23D9-4FDB-844B-4B71D300CB6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526732" y="1401173"/>
            <a:ext cx="540000" cy="540000"/>
          </a:xfrm>
          <a:prstGeom prst="rect">
            <a:avLst/>
          </a:prstGeom>
        </p:spPr>
      </p:pic>
      <p:pic>
        <p:nvPicPr>
          <p:cNvPr id="47" name="Graphique 46" descr="Femme avec un remplissage uni">
            <a:extLst>
              <a:ext uri="{FF2B5EF4-FFF2-40B4-BE49-F238E27FC236}">
                <a16:creationId xmlns:a16="http://schemas.microsoft.com/office/drawing/2014/main" id="{88E62C4E-1826-4665-ACBA-C9EEAC55EF5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8836522" y="1491173"/>
            <a:ext cx="540000" cy="540000"/>
          </a:xfrm>
          <a:prstGeom prst="rect">
            <a:avLst/>
          </a:prstGeom>
        </p:spPr>
      </p:pic>
      <p:pic>
        <p:nvPicPr>
          <p:cNvPr id="48" name="Graphique 47" descr="Femme avec un remplissage uni">
            <a:extLst>
              <a:ext uri="{FF2B5EF4-FFF2-40B4-BE49-F238E27FC236}">
                <a16:creationId xmlns:a16="http://schemas.microsoft.com/office/drawing/2014/main" id="{9EEA9C84-CFF7-49EE-90F2-9C9B4E466B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866578" y="2498980"/>
            <a:ext cx="540000" cy="540000"/>
          </a:xfrm>
          <a:prstGeom prst="rect">
            <a:avLst/>
          </a:prstGeom>
        </p:spPr>
      </p:pic>
      <p:pic>
        <p:nvPicPr>
          <p:cNvPr id="49" name="Graphique 48" descr="Femme avec un remplissage uni">
            <a:extLst>
              <a:ext uri="{FF2B5EF4-FFF2-40B4-BE49-F238E27FC236}">
                <a16:creationId xmlns:a16="http://schemas.microsoft.com/office/drawing/2014/main" id="{FA73896E-C20B-49C1-96F8-4675550349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10471211" y="2576093"/>
            <a:ext cx="540000" cy="540000"/>
          </a:xfrm>
          <a:prstGeom prst="rect">
            <a:avLst/>
          </a:prstGeom>
        </p:spPr>
      </p:pic>
      <p:pic>
        <p:nvPicPr>
          <p:cNvPr id="50" name="Graphique 49" descr="Femme avec un remplissage uni">
            <a:extLst>
              <a:ext uri="{FF2B5EF4-FFF2-40B4-BE49-F238E27FC236}">
                <a16:creationId xmlns:a16="http://schemas.microsoft.com/office/drawing/2014/main" id="{CC21C751-8D07-45F7-8F24-680E4CA124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0968257" y="2812948"/>
            <a:ext cx="540000" cy="540000"/>
          </a:xfrm>
          <a:prstGeom prst="rect">
            <a:avLst/>
          </a:prstGeom>
        </p:spPr>
      </p:pic>
      <p:pic>
        <p:nvPicPr>
          <p:cNvPr id="51" name="Graphique 50" descr="Femme avec un remplissage uni">
            <a:extLst>
              <a:ext uri="{FF2B5EF4-FFF2-40B4-BE49-F238E27FC236}">
                <a16:creationId xmlns:a16="http://schemas.microsoft.com/office/drawing/2014/main" id="{042269E6-4E50-4D0E-B2D9-6066CE4B66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0039276" y="2873948"/>
            <a:ext cx="540000" cy="540000"/>
          </a:xfrm>
          <a:prstGeom prst="rect">
            <a:avLst/>
          </a:prstGeom>
        </p:spPr>
      </p:pic>
      <p:pic>
        <p:nvPicPr>
          <p:cNvPr id="52" name="Graphique 51" descr="Femme avec un remplissage uni">
            <a:extLst>
              <a:ext uri="{FF2B5EF4-FFF2-40B4-BE49-F238E27FC236}">
                <a16:creationId xmlns:a16="http://schemas.microsoft.com/office/drawing/2014/main" id="{034215EF-F5AF-41AC-B60D-ABD28F93ED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8864697" y="2808524"/>
            <a:ext cx="540000" cy="540000"/>
          </a:xfrm>
          <a:prstGeom prst="rect">
            <a:avLst/>
          </a:prstGeom>
        </p:spPr>
      </p:pic>
      <p:pic>
        <p:nvPicPr>
          <p:cNvPr id="53" name="Graphique 52" descr="Femme avec un remplissage uni">
            <a:extLst>
              <a:ext uri="{FF2B5EF4-FFF2-40B4-BE49-F238E27FC236}">
                <a16:creationId xmlns:a16="http://schemas.microsoft.com/office/drawing/2014/main" id="{BD62C2DA-15A0-4085-B66E-29B7902FC1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526732" y="3072293"/>
            <a:ext cx="540000" cy="540000"/>
          </a:xfrm>
          <a:prstGeom prst="rect">
            <a:avLst/>
          </a:prstGeom>
        </p:spPr>
      </p:pic>
      <p:pic>
        <p:nvPicPr>
          <p:cNvPr id="54" name="Graphique 53" descr="Femme avec un remplissage uni">
            <a:extLst>
              <a:ext uri="{FF2B5EF4-FFF2-40B4-BE49-F238E27FC236}">
                <a16:creationId xmlns:a16="http://schemas.microsoft.com/office/drawing/2014/main" id="{3B67C9F4-3359-4267-A173-9B44B7D4C1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0466539" y="3262948"/>
            <a:ext cx="540000" cy="540000"/>
          </a:xfrm>
          <a:prstGeom prst="rect">
            <a:avLst/>
          </a:prstGeom>
        </p:spPr>
      </p:pic>
      <p:pic>
        <p:nvPicPr>
          <p:cNvPr id="55" name="Graphique 54" descr="Homme avec un remplissage uni">
            <a:extLst>
              <a:ext uri="{FF2B5EF4-FFF2-40B4-BE49-F238E27FC236}">
                <a16:creationId xmlns:a16="http://schemas.microsoft.com/office/drawing/2014/main" id="{1BF054FD-2DAB-4541-96FD-35897AEAE64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9981823" y="2111380"/>
            <a:ext cx="540000" cy="540000"/>
          </a:xfrm>
          <a:prstGeom prst="rect">
            <a:avLst/>
          </a:prstGeom>
        </p:spPr>
      </p:pic>
      <p:pic>
        <p:nvPicPr>
          <p:cNvPr id="56" name="Graphique 55" descr="Homme avec un remplissage uni">
            <a:extLst>
              <a:ext uri="{FF2B5EF4-FFF2-40B4-BE49-F238E27FC236}">
                <a16:creationId xmlns:a16="http://schemas.microsoft.com/office/drawing/2014/main" id="{73B1A5A5-AFD2-4ADB-9385-0260FB191A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11158939" y="2364043"/>
            <a:ext cx="540000" cy="540000"/>
          </a:xfrm>
          <a:prstGeom prst="rect">
            <a:avLst/>
          </a:prstGeom>
        </p:spPr>
      </p:pic>
      <p:pic>
        <p:nvPicPr>
          <p:cNvPr id="57" name="Graphique 56" descr="Homme avec un remplissage uni">
            <a:extLst>
              <a:ext uri="{FF2B5EF4-FFF2-40B4-BE49-F238E27FC236}">
                <a16:creationId xmlns:a16="http://schemas.microsoft.com/office/drawing/2014/main" id="{5590B6C2-133B-479E-8893-A031DA67642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10521738" y="2010755"/>
            <a:ext cx="540000" cy="540000"/>
          </a:xfrm>
          <a:prstGeom prst="rect">
            <a:avLst/>
          </a:prstGeom>
        </p:spPr>
      </p:pic>
      <p:pic>
        <p:nvPicPr>
          <p:cNvPr id="58" name="Graphique 57" descr="Homme avec un remplissage uni">
            <a:extLst>
              <a:ext uri="{FF2B5EF4-FFF2-40B4-BE49-F238E27FC236}">
                <a16:creationId xmlns:a16="http://schemas.microsoft.com/office/drawing/2014/main" id="{8D3442EC-BE4B-4D55-AE23-FFD0203AEF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10825049" y="2326511"/>
            <a:ext cx="540000" cy="540000"/>
          </a:xfrm>
          <a:prstGeom prst="rect">
            <a:avLst/>
          </a:prstGeom>
        </p:spPr>
      </p:pic>
      <p:pic>
        <p:nvPicPr>
          <p:cNvPr id="59" name="Graphique 58" descr="Homme avec un remplissage uni">
            <a:extLst>
              <a:ext uri="{FF2B5EF4-FFF2-40B4-BE49-F238E27FC236}">
                <a16:creationId xmlns:a16="http://schemas.microsoft.com/office/drawing/2014/main" id="{D9B4BA33-4CEF-4F3F-980C-004F9C14A11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10216939" y="2523173"/>
            <a:ext cx="540000" cy="540000"/>
          </a:xfrm>
          <a:prstGeom prst="rect">
            <a:avLst/>
          </a:prstGeom>
        </p:spPr>
      </p:pic>
      <p:pic>
        <p:nvPicPr>
          <p:cNvPr id="60" name="Graphique 59" descr="Homme avec un remplissage uni">
            <a:extLst>
              <a:ext uri="{FF2B5EF4-FFF2-40B4-BE49-F238E27FC236}">
                <a16:creationId xmlns:a16="http://schemas.microsoft.com/office/drawing/2014/main" id="{2B8C69D0-3094-401E-93F6-68B7192B63B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9074291" y="3439661"/>
            <a:ext cx="540000" cy="540000"/>
          </a:xfrm>
          <a:prstGeom prst="rect">
            <a:avLst/>
          </a:prstGeom>
        </p:spPr>
      </p:pic>
      <p:pic>
        <p:nvPicPr>
          <p:cNvPr id="61" name="Graphique 60" descr="Homme avec un remplissage uni">
            <a:extLst>
              <a:ext uri="{FF2B5EF4-FFF2-40B4-BE49-F238E27FC236}">
                <a16:creationId xmlns:a16="http://schemas.microsoft.com/office/drawing/2014/main" id="{77F24BBA-C25E-4FD3-A057-861BB6E2778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10060753" y="3409803"/>
            <a:ext cx="540000" cy="540000"/>
          </a:xfrm>
          <a:prstGeom prst="rect">
            <a:avLst/>
          </a:prstGeom>
        </p:spPr>
      </p:pic>
      <p:pic>
        <p:nvPicPr>
          <p:cNvPr id="62" name="Graphique 61" descr="Homme avec un remplissage uni">
            <a:extLst>
              <a:ext uri="{FF2B5EF4-FFF2-40B4-BE49-F238E27FC236}">
                <a16:creationId xmlns:a16="http://schemas.microsoft.com/office/drawing/2014/main" id="{D4D98FE4-11AA-45FD-91DF-ACA2C9EE63E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9610318" y="2542948"/>
            <a:ext cx="540000" cy="540000"/>
          </a:xfrm>
          <a:prstGeom prst="rect">
            <a:avLst/>
          </a:prstGeom>
        </p:spPr>
      </p:pic>
      <p:pic>
        <p:nvPicPr>
          <p:cNvPr id="63" name="Graphique 62" descr="Homme avec un remplissage uni">
            <a:extLst>
              <a:ext uri="{FF2B5EF4-FFF2-40B4-BE49-F238E27FC236}">
                <a16:creationId xmlns:a16="http://schemas.microsoft.com/office/drawing/2014/main" id="{49068BB6-4102-499C-9C73-C1670D7969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9159778" y="2846093"/>
            <a:ext cx="540000" cy="540000"/>
          </a:xfrm>
          <a:prstGeom prst="rect">
            <a:avLst/>
          </a:prstGeom>
        </p:spPr>
      </p:pic>
      <p:pic>
        <p:nvPicPr>
          <p:cNvPr id="64" name="Graphique 63" descr="Homme avec un remplissage uni">
            <a:extLst>
              <a:ext uri="{FF2B5EF4-FFF2-40B4-BE49-F238E27FC236}">
                <a16:creationId xmlns:a16="http://schemas.microsoft.com/office/drawing/2014/main" id="{9DE61FF1-51E8-480E-B9A9-90AE64C12A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8922065" y="2218373"/>
            <a:ext cx="540000" cy="540000"/>
          </a:xfrm>
          <a:prstGeom prst="rect">
            <a:avLst/>
          </a:prstGeom>
        </p:spPr>
      </p:pic>
      <p:pic>
        <p:nvPicPr>
          <p:cNvPr id="65" name="Graphique 64" descr="Homme avec un remplissage uni">
            <a:extLst>
              <a:ext uri="{FF2B5EF4-FFF2-40B4-BE49-F238E27FC236}">
                <a16:creationId xmlns:a16="http://schemas.microsoft.com/office/drawing/2014/main" id="{CD475E5C-E6B0-48DB-B0BF-F4C189C660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9357739" y="2453573"/>
            <a:ext cx="540000" cy="540000"/>
          </a:xfrm>
          <a:prstGeom prst="rect">
            <a:avLst/>
          </a:prstGeom>
        </p:spPr>
      </p:pic>
      <p:pic>
        <p:nvPicPr>
          <p:cNvPr id="67" name="Graphique 66" descr="Femme avec un remplissage uni">
            <a:extLst>
              <a:ext uri="{FF2B5EF4-FFF2-40B4-BE49-F238E27FC236}">
                <a16:creationId xmlns:a16="http://schemas.microsoft.com/office/drawing/2014/main" id="{36D4B925-9ED9-48D2-9855-CFC118B869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978947" y="3811442"/>
            <a:ext cx="540000" cy="540000"/>
          </a:xfrm>
          <a:prstGeom prst="rect">
            <a:avLst/>
          </a:prstGeom>
        </p:spPr>
      </p:pic>
      <p:pic>
        <p:nvPicPr>
          <p:cNvPr id="68" name="Graphique 67" descr="Homme avec un remplissage uni">
            <a:extLst>
              <a:ext uri="{FF2B5EF4-FFF2-40B4-BE49-F238E27FC236}">
                <a16:creationId xmlns:a16="http://schemas.microsoft.com/office/drawing/2014/main" id="{93E396DC-7CE4-433D-9370-CC0F853D7A4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10338947" y="4171442"/>
            <a:ext cx="540000" cy="540000"/>
          </a:xfrm>
          <a:prstGeom prst="rect">
            <a:avLst/>
          </a:prstGeom>
        </p:spPr>
      </p:pic>
      <p:pic>
        <p:nvPicPr>
          <p:cNvPr id="69" name="Graphique 68" descr="Femme avec un remplissage uni">
            <a:extLst>
              <a:ext uri="{FF2B5EF4-FFF2-40B4-BE49-F238E27FC236}">
                <a16:creationId xmlns:a16="http://schemas.microsoft.com/office/drawing/2014/main" id="{97BD4A19-EB9B-46F9-9262-AC311FA07D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676586" y="3736042"/>
            <a:ext cx="540000" cy="540000"/>
          </a:xfrm>
          <a:prstGeom prst="rect">
            <a:avLst/>
          </a:prstGeom>
        </p:spPr>
      </p:pic>
      <p:pic>
        <p:nvPicPr>
          <p:cNvPr id="70" name="Graphique 69" descr="Femme avec un remplissage uni">
            <a:extLst>
              <a:ext uri="{FF2B5EF4-FFF2-40B4-BE49-F238E27FC236}">
                <a16:creationId xmlns:a16="http://schemas.microsoft.com/office/drawing/2014/main" id="{3386091F-4700-4C96-9BC9-AE2C3D807E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496586" y="4114642"/>
            <a:ext cx="540000" cy="540000"/>
          </a:xfrm>
          <a:prstGeom prst="rect">
            <a:avLst/>
          </a:prstGeom>
        </p:spPr>
      </p:pic>
      <p:pic>
        <p:nvPicPr>
          <p:cNvPr id="71" name="Graphique 70" descr="Femme avec un remplissage uni">
            <a:extLst>
              <a:ext uri="{FF2B5EF4-FFF2-40B4-BE49-F238E27FC236}">
                <a16:creationId xmlns:a16="http://schemas.microsoft.com/office/drawing/2014/main" id="{7FF0714F-142D-48C8-87F1-CB916999CE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081635" y="4200642"/>
            <a:ext cx="540000" cy="540000"/>
          </a:xfrm>
          <a:prstGeom prst="rect">
            <a:avLst/>
          </a:prstGeom>
        </p:spPr>
      </p:pic>
      <p:pic>
        <p:nvPicPr>
          <p:cNvPr id="72" name="Graphique 71" descr="Femme avec un remplissage uni">
            <a:extLst>
              <a:ext uri="{FF2B5EF4-FFF2-40B4-BE49-F238E27FC236}">
                <a16:creationId xmlns:a16="http://schemas.microsoft.com/office/drawing/2014/main" id="{BA7502B9-583A-4ECA-9D73-3CE6F30FFF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371537" y="3660642"/>
            <a:ext cx="540000" cy="540000"/>
          </a:xfrm>
          <a:prstGeom prst="rect">
            <a:avLst/>
          </a:prstGeom>
        </p:spPr>
      </p:pic>
      <p:pic>
        <p:nvPicPr>
          <p:cNvPr id="73" name="Graphique 72" descr="Femme avec un remplissage uni">
            <a:extLst>
              <a:ext uri="{FF2B5EF4-FFF2-40B4-BE49-F238E27FC236}">
                <a16:creationId xmlns:a16="http://schemas.microsoft.com/office/drawing/2014/main" id="{EA2B3850-9148-4EB6-9541-1D39BA11E9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8539992" y="4351442"/>
            <a:ext cx="540000" cy="540000"/>
          </a:xfrm>
          <a:prstGeom prst="rect">
            <a:avLst/>
          </a:prstGeom>
        </p:spPr>
      </p:pic>
      <p:pic>
        <p:nvPicPr>
          <p:cNvPr id="74" name="Graphique 73" descr="Femme avec un remplissage uni">
            <a:extLst>
              <a:ext uri="{FF2B5EF4-FFF2-40B4-BE49-F238E27FC236}">
                <a16:creationId xmlns:a16="http://schemas.microsoft.com/office/drawing/2014/main" id="{1822D362-0607-4056-BE2D-3D7BFE4D3B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8886740" y="3811442"/>
            <a:ext cx="540000" cy="540000"/>
          </a:xfrm>
          <a:prstGeom prst="rect">
            <a:avLst/>
          </a:prstGeom>
        </p:spPr>
      </p:pic>
      <p:pic>
        <p:nvPicPr>
          <p:cNvPr id="75" name="Graphique 74" descr="Femme avec un remplissage uni">
            <a:extLst>
              <a:ext uri="{FF2B5EF4-FFF2-40B4-BE49-F238E27FC236}">
                <a16:creationId xmlns:a16="http://schemas.microsoft.com/office/drawing/2014/main" id="{0F3DCD80-F0F2-4842-B89C-460C6C9A3A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8196530" y="3901442"/>
            <a:ext cx="540000" cy="540000"/>
          </a:xfrm>
          <a:prstGeom prst="rect">
            <a:avLst/>
          </a:prstGeom>
        </p:spPr>
      </p:pic>
      <p:pic>
        <p:nvPicPr>
          <p:cNvPr id="76" name="Graphique 75" descr="Femme avec un remplissage uni">
            <a:extLst>
              <a:ext uri="{FF2B5EF4-FFF2-40B4-BE49-F238E27FC236}">
                <a16:creationId xmlns:a16="http://schemas.microsoft.com/office/drawing/2014/main" id="{73623D2E-379E-4133-B2F4-6B11CA07D7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226586" y="4909249"/>
            <a:ext cx="540000" cy="540000"/>
          </a:xfrm>
          <a:prstGeom prst="rect">
            <a:avLst/>
          </a:prstGeom>
        </p:spPr>
      </p:pic>
      <p:pic>
        <p:nvPicPr>
          <p:cNvPr id="77" name="Graphique 76" descr="Femme avec un remplissage uni">
            <a:extLst>
              <a:ext uri="{FF2B5EF4-FFF2-40B4-BE49-F238E27FC236}">
                <a16:creationId xmlns:a16="http://schemas.microsoft.com/office/drawing/2014/main" id="{FBDB3C90-12AB-4F4C-B78A-80470485D2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831219" y="4986362"/>
            <a:ext cx="540000" cy="540000"/>
          </a:xfrm>
          <a:prstGeom prst="rect">
            <a:avLst/>
          </a:prstGeom>
        </p:spPr>
      </p:pic>
      <p:pic>
        <p:nvPicPr>
          <p:cNvPr id="78" name="Graphique 77" descr="Femme avec un remplissage uni">
            <a:extLst>
              <a:ext uri="{FF2B5EF4-FFF2-40B4-BE49-F238E27FC236}">
                <a16:creationId xmlns:a16="http://schemas.microsoft.com/office/drawing/2014/main" id="{24431775-A376-4E60-A322-9B34022901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10328265" y="5223217"/>
            <a:ext cx="540000" cy="540000"/>
          </a:xfrm>
          <a:prstGeom prst="rect">
            <a:avLst/>
          </a:prstGeom>
        </p:spPr>
      </p:pic>
      <p:pic>
        <p:nvPicPr>
          <p:cNvPr id="79" name="Graphique 78" descr="Femme avec un remplissage uni">
            <a:extLst>
              <a:ext uri="{FF2B5EF4-FFF2-40B4-BE49-F238E27FC236}">
                <a16:creationId xmlns:a16="http://schemas.microsoft.com/office/drawing/2014/main" id="{C8F94FFC-EAD6-4EB5-A065-EEB063FBB8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487757" y="5313217"/>
            <a:ext cx="540000" cy="540000"/>
          </a:xfrm>
          <a:prstGeom prst="rect">
            <a:avLst/>
          </a:prstGeom>
        </p:spPr>
      </p:pic>
      <p:pic>
        <p:nvPicPr>
          <p:cNvPr id="80" name="Graphique 79" descr="Femme avec un remplissage uni">
            <a:extLst>
              <a:ext uri="{FF2B5EF4-FFF2-40B4-BE49-F238E27FC236}">
                <a16:creationId xmlns:a16="http://schemas.microsoft.com/office/drawing/2014/main" id="{2F8B1B40-64F9-49EA-B4C7-5F132F0BF8E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8224705" y="5218793"/>
            <a:ext cx="540000" cy="540000"/>
          </a:xfrm>
          <a:prstGeom prst="rect">
            <a:avLst/>
          </a:prstGeom>
        </p:spPr>
      </p:pic>
      <p:pic>
        <p:nvPicPr>
          <p:cNvPr id="81" name="Graphique 80" descr="Femme avec un remplissage uni">
            <a:extLst>
              <a:ext uri="{FF2B5EF4-FFF2-40B4-BE49-F238E27FC236}">
                <a16:creationId xmlns:a16="http://schemas.microsoft.com/office/drawing/2014/main" id="{7F5A2A77-7967-4FE4-81B3-371BAC8940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8886740" y="5482562"/>
            <a:ext cx="540000" cy="540000"/>
          </a:xfrm>
          <a:prstGeom prst="rect">
            <a:avLst/>
          </a:prstGeom>
        </p:spPr>
      </p:pic>
      <p:pic>
        <p:nvPicPr>
          <p:cNvPr id="82" name="Graphique 81" descr="Femme avec un remplissage uni">
            <a:extLst>
              <a:ext uri="{FF2B5EF4-FFF2-40B4-BE49-F238E27FC236}">
                <a16:creationId xmlns:a16="http://schemas.microsoft.com/office/drawing/2014/main" id="{FCA76A88-6EAE-44C6-A72B-AFF059EBED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826547" y="5673217"/>
            <a:ext cx="540000" cy="540000"/>
          </a:xfrm>
          <a:prstGeom prst="rect">
            <a:avLst/>
          </a:prstGeom>
        </p:spPr>
      </p:pic>
      <p:pic>
        <p:nvPicPr>
          <p:cNvPr id="83" name="Graphique 82" descr="Homme avec un remplissage uni">
            <a:extLst>
              <a:ext uri="{FF2B5EF4-FFF2-40B4-BE49-F238E27FC236}">
                <a16:creationId xmlns:a16="http://schemas.microsoft.com/office/drawing/2014/main" id="{414ECB82-1207-414F-B079-6C552D1E1F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9341831" y="4521649"/>
            <a:ext cx="540000" cy="540000"/>
          </a:xfrm>
          <a:prstGeom prst="rect">
            <a:avLst/>
          </a:prstGeom>
        </p:spPr>
      </p:pic>
      <p:pic>
        <p:nvPicPr>
          <p:cNvPr id="84" name="Graphique 83" descr="Homme avec un remplissage uni">
            <a:extLst>
              <a:ext uri="{FF2B5EF4-FFF2-40B4-BE49-F238E27FC236}">
                <a16:creationId xmlns:a16="http://schemas.microsoft.com/office/drawing/2014/main" id="{ABBB1756-51DF-4E7E-A06C-F9EA0ED07AB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10518947" y="4774312"/>
            <a:ext cx="540000" cy="540000"/>
          </a:xfrm>
          <a:prstGeom prst="rect">
            <a:avLst/>
          </a:prstGeom>
        </p:spPr>
      </p:pic>
      <p:pic>
        <p:nvPicPr>
          <p:cNvPr id="85" name="Graphique 84" descr="Homme avec un remplissage uni">
            <a:extLst>
              <a:ext uri="{FF2B5EF4-FFF2-40B4-BE49-F238E27FC236}">
                <a16:creationId xmlns:a16="http://schemas.microsoft.com/office/drawing/2014/main" id="{B912CB0D-1A12-4B0E-B543-F784942CD33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9881746" y="4421024"/>
            <a:ext cx="540000" cy="540000"/>
          </a:xfrm>
          <a:prstGeom prst="rect">
            <a:avLst/>
          </a:prstGeom>
        </p:spPr>
      </p:pic>
      <p:pic>
        <p:nvPicPr>
          <p:cNvPr id="86" name="Graphique 85" descr="Homme avec un remplissage uni">
            <a:extLst>
              <a:ext uri="{FF2B5EF4-FFF2-40B4-BE49-F238E27FC236}">
                <a16:creationId xmlns:a16="http://schemas.microsoft.com/office/drawing/2014/main" id="{79BAD218-6B9B-4F40-B7FC-F1C4BF3F037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185057" y="4736780"/>
            <a:ext cx="540000" cy="540000"/>
          </a:xfrm>
          <a:prstGeom prst="rect">
            <a:avLst/>
          </a:prstGeom>
        </p:spPr>
      </p:pic>
      <p:pic>
        <p:nvPicPr>
          <p:cNvPr id="87" name="Graphique 86" descr="Homme avec un remplissage uni">
            <a:extLst>
              <a:ext uri="{FF2B5EF4-FFF2-40B4-BE49-F238E27FC236}">
                <a16:creationId xmlns:a16="http://schemas.microsoft.com/office/drawing/2014/main" id="{85811060-D614-4845-98BB-17A65CA2AF7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9576947" y="4933442"/>
            <a:ext cx="540000" cy="540000"/>
          </a:xfrm>
          <a:prstGeom prst="rect">
            <a:avLst/>
          </a:prstGeom>
        </p:spPr>
      </p:pic>
      <p:pic>
        <p:nvPicPr>
          <p:cNvPr id="88" name="Graphique 87" descr="Homme avec un remplissage uni">
            <a:extLst>
              <a:ext uri="{FF2B5EF4-FFF2-40B4-BE49-F238E27FC236}">
                <a16:creationId xmlns:a16="http://schemas.microsoft.com/office/drawing/2014/main" id="{D76E84C4-399D-4E13-A595-2898010CB27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8434299" y="5849930"/>
            <a:ext cx="540000" cy="540000"/>
          </a:xfrm>
          <a:prstGeom prst="rect">
            <a:avLst/>
          </a:prstGeom>
        </p:spPr>
      </p:pic>
      <p:pic>
        <p:nvPicPr>
          <p:cNvPr id="89" name="Graphique 88" descr="Homme avec un remplissage uni">
            <a:extLst>
              <a:ext uri="{FF2B5EF4-FFF2-40B4-BE49-F238E27FC236}">
                <a16:creationId xmlns:a16="http://schemas.microsoft.com/office/drawing/2014/main" id="{D2A6E420-B33A-4633-B664-B1D8955D8C2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9420761" y="5820072"/>
            <a:ext cx="540000" cy="540000"/>
          </a:xfrm>
          <a:prstGeom prst="rect">
            <a:avLst/>
          </a:prstGeom>
        </p:spPr>
      </p:pic>
      <p:pic>
        <p:nvPicPr>
          <p:cNvPr id="90" name="Graphique 89" descr="Homme avec un remplissage uni">
            <a:extLst>
              <a:ext uri="{FF2B5EF4-FFF2-40B4-BE49-F238E27FC236}">
                <a16:creationId xmlns:a16="http://schemas.microsoft.com/office/drawing/2014/main" id="{D6ABDC3E-CB8C-45AA-883C-1091EEEEDA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8970326" y="4953217"/>
            <a:ext cx="540000" cy="540000"/>
          </a:xfrm>
          <a:prstGeom prst="rect">
            <a:avLst/>
          </a:prstGeom>
        </p:spPr>
      </p:pic>
      <p:pic>
        <p:nvPicPr>
          <p:cNvPr id="91" name="Graphique 90" descr="Homme avec un remplissage uni">
            <a:extLst>
              <a:ext uri="{FF2B5EF4-FFF2-40B4-BE49-F238E27FC236}">
                <a16:creationId xmlns:a16="http://schemas.microsoft.com/office/drawing/2014/main" id="{4F9E54BB-E36F-438E-9F25-B8A8DA6E4F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8519786" y="5256362"/>
            <a:ext cx="540000" cy="540000"/>
          </a:xfrm>
          <a:prstGeom prst="rect">
            <a:avLst/>
          </a:prstGeom>
        </p:spPr>
      </p:pic>
      <p:pic>
        <p:nvPicPr>
          <p:cNvPr id="92" name="Graphique 91" descr="Homme avec un remplissage uni">
            <a:extLst>
              <a:ext uri="{FF2B5EF4-FFF2-40B4-BE49-F238E27FC236}">
                <a16:creationId xmlns:a16="http://schemas.microsoft.com/office/drawing/2014/main" id="{ED6BB9AE-9CA2-47FD-BBE0-ADADC177E9F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8282073" y="4628642"/>
            <a:ext cx="540000" cy="540000"/>
          </a:xfrm>
          <a:prstGeom prst="rect">
            <a:avLst/>
          </a:prstGeom>
        </p:spPr>
      </p:pic>
      <p:pic>
        <p:nvPicPr>
          <p:cNvPr id="93" name="Graphique 92" descr="Homme avec un remplissage uni">
            <a:extLst>
              <a:ext uri="{FF2B5EF4-FFF2-40B4-BE49-F238E27FC236}">
                <a16:creationId xmlns:a16="http://schemas.microsoft.com/office/drawing/2014/main" id="{5147C05F-E87E-4E7E-B887-923379CE6C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8717747" y="4863842"/>
            <a:ext cx="540000" cy="540000"/>
          </a:xfrm>
          <a:prstGeom prst="rect">
            <a:avLst/>
          </a:prstGeom>
        </p:spPr>
      </p:pic>
      <p:pic>
        <p:nvPicPr>
          <p:cNvPr id="96" name="Graphique 95" descr="Homme avec un remplissage uni">
            <a:extLst>
              <a:ext uri="{FF2B5EF4-FFF2-40B4-BE49-F238E27FC236}">
                <a16:creationId xmlns:a16="http://schemas.microsoft.com/office/drawing/2014/main" id="{70F47E6A-817D-43B3-BC59-2BECBBFA20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7946684" y="4422936"/>
            <a:ext cx="540000" cy="540000"/>
          </a:xfrm>
          <a:prstGeom prst="rect">
            <a:avLst/>
          </a:prstGeom>
        </p:spPr>
      </p:pic>
      <p:pic>
        <p:nvPicPr>
          <p:cNvPr id="98" name="Graphique 97" descr="Femme avec un remplissage uni">
            <a:extLst>
              <a:ext uri="{FF2B5EF4-FFF2-40B4-BE49-F238E27FC236}">
                <a16:creationId xmlns:a16="http://schemas.microsoft.com/office/drawing/2014/main" id="{B43DF13A-8019-4CA8-A9D5-5C2BEDE7268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7104323" y="4366136"/>
            <a:ext cx="540000" cy="540000"/>
          </a:xfrm>
          <a:prstGeom prst="rect">
            <a:avLst/>
          </a:prstGeom>
        </p:spPr>
      </p:pic>
      <p:pic>
        <p:nvPicPr>
          <p:cNvPr id="99" name="Graphique 98" descr="Femme avec un remplissage uni">
            <a:extLst>
              <a:ext uri="{FF2B5EF4-FFF2-40B4-BE49-F238E27FC236}">
                <a16:creationId xmlns:a16="http://schemas.microsoft.com/office/drawing/2014/main" id="{BCA5216A-9DD3-4FD3-B203-03139F0D23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6689372" y="4452136"/>
            <a:ext cx="540000" cy="540000"/>
          </a:xfrm>
          <a:prstGeom prst="rect">
            <a:avLst/>
          </a:prstGeom>
        </p:spPr>
      </p:pic>
      <p:pic>
        <p:nvPicPr>
          <p:cNvPr id="100" name="Graphique 99" descr="Femme avec un remplissage uni">
            <a:extLst>
              <a:ext uri="{FF2B5EF4-FFF2-40B4-BE49-F238E27FC236}">
                <a16:creationId xmlns:a16="http://schemas.microsoft.com/office/drawing/2014/main" id="{2CB59471-DEB2-4A51-8584-88F1295F0D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979274" y="3912136"/>
            <a:ext cx="540000" cy="540000"/>
          </a:xfrm>
          <a:prstGeom prst="rect">
            <a:avLst/>
          </a:prstGeom>
        </p:spPr>
      </p:pic>
      <p:pic>
        <p:nvPicPr>
          <p:cNvPr id="101" name="Graphique 100" descr="Femme avec un remplissage uni">
            <a:extLst>
              <a:ext uri="{FF2B5EF4-FFF2-40B4-BE49-F238E27FC236}">
                <a16:creationId xmlns:a16="http://schemas.microsoft.com/office/drawing/2014/main" id="{608FA94F-F3BA-4D86-BFCE-0D9ADF59D7D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6147729" y="4602936"/>
            <a:ext cx="540000" cy="540000"/>
          </a:xfrm>
          <a:prstGeom prst="rect">
            <a:avLst/>
          </a:prstGeom>
        </p:spPr>
      </p:pic>
      <p:pic>
        <p:nvPicPr>
          <p:cNvPr id="102" name="Graphique 101" descr="Femme avec un remplissage uni">
            <a:extLst>
              <a:ext uri="{FF2B5EF4-FFF2-40B4-BE49-F238E27FC236}">
                <a16:creationId xmlns:a16="http://schemas.microsoft.com/office/drawing/2014/main" id="{2C0ABCEE-291D-4FDE-BA2E-DA67E0B794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494477" y="4062936"/>
            <a:ext cx="540000" cy="540000"/>
          </a:xfrm>
          <a:prstGeom prst="rect">
            <a:avLst/>
          </a:prstGeom>
        </p:spPr>
      </p:pic>
      <p:pic>
        <p:nvPicPr>
          <p:cNvPr id="103" name="Graphique 102" descr="Femme avec un remplissage uni">
            <a:extLst>
              <a:ext uri="{FF2B5EF4-FFF2-40B4-BE49-F238E27FC236}">
                <a16:creationId xmlns:a16="http://schemas.microsoft.com/office/drawing/2014/main" id="{3DF841C5-F7FE-48CA-BC79-0390F2FB904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5804267" y="4152936"/>
            <a:ext cx="540000" cy="540000"/>
          </a:xfrm>
          <a:prstGeom prst="rect">
            <a:avLst/>
          </a:prstGeom>
        </p:spPr>
      </p:pic>
      <p:pic>
        <p:nvPicPr>
          <p:cNvPr id="104" name="Graphique 103" descr="Femme avec un remplissage uni">
            <a:extLst>
              <a:ext uri="{FF2B5EF4-FFF2-40B4-BE49-F238E27FC236}">
                <a16:creationId xmlns:a16="http://schemas.microsoft.com/office/drawing/2014/main" id="{61EC0D4D-6F9F-407F-98EA-EF51F2CAEF3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6834323" y="5160743"/>
            <a:ext cx="540000" cy="540000"/>
          </a:xfrm>
          <a:prstGeom prst="rect">
            <a:avLst/>
          </a:prstGeom>
        </p:spPr>
      </p:pic>
      <p:pic>
        <p:nvPicPr>
          <p:cNvPr id="105" name="Graphique 104" descr="Femme avec un remplissage uni">
            <a:extLst>
              <a:ext uri="{FF2B5EF4-FFF2-40B4-BE49-F238E27FC236}">
                <a16:creationId xmlns:a16="http://schemas.microsoft.com/office/drawing/2014/main" id="{90D0202B-90AB-461B-A1AF-777ACF4551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7438956" y="5237856"/>
            <a:ext cx="540000" cy="540000"/>
          </a:xfrm>
          <a:prstGeom prst="rect">
            <a:avLst/>
          </a:prstGeom>
        </p:spPr>
      </p:pic>
      <p:pic>
        <p:nvPicPr>
          <p:cNvPr id="106" name="Graphique 105" descr="Femme avec un remplissage uni">
            <a:extLst>
              <a:ext uri="{FF2B5EF4-FFF2-40B4-BE49-F238E27FC236}">
                <a16:creationId xmlns:a16="http://schemas.microsoft.com/office/drawing/2014/main" id="{AAE966FB-BF85-471A-9C58-8125EA2E98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7936002" y="5474711"/>
            <a:ext cx="540000" cy="540000"/>
          </a:xfrm>
          <a:prstGeom prst="rect">
            <a:avLst/>
          </a:prstGeom>
        </p:spPr>
      </p:pic>
      <p:pic>
        <p:nvPicPr>
          <p:cNvPr id="107" name="Graphique 106" descr="Femme avec un remplissage uni">
            <a:extLst>
              <a:ext uri="{FF2B5EF4-FFF2-40B4-BE49-F238E27FC236}">
                <a16:creationId xmlns:a16="http://schemas.microsoft.com/office/drawing/2014/main" id="{E4E1B0B3-94DE-4B7D-BE94-C84CAF6EAD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7095494" y="5564711"/>
            <a:ext cx="540000" cy="540000"/>
          </a:xfrm>
          <a:prstGeom prst="rect">
            <a:avLst/>
          </a:prstGeom>
        </p:spPr>
      </p:pic>
      <p:pic>
        <p:nvPicPr>
          <p:cNvPr id="108" name="Graphique 107" descr="Femme avec un remplissage uni">
            <a:extLst>
              <a:ext uri="{FF2B5EF4-FFF2-40B4-BE49-F238E27FC236}">
                <a16:creationId xmlns:a16="http://schemas.microsoft.com/office/drawing/2014/main" id="{9C0AEDF6-9F05-4743-9960-02C7CA5427F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5832442" y="5470287"/>
            <a:ext cx="540000" cy="540000"/>
          </a:xfrm>
          <a:prstGeom prst="rect">
            <a:avLst/>
          </a:prstGeom>
        </p:spPr>
      </p:pic>
      <p:pic>
        <p:nvPicPr>
          <p:cNvPr id="109" name="Graphique 108" descr="Femme avec un remplissage uni">
            <a:extLst>
              <a:ext uri="{FF2B5EF4-FFF2-40B4-BE49-F238E27FC236}">
                <a16:creationId xmlns:a16="http://schemas.microsoft.com/office/drawing/2014/main" id="{C7BDBA22-03A1-4D01-986B-39ACC91F167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6494477" y="5734056"/>
            <a:ext cx="540000" cy="540000"/>
          </a:xfrm>
          <a:prstGeom prst="rect">
            <a:avLst/>
          </a:prstGeom>
        </p:spPr>
      </p:pic>
      <p:pic>
        <p:nvPicPr>
          <p:cNvPr id="111" name="Graphique 110" descr="Homme avec un remplissage uni">
            <a:extLst>
              <a:ext uri="{FF2B5EF4-FFF2-40B4-BE49-F238E27FC236}">
                <a16:creationId xmlns:a16="http://schemas.microsoft.com/office/drawing/2014/main" id="{5CC8C70E-2314-4D2E-8E0C-50E7FC55E0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6949568" y="4773143"/>
            <a:ext cx="540000" cy="540000"/>
          </a:xfrm>
          <a:prstGeom prst="rect">
            <a:avLst/>
          </a:prstGeom>
        </p:spPr>
      </p:pic>
      <p:pic>
        <p:nvPicPr>
          <p:cNvPr id="113" name="Graphique 112" descr="Homme avec un remplissage uni">
            <a:extLst>
              <a:ext uri="{FF2B5EF4-FFF2-40B4-BE49-F238E27FC236}">
                <a16:creationId xmlns:a16="http://schemas.microsoft.com/office/drawing/2014/main" id="{BC495700-D88F-47FB-9DC8-FDE4A0F88C5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7489483" y="4672518"/>
            <a:ext cx="540000" cy="540000"/>
          </a:xfrm>
          <a:prstGeom prst="rect">
            <a:avLst/>
          </a:prstGeom>
        </p:spPr>
      </p:pic>
      <p:pic>
        <p:nvPicPr>
          <p:cNvPr id="114" name="Graphique 113" descr="Homme avec un remplissage uni">
            <a:extLst>
              <a:ext uri="{FF2B5EF4-FFF2-40B4-BE49-F238E27FC236}">
                <a16:creationId xmlns:a16="http://schemas.microsoft.com/office/drawing/2014/main" id="{E36C046F-038E-4DE9-9F79-245BF752B27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7792794" y="4988274"/>
            <a:ext cx="540000" cy="540000"/>
          </a:xfrm>
          <a:prstGeom prst="rect">
            <a:avLst/>
          </a:prstGeom>
        </p:spPr>
      </p:pic>
      <p:pic>
        <p:nvPicPr>
          <p:cNvPr id="115" name="Graphique 114" descr="Homme avec un remplissage uni">
            <a:extLst>
              <a:ext uri="{FF2B5EF4-FFF2-40B4-BE49-F238E27FC236}">
                <a16:creationId xmlns:a16="http://schemas.microsoft.com/office/drawing/2014/main" id="{B24FE218-EE87-4570-AF32-0397B8724BA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7184684" y="5184936"/>
            <a:ext cx="540000" cy="540000"/>
          </a:xfrm>
          <a:prstGeom prst="rect">
            <a:avLst/>
          </a:prstGeom>
        </p:spPr>
      </p:pic>
      <p:pic>
        <p:nvPicPr>
          <p:cNvPr id="116" name="Graphique 115" descr="Homme avec un remplissage uni">
            <a:extLst>
              <a:ext uri="{FF2B5EF4-FFF2-40B4-BE49-F238E27FC236}">
                <a16:creationId xmlns:a16="http://schemas.microsoft.com/office/drawing/2014/main" id="{7FB59B68-93A2-419E-BD03-C935C903057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042036" y="6101424"/>
            <a:ext cx="540000" cy="540000"/>
          </a:xfrm>
          <a:prstGeom prst="rect">
            <a:avLst/>
          </a:prstGeom>
        </p:spPr>
      </p:pic>
      <p:pic>
        <p:nvPicPr>
          <p:cNvPr id="118" name="Graphique 117" descr="Homme avec un remplissage uni">
            <a:extLst>
              <a:ext uri="{FF2B5EF4-FFF2-40B4-BE49-F238E27FC236}">
                <a16:creationId xmlns:a16="http://schemas.microsoft.com/office/drawing/2014/main" id="{81D22297-E942-48AA-AB61-872F6AFF67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6578063" y="5204711"/>
            <a:ext cx="540000" cy="540000"/>
          </a:xfrm>
          <a:prstGeom prst="rect">
            <a:avLst/>
          </a:prstGeom>
        </p:spPr>
      </p:pic>
      <p:pic>
        <p:nvPicPr>
          <p:cNvPr id="119" name="Graphique 118" descr="Homme avec un remplissage uni">
            <a:extLst>
              <a:ext uri="{FF2B5EF4-FFF2-40B4-BE49-F238E27FC236}">
                <a16:creationId xmlns:a16="http://schemas.microsoft.com/office/drawing/2014/main" id="{DE7A36E5-9C4E-4496-AFB7-06B5D8E7DA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6127523" y="5507856"/>
            <a:ext cx="540000" cy="540000"/>
          </a:xfrm>
          <a:prstGeom prst="rect">
            <a:avLst/>
          </a:prstGeom>
        </p:spPr>
      </p:pic>
      <p:pic>
        <p:nvPicPr>
          <p:cNvPr id="120" name="Graphique 119" descr="Homme avec un remplissage uni">
            <a:extLst>
              <a:ext uri="{FF2B5EF4-FFF2-40B4-BE49-F238E27FC236}">
                <a16:creationId xmlns:a16="http://schemas.microsoft.com/office/drawing/2014/main" id="{2E491CB0-1EE3-4305-9A19-82E78615ED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5889810" y="4880136"/>
            <a:ext cx="540000" cy="540000"/>
          </a:xfrm>
          <a:prstGeom prst="rect">
            <a:avLst/>
          </a:prstGeom>
        </p:spPr>
      </p:pic>
      <p:pic>
        <p:nvPicPr>
          <p:cNvPr id="121" name="Graphique 120" descr="Homme avec un remplissage uni">
            <a:extLst>
              <a:ext uri="{FF2B5EF4-FFF2-40B4-BE49-F238E27FC236}">
                <a16:creationId xmlns:a16="http://schemas.microsoft.com/office/drawing/2014/main" id="{2F196843-C3D3-4E04-BA53-734BE95BD9D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6325484" y="5115336"/>
            <a:ext cx="540000" cy="540000"/>
          </a:xfrm>
          <a:prstGeom prst="rect">
            <a:avLst/>
          </a:prstGeom>
        </p:spPr>
      </p:pic>
      <p:pic>
        <p:nvPicPr>
          <p:cNvPr id="122" name="Graphique 121" descr="Femme avec un remplissage uni">
            <a:extLst>
              <a:ext uri="{FF2B5EF4-FFF2-40B4-BE49-F238E27FC236}">
                <a16:creationId xmlns:a16="http://schemas.microsoft.com/office/drawing/2014/main" id="{6BA6AB2B-3F5E-4268-9C7C-1ACDD5701C4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flipH="1">
            <a:off x="7434284" y="5795504"/>
            <a:ext cx="540000" cy="540000"/>
          </a:xfrm>
          <a:prstGeom prst="rect">
            <a:avLst/>
          </a:prstGeom>
        </p:spPr>
      </p:pic>
      <p:grpSp>
        <p:nvGrpSpPr>
          <p:cNvPr id="144" name="Groupe 143">
            <a:extLst>
              <a:ext uri="{FF2B5EF4-FFF2-40B4-BE49-F238E27FC236}">
                <a16:creationId xmlns:a16="http://schemas.microsoft.com/office/drawing/2014/main" id="{560E46A1-3E13-4C14-B5C3-F96F14DEEA6D}"/>
              </a:ext>
            </a:extLst>
          </p:cNvPr>
          <p:cNvGrpSpPr/>
          <p:nvPr/>
        </p:nvGrpSpPr>
        <p:grpSpPr>
          <a:xfrm>
            <a:off x="4593081" y="2495193"/>
            <a:ext cx="2172207" cy="1940239"/>
            <a:chOff x="4553006" y="874298"/>
            <a:chExt cx="2172207" cy="1940239"/>
          </a:xfrm>
        </p:grpSpPr>
        <p:pic>
          <p:nvPicPr>
            <p:cNvPr id="124" name="Graphique 123" descr="Femme avec un remplissage uni">
              <a:extLst>
                <a:ext uri="{FF2B5EF4-FFF2-40B4-BE49-F238E27FC236}">
                  <a16:creationId xmlns:a16="http://schemas.microsoft.com/office/drawing/2014/main" id="{4EAB1076-7B44-48D9-9A06-A724C37B3D3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5645213" y="1099617"/>
              <a:ext cx="540000" cy="540000"/>
            </a:xfrm>
            <a:prstGeom prst="rect">
              <a:avLst/>
            </a:prstGeom>
          </p:spPr>
        </p:pic>
        <p:pic>
          <p:nvPicPr>
            <p:cNvPr id="125" name="Graphique 124" descr="Homme avec un remplissage uni">
              <a:extLst>
                <a:ext uri="{FF2B5EF4-FFF2-40B4-BE49-F238E27FC236}">
                  <a16:creationId xmlns:a16="http://schemas.microsoft.com/office/drawing/2014/main" id="{31302EF7-6578-4B46-B5A4-832B7CE6B28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flipH="1">
              <a:off x="6005213" y="1459617"/>
              <a:ext cx="540000" cy="540000"/>
            </a:xfrm>
            <a:prstGeom prst="rect">
              <a:avLst/>
            </a:prstGeom>
          </p:spPr>
        </p:pic>
        <p:pic>
          <p:nvPicPr>
            <p:cNvPr id="126" name="Graphique 125" descr="Femme avec un remplissage uni">
              <a:extLst>
                <a:ext uri="{FF2B5EF4-FFF2-40B4-BE49-F238E27FC236}">
                  <a16:creationId xmlns:a16="http://schemas.microsoft.com/office/drawing/2014/main" id="{4FBFB333-82C1-4A0D-BABD-BE5DA930327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6028830" y="874298"/>
              <a:ext cx="540000" cy="540000"/>
            </a:xfrm>
            <a:prstGeom prst="rect">
              <a:avLst/>
            </a:prstGeom>
          </p:spPr>
        </p:pic>
        <p:pic>
          <p:nvPicPr>
            <p:cNvPr id="127" name="Graphique 126" descr="Femme avec un remplissage uni">
              <a:extLst>
                <a:ext uri="{FF2B5EF4-FFF2-40B4-BE49-F238E27FC236}">
                  <a16:creationId xmlns:a16="http://schemas.microsoft.com/office/drawing/2014/main" id="{39ED4402-FD6E-4847-8161-733F9EC37AB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5162852" y="1402817"/>
              <a:ext cx="540000" cy="540000"/>
            </a:xfrm>
            <a:prstGeom prst="rect">
              <a:avLst/>
            </a:prstGeom>
          </p:spPr>
        </p:pic>
        <p:pic>
          <p:nvPicPr>
            <p:cNvPr id="128" name="Graphique 127" descr="Femme avec un remplissage uni">
              <a:extLst>
                <a:ext uri="{FF2B5EF4-FFF2-40B4-BE49-F238E27FC236}">
                  <a16:creationId xmlns:a16="http://schemas.microsoft.com/office/drawing/2014/main" id="{A7D692F8-CD83-495F-9333-CF34AF0BCA5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4747901" y="1488817"/>
              <a:ext cx="540000" cy="540000"/>
            </a:xfrm>
            <a:prstGeom prst="rect">
              <a:avLst/>
            </a:prstGeom>
          </p:spPr>
        </p:pic>
        <p:pic>
          <p:nvPicPr>
            <p:cNvPr id="129" name="Graphique 128" descr="Femme avec un remplissage uni">
              <a:extLst>
                <a:ext uri="{FF2B5EF4-FFF2-40B4-BE49-F238E27FC236}">
                  <a16:creationId xmlns:a16="http://schemas.microsoft.com/office/drawing/2014/main" id="{B77B9066-851B-4385-8C00-19C128A389F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5037803" y="948817"/>
              <a:ext cx="540000" cy="540000"/>
            </a:xfrm>
            <a:prstGeom prst="rect">
              <a:avLst/>
            </a:prstGeom>
          </p:spPr>
        </p:pic>
        <p:pic>
          <p:nvPicPr>
            <p:cNvPr id="131" name="Graphique 130" descr="Femme avec un remplissage uni">
              <a:extLst>
                <a:ext uri="{FF2B5EF4-FFF2-40B4-BE49-F238E27FC236}">
                  <a16:creationId xmlns:a16="http://schemas.microsoft.com/office/drawing/2014/main" id="{C0499EE8-5994-4F3A-87F4-5587AFB7BF8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4553006" y="1099617"/>
              <a:ext cx="540000" cy="540000"/>
            </a:xfrm>
            <a:prstGeom prst="rect">
              <a:avLst/>
            </a:prstGeom>
          </p:spPr>
        </p:pic>
        <p:pic>
          <p:nvPicPr>
            <p:cNvPr id="132" name="Graphique 131" descr="Femme avec un remplissage uni">
              <a:extLst>
                <a:ext uri="{FF2B5EF4-FFF2-40B4-BE49-F238E27FC236}">
                  <a16:creationId xmlns:a16="http://schemas.microsoft.com/office/drawing/2014/main" id="{BC8270AA-7218-4FFC-A534-437928ED1F4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4892852" y="2197424"/>
              <a:ext cx="540000" cy="540000"/>
            </a:xfrm>
            <a:prstGeom prst="rect">
              <a:avLst/>
            </a:prstGeom>
          </p:spPr>
        </p:pic>
        <p:pic>
          <p:nvPicPr>
            <p:cNvPr id="133" name="Graphique 132" descr="Femme avec un remplissage uni">
              <a:extLst>
                <a:ext uri="{FF2B5EF4-FFF2-40B4-BE49-F238E27FC236}">
                  <a16:creationId xmlns:a16="http://schemas.microsoft.com/office/drawing/2014/main" id="{C36FC0CE-30B1-45B9-9970-ABCFB37EACB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5497485" y="2274537"/>
              <a:ext cx="540000" cy="540000"/>
            </a:xfrm>
            <a:prstGeom prst="rect">
              <a:avLst/>
            </a:prstGeom>
          </p:spPr>
        </p:pic>
        <p:pic>
          <p:nvPicPr>
            <p:cNvPr id="137" name="Graphique 136" descr="Homme avec un remplissage uni">
              <a:extLst>
                <a:ext uri="{FF2B5EF4-FFF2-40B4-BE49-F238E27FC236}">
                  <a16:creationId xmlns:a16="http://schemas.microsoft.com/office/drawing/2014/main" id="{957A55DF-8708-419B-9C96-A81F46A27C6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flipH="1">
              <a:off x="6185213" y="2062487"/>
              <a:ext cx="540000" cy="540000"/>
            </a:xfrm>
            <a:prstGeom prst="rect">
              <a:avLst/>
            </a:prstGeom>
          </p:spPr>
        </p:pic>
        <p:pic>
          <p:nvPicPr>
            <p:cNvPr id="138" name="Graphique 137" descr="Homme avec un remplissage uni">
              <a:extLst>
                <a:ext uri="{FF2B5EF4-FFF2-40B4-BE49-F238E27FC236}">
                  <a16:creationId xmlns:a16="http://schemas.microsoft.com/office/drawing/2014/main" id="{F11D13A9-72AF-4FDF-A23D-A46688C3B6E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flipH="1">
              <a:off x="5548012" y="1709199"/>
              <a:ext cx="540000" cy="540000"/>
            </a:xfrm>
            <a:prstGeom prst="rect">
              <a:avLst/>
            </a:prstGeom>
          </p:spPr>
        </p:pic>
        <p:pic>
          <p:nvPicPr>
            <p:cNvPr id="139" name="Graphique 138" descr="Homme avec un remplissage uni">
              <a:extLst>
                <a:ext uri="{FF2B5EF4-FFF2-40B4-BE49-F238E27FC236}">
                  <a16:creationId xmlns:a16="http://schemas.microsoft.com/office/drawing/2014/main" id="{BEE6DF98-C873-4368-8509-826DF7A3914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flipH="1">
              <a:off x="5851323" y="2024955"/>
              <a:ext cx="540000" cy="540000"/>
            </a:xfrm>
            <a:prstGeom prst="rect">
              <a:avLst/>
            </a:prstGeom>
          </p:spPr>
        </p:pic>
        <p:pic>
          <p:nvPicPr>
            <p:cNvPr id="140" name="Graphique 139" descr="Homme avec un remplissage uni">
              <a:extLst>
                <a:ext uri="{FF2B5EF4-FFF2-40B4-BE49-F238E27FC236}">
                  <a16:creationId xmlns:a16="http://schemas.microsoft.com/office/drawing/2014/main" id="{ADF6CC6D-33C7-4CDE-85BF-F7C575ED097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flipH="1">
              <a:off x="5184071" y="1921119"/>
              <a:ext cx="540000" cy="540000"/>
            </a:xfrm>
            <a:prstGeom prst="rect">
              <a:avLst/>
            </a:prstGeom>
          </p:spPr>
        </p:pic>
        <p:pic>
          <p:nvPicPr>
            <p:cNvPr id="141" name="Graphique 140" descr="Homme avec un remplissage uni">
              <a:extLst>
                <a:ext uri="{FF2B5EF4-FFF2-40B4-BE49-F238E27FC236}">
                  <a16:creationId xmlns:a16="http://schemas.microsoft.com/office/drawing/2014/main" id="{B18ACC5E-B153-4F93-A69D-577B40A0E7B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flipH="1">
              <a:off x="4636592" y="2241392"/>
              <a:ext cx="540000" cy="540000"/>
            </a:xfrm>
            <a:prstGeom prst="rect">
              <a:avLst/>
            </a:prstGeom>
          </p:spPr>
        </p:pic>
      </p:grpSp>
      <p:sp>
        <p:nvSpPr>
          <p:cNvPr id="145" name="ZoneTexte 144">
            <a:extLst>
              <a:ext uri="{FF2B5EF4-FFF2-40B4-BE49-F238E27FC236}">
                <a16:creationId xmlns:a16="http://schemas.microsoft.com/office/drawing/2014/main" id="{A2BFF22F-8F43-45F5-BC4B-5299269371EA}"/>
              </a:ext>
            </a:extLst>
          </p:cNvPr>
          <p:cNvSpPr txBox="1"/>
          <p:nvPr/>
        </p:nvSpPr>
        <p:spPr>
          <a:xfrm>
            <a:off x="89452" y="5184910"/>
            <a:ext cx="5983442" cy="1569660"/>
          </a:xfrm>
          <a:prstGeom prst="rect">
            <a:avLst/>
          </a:prstGeom>
          <a:noFill/>
        </p:spPr>
        <p:txBody>
          <a:bodyPr wrap="square" rtlCol="0">
            <a:spAutoFit/>
          </a:bodyPr>
          <a:lstStyle/>
          <a:p>
            <a:r>
              <a:rPr lang="en-US" sz="2400" dirty="0">
                <a:latin typeface="Arial Nova" panose="020B0504020202020204" pitchFamily="34" charset="0"/>
              </a:rPr>
              <a:t>The aim here is to build a model using a decision tree algorithm to </a:t>
            </a:r>
            <a:r>
              <a:rPr lang="en-US" sz="2400" b="1" dirty="0">
                <a:solidFill>
                  <a:srgbClr val="00B0F0"/>
                </a:solidFill>
                <a:latin typeface="Arial Nova" panose="020B0504020202020204" pitchFamily="34" charset="0"/>
              </a:rPr>
              <a:t>predict if a client will subscribe to a bank term deposit </a:t>
            </a:r>
            <a:r>
              <a:rPr lang="en-US" sz="2400" dirty="0">
                <a:latin typeface="Arial Nova" panose="020B0504020202020204" pitchFamily="34" charset="0"/>
              </a:rPr>
              <a:t>or not with the historical data.</a:t>
            </a:r>
            <a:endParaRPr lang="fr-BJ" sz="2400" dirty="0">
              <a:latin typeface="Arial Nova" panose="020B0504020202020204" pitchFamily="34" charset="0"/>
            </a:endParaRPr>
          </a:p>
        </p:txBody>
      </p:sp>
    </p:spTree>
    <p:extLst>
      <p:ext uri="{BB962C8B-B14F-4D97-AF65-F5344CB8AC3E}">
        <p14:creationId xmlns:p14="http://schemas.microsoft.com/office/powerpoint/2010/main" val="172704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5"/>
                                        </p:tgtEl>
                                        <p:attrNameLst>
                                          <p:attrName>style.visibility</p:attrName>
                                        </p:attrNameLst>
                                      </p:cBhvr>
                                      <p:to>
                                        <p:strVal val="visible"/>
                                      </p:to>
                                    </p:set>
                                    <p:animEffect transition="in" filter="fade">
                                      <p:cBhvr>
                                        <p:cTn id="12"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a16="http://schemas.microsoft.com/office/drawing/2014/main" id="{1F8EDA5E-6423-4148-9AE5-6931C0FB3D69}"/>
              </a:ext>
            </a:extLst>
          </p:cNvPr>
          <p:cNvSpPr txBox="1"/>
          <p:nvPr/>
        </p:nvSpPr>
        <p:spPr>
          <a:xfrm>
            <a:off x="-1" y="732982"/>
            <a:ext cx="12192000" cy="1107996"/>
          </a:xfrm>
          <a:prstGeom prst="rect">
            <a:avLst/>
          </a:prstGeom>
          <a:solidFill>
            <a:schemeClr val="bg1"/>
          </a:solidFill>
        </p:spPr>
        <p:txBody>
          <a:bodyPr wrap="square" rtlCol="0">
            <a:spAutoFit/>
          </a:bodyPr>
          <a:lstStyle/>
          <a:p>
            <a:pPr algn="ctr"/>
            <a:r>
              <a:rPr lang="fr-FR" sz="6600" b="1" dirty="0" err="1">
                <a:solidFill>
                  <a:srgbClr val="00B0F0"/>
                </a:solidFill>
                <a:latin typeface="Arial Nova" panose="020B0504020202020204" pitchFamily="34" charset="0"/>
              </a:rPr>
              <a:t>Let’s</a:t>
            </a:r>
            <a:r>
              <a:rPr lang="fr-FR" sz="6600" b="1" dirty="0">
                <a:solidFill>
                  <a:srgbClr val="00B0F0"/>
                </a:solidFill>
                <a:latin typeface="Arial Nova" panose="020B0504020202020204" pitchFamily="34" charset="0"/>
              </a:rPr>
              <a:t> </a:t>
            </a:r>
            <a:r>
              <a:rPr lang="fr-FR" sz="6600" b="1" dirty="0" err="1">
                <a:solidFill>
                  <a:srgbClr val="00B0F0"/>
                </a:solidFill>
                <a:latin typeface="Arial Nova" panose="020B0504020202020204" pitchFamily="34" charset="0"/>
              </a:rPr>
              <a:t>make</a:t>
            </a:r>
            <a:r>
              <a:rPr lang="fr-FR" sz="6600" b="1" dirty="0">
                <a:solidFill>
                  <a:srgbClr val="00B0F0"/>
                </a:solidFill>
                <a:latin typeface="Arial Nova" panose="020B0504020202020204" pitchFamily="34" charset="0"/>
              </a:rPr>
              <a:t> </a:t>
            </a:r>
            <a:r>
              <a:rPr lang="fr-FR" sz="6600" b="1" dirty="0" err="1">
                <a:solidFill>
                  <a:srgbClr val="00B0F0"/>
                </a:solidFill>
                <a:latin typeface="Arial Nova" panose="020B0504020202020204" pitchFamily="34" charset="0"/>
              </a:rPr>
              <a:t>our</a:t>
            </a:r>
            <a:r>
              <a:rPr lang="fr-FR" sz="6600" b="1" dirty="0">
                <a:solidFill>
                  <a:srgbClr val="00B0F0"/>
                </a:solidFill>
                <a:latin typeface="Arial Nova" panose="020B0504020202020204" pitchFamily="34" charset="0"/>
              </a:rPr>
              <a:t> </a:t>
            </a:r>
            <a:r>
              <a:rPr lang="fr-FR" sz="6600" b="1" dirty="0" err="1">
                <a:solidFill>
                  <a:srgbClr val="00B0F0"/>
                </a:solidFill>
                <a:latin typeface="Arial Nova" panose="020B0504020202020204" pitchFamily="34" charset="0"/>
              </a:rPr>
              <a:t>analysis</a:t>
            </a:r>
            <a:r>
              <a:rPr lang="fr-FR" sz="6600" b="1" dirty="0">
                <a:solidFill>
                  <a:srgbClr val="00B0F0"/>
                </a:solidFill>
                <a:latin typeface="Arial Nova" panose="020B0504020202020204" pitchFamily="34" charset="0"/>
              </a:rPr>
              <a:t> !</a:t>
            </a:r>
            <a:endParaRPr lang="fr-BJ" sz="6600" b="1" dirty="0">
              <a:solidFill>
                <a:srgbClr val="00B0F0"/>
              </a:solidFill>
              <a:latin typeface="Arial Nova" panose="020B0504020202020204" pitchFamily="34" charset="0"/>
            </a:endParaRPr>
          </a:p>
        </p:txBody>
      </p:sp>
      <p:grpSp>
        <p:nvGrpSpPr>
          <p:cNvPr id="21" name="Groupe 20">
            <a:extLst>
              <a:ext uri="{FF2B5EF4-FFF2-40B4-BE49-F238E27FC236}">
                <a16:creationId xmlns:a16="http://schemas.microsoft.com/office/drawing/2014/main" id="{114DCA06-E75F-48EE-AF89-9334F130751E}"/>
              </a:ext>
            </a:extLst>
          </p:cNvPr>
          <p:cNvGrpSpPr/>
          <p:nvPr/>
        </p:nvGrpSpPr>
        <p:grpSpPr>
          <a:xfrm rot="10800000">
            <a:off x="0" y="2464903"/>
            <a:ext cx="12192000" cy="4403035"/>
            <a:chOff x="0" y="0"/>
            <a:chExt cx="12192000" cy="90000"/>
          </a:xfrm>
        </p:grpSpPr>
        <p:sp>
          <p:nvSpPr>
            <p:cNvPr id="22" name="Rectangle 21">
              <a:extLst>
                <a:ext uri="{FF2B5EF4-FFF2-40B4-BE49-F238E27FC236}">
                  <a16:creationId xmlns:a16="http://schemas.microsoft.com/office/drawing/2014/main" id="{8290C24B-39D0-4A2A-8E70-00D45C2D164C}"/>
                </a:ext>
              </a:extLst>
            </p:cNvPr>
            <p:cNvSpPr/>
            <p:nvPr userDrawn="1"/>
          </p:nvSpPr>
          <p:spPr>
            <a:xfrm>
              <a:off x="0" y="0"/>
              <a:ext cx="4680000" cy="9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23" name="Rectangle 22">
              <a:extLst>
                <a:ext uri="{FF2B5EF4-FFF2-40B4-BE49-F238E27FC236}">
                  <a16:creationId xmlns:a16="http://schemas.microsoft.com/office/drawing/2014/main" id="{B013C9F1-C5A5-47D1-A1CF-77E6D0D9269C}"/>
                </a:ext>
              </a:extLst>
            </p:cNvPr>
            <p:cNvSpPr/>
            <p:nvPr userDrawn="1"/>
          </p:nvSpPr>
          <p:spPr>
            <a:xfrm>
              <a:off x="4680000" y="0"/>
              <a:ext cx="3600000" cy="90000"/>
            </a:xfrm>
            <a:prstGeom prst="rect">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24" name="Rectangle 23">
              <a:extLst>
                <a:ext uri="{FF2B5EF4-FFF2-40B4-BE49-F238E27FC236}">
                  <a16:creationId xmlns:a16="http://schemas.microsoft.com/office/drawing/2014/main" id="{28D791A4-2E34-4161-9F78-E5FD11FF655B}"/>
                </a:ext>
              </a:extLst>
            </p:cNvPr>
            <p:cNvSpPr/>
            <p:nvPr userDrawn="1"/>
          </p:nvSpPr>
          <p:spPr>
            <a:xfrm>
              <a:off x="8280000" y="0"/>
              <a:ext cx="2520000" cy="9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25" name="Rectangle 24">
              <a:extLst>
                <a:ext uri="{FF2B5EF4-FFF2-40B4-BE49-F238E27FC236}">
                  <a16:creationId xmlns:a16="http://schemas.microsoft.com/office/drawing/2014/main" id="{98CA0FC0-8D92-4990-8C4E-75770B042A41}"/>
                </a:ext>
              </a:extLst>
            </p:cNvPr>
            <p:cNvSpPr/>
            <p:nvPr userDrawn="1"/>
          </p:nvSpPr>
          <p:spPr>
            <a:xfrm>
              <a:off x="10800000" y="0"/>
              <a:ext cx="1392000" cy="9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grpSp>
    </p:spTree>
    <p:extLst>
      <p:ext uri="{BB962C8B-B14F-4D97-AF65-F5344CB8AC3E}">
        <p14:creationId xmlns:p14="http://schemas.microsoft.com/office/powerpoint/2010/main" val="382487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66C776-89F6-4E4F-A308-878B28DCBD2E}"/>
              </a:ext>
            </a:extLst>
          </p:cNvPr>
          <p:cNvSpPr>
            <a:spLocks noGrp="1"/>
          </p:cNvSpPr>
          <p:nvPr>
            <p:ph type="title"/>
          </p:nvPr>
        </p:nvSpPr>
        <p:spPr/>
        <p:txBody>
          <a:bodyPr/>
          <a:lstStyle/>
          <a:p>
            <a:r>
              <a:rPr lang="fr-FR" dirty="0"/>
              <a:t>TAKE HOME MESSAGE</a:t>
            </a:r>
            <a:endParaRPr lang="fr-BJ" dirty="0"/>
          </a:p>
        </p:txBody>
      </p:sp>
      <p:sp>
        <p:nvSpPr>
          <p:cNvPr id="3" name="Espace réservé du contenu 2">
            <a:extLst>
              <a:ext uri="{FF2B5EF4-FFF2-40B4-BE49-F238E27FC236}">
                <a16:creationId xmlns:a16="http://schemas.microsoft.com/office/drawing/2014/main" id="{6EA471B3-088A-4B6C-973F-48B3380A24DD}"/>
              </a:ext>
            </a:extLst>
          </p:cNvPr>
          <p:cNvSpPr>
            <a:spLocks noGrp="1"/>
          </p:cNvSpPr>
          <p:nvPr>
            <p:ph idx="1"/>
          </p:nvPr>
        </p:nvSpPr>
        <p:spPr/>
        <p:txBody>
          <a:bodyPr/>
          <a:lstStyle/>
          <a:p>
            <a:pPr>
              <a:lnSpc>
                <a:spcPct val="150000"/>
              </a:lnSpc>
            </a:pPr>
            <a:r>
              <a:rPr lang="fr-FR" dirty="0"/>
              <a:t>Classification </a:t>
            </a:r>
            <a:r>
              <a:rPr lang="fr-FR" dirty="0" err="1"/>
              <a:t>Decision</a:t>
            </a:r>
            <a:r>
              <a:rPr lang="fr-FR" dirty="0"/>
              <a:t> </a:t>
            </a:r>
            <a:r>
              <a:rPr lang="fr-FR" dirty="0" err="1"/>
              <a:t>tree</a:t>
            </a:r>
            <a:r>
              <a:rPr lang="fr-FR" dirty="0"/>
              <a:t> </a:t>
            </a:r>
            <a:r>
              <a:rPr lang="fr-FR" dirty="0" err="1"/>
              <a:t>is</a:t>
            </a:r>
            <a:r>
              <a:rPr lang="fr-FR" dirty="0"/>
              <a:t> a machine </a:t>
            </a:r>
            <a:r>
              <a:rPr lang="fr-FR" dirty="0" err="1"/>
              <a:t>learning</a:t>
            </a:r>
            <a:r>
              <a:rPr lang="fr-FR" dirty="0"/>
              <a:t> </a:t>
            </a:r>
            <a:r>
              <a:rPr lang="fr-FR" dirty="0" err="1"/>
              <a:t>algorithm</a:t>
            </a:r>
            <a:r>
              <a:rPr lang="fr-FR" dirty="0"/>
              <a:t> </a:t>
            </a:r>
            <a:r>
              <a:rPr lang="fr-FR" dirty="0" err="1"/>
              <a:t>used</a:t>
            </a:r>
            <a:r>
              <a:rPr lang="fr-FR" dirty="0"/>
              <a:t> as a data </a:t>
            </a:r>
            <a:r>
              <a:rPr lang="fr-FR" dirty="0" err="1"/>
              <a:t>mining</a:t>
            </a:r>
            <a:r>
              <a:rPr lang="fr-FR" dirty="0"/>
              <a:t> </a:t>
            </a:r>
            <a:r>
              <a:rPr lang="fr-FR" dirty="0" err="1"/>
              <a:t>approach</a:t>
            </a:r>
            <a:r>
              <a:rPr lang="fr-FR" dirty="0"/>
              <a:t> to </a:t>
            </a:r>
            <a:r>
              <a:rPr lang="fr-FR" dirty="0" err="1"/>
              <a:t>either</a:t>
            </a:r>
            <a:r>
              <a:rPr lang="fr-FR" dirty="0"/>
              <a:t> </a:t>
            </a:r>
            <a:r>
              <a:rPr lang="fr-FR" dirty="0" err="1"/>
              <a:t>characterize</a:t>
            </a:r>
            <a:r>
              <a:rPr lang="fr-FR" dirty="0"/>
              <a:t> or </a:t>
            </a:r>
            <a:r>
              <a:rPr lang="fr-FR" dirty="0" err="1"/>
              <a:t>predict</a:t>
            </a:r>
            <a:r>
              <a:rPr lang="fr-FR" dirty="0"/>
              <a:t> a persona.</a:t>
            </a:r>
          </a:p>
          <a:p>
            <a:pPr>
              <a:lnSpc>
                <a:spcPct val="150000"/>
              </a:lnSpc>
            </a:pPr>
            <a:r>
              <a:rPr lang="fr-FR" dirty="0" err="1"/>
              <a:t>Easy</a:t>
            </a:r>
            <a:r>
              <a:rPr lang="fr-FR" dirty="0"/>
              <a:t> </a:t>
            </a:r>
            <a:r>
              <a:rPr lang="fr-FR" dirty="0" err="1"/>
              <a:t>interpretable</a:t>
            </a:r>
            <a:r>
              <a:rPr lang="fr-FR" dirty="0"/>
              <a:t>, </a:t>
            </a:r>
            <a:r>
              <a:rPr lang="fr-FR" dirty="0" err="1"/>
              <a:t>it’s</a:t>
            </a:r>
            <a:r>
              <a:rPr lang="fr-FR" dirty="0"/>
              <a:t> </a:t>
            </a:r>
            <a:r>
              <a:rPr lang="fr-FR" dirty="0" err="1"/>
              <a:t>frequently</a:t>
            </a:r>
            <a:r>
              <a:rPr lang="fr-FR" dirty="0"/>
              <a:t> </a:t>
            </a:r>
            <a:r>
              <a:rPr lang="fr-FR" dirty="0" err="1"/>
              <a:t>employed</a:t>
            </a:r>
            <a:r>
              <a:rPr lang="fr-FR" dirty="0"/>
              <a:t> in </a:t>
            </a:r>
            <a:r>
              <a:rPr lang="fr-FR" dirty="0" err="1"/>
              <a:t>many</a:t>
            </a:r>
            <a:r>
              <a:rPr lang="fr-FR" dirty="0"/>
              <a:t> </a:t>
            </a:r>
            <a:r>
              <a:rPr lang="fr-FR" dirty="0" err="1"/>
              <a:t>domains</a:t>
            </a:r>
            <a:r>
              <a:rPr lang="fr-FR" dirty="0"/>
              <a:t>, classification DT </a:t>
            </a:r>
            <a:r>
              <a:rPr lang="fr-FR" dirty="0" err="1"/>
              <a:t>is</a:t>
            </a:r>
            <a:r>
              <a:rPr lang="fr-FR" dirty="0"/>
              <a:t> not </a:t>
            </a:r>
            <a:r>
              <a:rPr lang="fr-FR" dirty="0" err="1"/>
              <a:t>very</a:t>
            </a:r>
            <a:r>
              <a:rPr lang="fr-FR" dirty="0"/>
              <a:t> </a:t>
            </a:r>
            <a:r>
              <a:rPr lang="fr-FR" dirty="0" err="1"/>
              <a:t>expensive</a:t>
            </a:r>
            <a:r>
              <a:rPr lang="fr-FR" dirty="0"/>
              <a:t> in </a:t>
            </a:r>
            <a:r>
              <a:rPr lang="fr-FR" dirty="0" err="1"/>
              <a:t>cost</a:t>
            </a:r>
            <a:r>
              <a:rPr lang="fr-FR" dirty="0"/>
              <a:t> performance and have a good </a:t>
            </a:r>
            <a:r>
              <a:rPr lang="fr-FR" dirty="0" err="1"/>
              <a:t>prediction</a:t>
            </a:r>
            <a:r>
              <a:rPr lang="fr-FR" dirty="0"/>
              <a:t> </a:t>
            </a:r>
            <a:r>
              <a:rPr lang="fr-FR" dirty="0" err="1"/>
              <a:t>accuracy</a:t>
            </a:r>
            <a:r>
              <a:rPr lang="fr-FR" dirty="0"/>
              <a:t>.</a:t>
            </a:r>
            <a:endParaRPr lang="fr-BJ" dirty="0"/>
          </a:p>
        </p:txBody>
      </p:sp>
      <p:grpSp>
        <p:nvGrpSpPr>
          <p:cNvPr id="4" name="Groupe 3">
            <a:extLst>
              <a:ext uri="{FF2B5EF4-FFF2-40B4-BE49-F238E27FC236}">
                <a16:creationId xmlns:a16="http://schemas.microsoft.com/office/drawing/2014/main" id="{EC4E5537-138A-4157-BE05-93B5E1D5E16B}"/>
              </a:ext>
            </a:extLst>
          </p:cNvPr>
          <p:cNvGrpSpPr/>
          <p:nvPr/>
        </p:nvGrpSpPr>
        <p:grpSpPr>
          <a:xfrm>
            <a:off x="0" y="-1942816"/>
            <a:ext cx="12192000" cy="1754327"/>
            <a:chOff x="0" y="0"/>
            <a:chExt cx="12192000" cy="90000"/>
          </a:xfrm>
        </p:grpSpPr>
        <p:sp>
          <p:nvSpPr>
            <p:cNvPr id="5" name="Rectangle 4">
              <a:extLst>
                <a:ext uri="{FF2B5EF4-FFF2-40B4-BE49-F238E27FC236}">
                  <a16:creationId xmlns:a16="http://schemas.microsoft.com/office/drawing/2014/main" id="{365E7E6F-32DF-41DC-9EB3-4D91C9C484DA}"/>
                </a:ext>
              </a:extLst>
            </p:cNvPr>
            <p:cNvSpPr/>
            <p:nvPr userDrawn="1"/>
          </p:nvSpPr>
          <p:spPr>
            <a:xfrm>
              <a:off x="0" y="0"/>
              <a:ext cx="4680000" cy="9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6" name="Rectangle 5">
              <a:extLst>
                <a:ext uri="{FF2B5EF4-FFF2-40B4-BE49-F238E27FC236}">
                  <a16:creationId xmlns:a16="http://schemas.microsoft.com/office/drawing/2014/main" id="{1702AEB6-E062-4EB2-A114-9711825A9505}"/>
                </a:ext>
              </a:extLst>
            </p:cNvPr>
            <p:cNvSpPr/>
            <p:nvPr userDrawn="1"/>
          </p:nvSpPr>
          <p:spPr>
            <a:xfrm>
              <a:off x="4680000" y="0"/>
              <a:ext cx="3600000" cy="90000"/>
            </a:xfrm>
            <a:prstGeom prst="rect">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7" name="Rectangle 6">
              <a:extLst>
                <a:ext uri="{FF2B5EF4-FFF2-40B4-BE49-F238E27FC236}">
                  <a16:creationId xmlns:a16="http://schemas.microsoft.com/office/drawing/2014/main" id="{D8E29C2D-751F-4322-9F12-71EF5ADBE709}"/>
                </a:ext>
              </a:extLst>
            </p:cNvPr>
            <p:cNvSpPr/>
            <p:nvPr userDrawn="1"/>
          </p:nvSpPr>
          <p:spPr>
            <a:xfrm>
              <a:off x="8280000" y="0"/>
              <a:ext cx="2520000" cy="9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8" name="Rectangle 7">
              <a:extLst>
                <a:ext uri="{FF2B5EF4-FFF2-40B4-BE49-F238E27FC236}">
                  <a16:creationId xmlns:a16="http://schemas.microsoft.com/office/drawing/2014/main" id="{9BA7FF34-B960-498A-B173-1CD397B993F8}"/>
                </a:ext>
              </a:extLst>
            </p:cNvPr>
            <p:cNvSpPr/>
            <p:nvPr userDrawn="1"/>
          </p:nvSpPr>
          <p:spPr>
            <a:xfrm>
              <a:off x="10800000" y="0"/>
              <a:ext cx="1392000" cy="9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grpSp>
      <p:grpSp>
        <p:nvGrpSpPr>
          <p:cNvPr id="9" name="Groupe 8">
            <a:extLst>
              <a:ext uri="{FF2B5EF4-FFF2-40B4-BE49-F238E27FC236}">
                <a16:creationId xmlns:a16="http://schemas.microsoft.com/office/drawing/2014/main" id="{CCCA5156-307B-4A83-B33F-CBB6C81D319A}"/>
              </a:ext>
            </a:extLst>
          </p:cNvPr>
          <p:cNvGrpSpPr/>
          <p:nvPr/>
        </p:nvGrpSpPr>
        <p:grpSpPr>
          <a:xfrm rot="10800000">
            <a:off x="0" y="7101866"/>
            <a:ext cx="12192000" cy="1754327"/>
            <a:chOff x="0" y="0"/>
            <a:chExt cx="12192000" cy="90000"/>
          </a:xfrm>
        </p:grpSpPr>
        <p:sp>
          <p:nvSpPr>
            <p:cNvPr id="10" name="Rectangle 9">
              <a:extLst>
                <a:ext uri="{FF2B5EF4-FFF2-40B4-BE49-F238E27FC236}">
                  <a16:creationId xmlns:a16="http://schemas.microsoft.com/office/drawing/2014/main" id="{6E7C113C-9ABE-4201-92AE-F564471219A6}"/>
                </a:ext>
              </a:extLst>
            </p:cNvPr>
            <p:cNvSpPr/>
            <p:nvPr userDrawn="1"/>
          </p:nvSpPr>
          <p:spPr>
            <a:xfrm>
              <a:off x="0" y="0"/>
              <a:ext cx="4680000" cy="9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11" name="Rectangle 10">
              <a:extLst>
                <a:ext uri="{FF2B5EF4-FFF2-40B4-BE49-F238E27FC236}">
                  <a16:creationId xmlns:a16="http://schemas.microsoft.com/office/drawing/2014/main" id="{EAFF5E9E-61E6-4BF2-BC3C-8980D1A1D229}"/>
                </a:ext>
              </a:extLst>
            </p:cNvPr>
            <p:cNvSpPr/>
            <p:nvPr userDrawn="1"/>
          </p:nvSpPr>
          <p:spPr>
            <a:xfrm>
              <a:off x="4680000" y="0"/>
              <a:ext cx="3600000" cy="90000"/>
            </a:xfrm>
            <a:prstGeom prst="rect">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12" name="Rectangle 11">
              <a:extLst>
                <a:ext uri="{FF2B5EF4-FFF2-40B4-BE49-F238E27FC236}">
                  <a16:creationId xmlns:a16="http://schemas.microsoft.com/office/drawing/2014/main" id="{30632718-87DB-4237-AB2E-66593E7E5AEE}"/>
                </a:ext>
              </a:extLst>
            </p:cNvPr>
            <p:cNvSpPr/>
            <p:nvPr userDrawn="1"/>
          </p:nvSpPr>
          <p:spPr>
            <a:xfrm>
              <a:off x="8280000" y="0"/>
              <a:ext cx="2520000" cy="9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13" name="Rectangle 12">
              <a:extLst>
                <a:ext uri="{FF2B5EF4-FFF2-40B4-BE49-F238E27FC236}">
                  <a16:creationId xmlns:a16="http://schemas.microsoft.com/office/drawing/2014/main" id="{E5E96FD8-BD8B-4E3F-A73D-55A9E1EE396B}"/>
                </a:ext>
              </a:extLst>
            </p:cNvPr>
            <p:cNvSpPr/>
            <p:nvPr userDrawn="1"/>
          </p:nvSpPr>
          <p:spPr>
            <a:xfrm>
              <a:off x="10800000" y="0"/>
              <a:ext cx="1392000" cy="9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grpSp>
    </p:spTree>
    <p:extLst>
      <p:ext uri="{BB962C8B-B14F-4D97-AF65-F5344CB8AC3E}">
        <p14:creationId xmlns:p14="http://schemas.microsoft.com/office/powerpoint/2010/main" val="136870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0310299B-B0B6-4804-A8A7-96BDD140390B}"/>
              </a:ext>
            </a:extLst>
          </p:cNvPr>
          <p:cNvGrpSpPr/>
          <p:nvPr/>
        </p:nvGrpSpPr>
        <p:grpSpPr>
          <a:xfrm>
            <a:off x="0" y="-9939"/>
            <a:ext cx="12192000" cy="1754327"/>
            <a:chOff x="0" y="0"/>
            <a:chExt cx="12192000" cy="90000"/>
          </a:xfrm>
        </p:grpSpPr>
        <p:sp>
          <p:nvSpPr>
            <p:cNvPr id="5" name="Rectangle 4">
              <a:extLst>
                <a:ext uri="{FF2B5EF4-FFF2-40B4-BE49-F238E27FC236}">
                  <a16:creationId xmlns:a16="http://schemas.microsoft.com/office/drawing/2014/main" id="{CF28D224-AA1F-48F7-BB3A-063F70681C93}"/>
                </a:ext>
              </a:extLst>
            </p:cNvPr>
            <p:cNvSpPr/>
            <p:nvPr userDrawn="1"/>
          </p:nvSpPr>
          <p:spPr>
            <a:xfrm>
              <a:off x="0" y="0"/>
              <a:ext cx="4680000" cy="9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6" name="Rectangle 5">
              <a:extLst>
                <a:ext uri="{FF2B5EF4-FFF2-40B4-BE49-F238E27FC236}">
                  <a16:creationId xmlns:a16="http://schemas.microsoft.com/office/drawing/2014/main" id="{6B154D79-F91C-4E41-93F5-9AF8988B75A3}"/>
                </a:ext>
              </a:extLst>
            </p:cNvPr>
            <p:cNvSpPr/>
            <p:nvPr userDrawn="1"/>
          </p:nvSpPr>
          <p:spPr>
            <a:xfrm>
              <a:off x="4680000" y="0"/>
              <a:ext cx="3600000" cy="90000"/>
            </a:xfrm>
            <a:prstGeom prst="rect">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7" name="Rectangle 6">
              <a:extLst>
                <a:ext uri="{FF2B5EF4-FFF2-40B4-BE49-F238E27FC236}">
                  <a16:creationId xmlns:a16="http://schemas.microsoft.com/office/drawing/2014/main" id="{D7865425-6934-4D69-8691-BE877FEA59CE}"/>
                </a:ext>
              </a:extLst>
            </p:cNvPr>
            <p:cNvSpPr/>
            <p:nvPr userDrawn="1"/>
          </p:nvSpPr>
          <p:spPr>
            <a:xfrm>
              <a:off x="8280000" y="0"/>
              <a:ext cx="2520000" cy="9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8" name="Rectangle 7">
              <a:extLst>
                <a:ext uri="{FF2B5EF4-FFF2-40B4-BE49-F238E27FC236}">
                  <a16:creationId xmlns:a16="http://schemas.microsoft.com/office/drawing/2014/main" id="{94B241A3-3A86-48CE-8210-D5BE38D74034}"/>
                </a:ext>
              </a:extLst>
            </p:cNvPr>
            <p:cNvSpPr/>
            <p:nvPr userDrawn="1"/>
          </p:nvSpPr>
          <p:spPr>
            <a:xfrm>
              <a:off x="10800000" y="0"/>
              <a:ext cx="1392000" cy="9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grpSp>
      <p:sp>
        <p:nvSpPr>
          <p:cNvPr id="19" name="ZoneTexte 18">
            <a:extLst>
              <a:ext uri="{FF2B5EF4-FFF2-40B4-BE49-F238E27FC236}">
                <a16:creationId xmlns:a16="http://schemas.microsoft.com/office/drawing/2014/main" id="{1F8EDA5E-6423-4148-9AE5-6931C0FB3D69}"/>
              </a:ext>
            </a:extLst>
          </p:cNvPr>
          <p:cNvSpPr txBox="1"/>
          <p:nvPr/>
        </p:nvSpPr>
        <p:spPr>
          <a:xfrm>
            <a:off x="0" y="2551837"/>
            <a:ext cx="12192000" cy="1754326"/>
          </a:xfrm>
          <a:prstGeom prst="rect">
            <a:avLst/>
          </a:prstGeom>
          <a:solidFill>
            <a:schemeClr val="bg1"/>
          </a:solidFill>
        </p:spPr>
        <p:txBody>
          <a:bodyPr wrap="square" rtlCol="0">
            <a:spAutoFit/>
          </a:bodyPr>
          <a:lstStyle/>
          <a:p>
            <a:pPr algn="ctr"/>
            <a:r>
              <a:rPr lang="fr-FR" sz="5400" dirty="0" err="1">
                <a:latin typeface="Modern No. 20" panose="02070704070505020303" pitchFamily="18" charset="0"/>
              </a:rPr>
              <a:t>Any</a:t>
            </a:r>
            <a:r>
              <a:rPr lang="fr-FR" sz="5400" dirty="0">
                <a:latin typeface="Modern No. 20" panose="02070704070505020303" pitchFamily="18" charset="0"/>
              </a:rPr>
              <a:t> questions, </a:t>
            </a:r>
            <a:r>
              <a:rPr lang="fr-FR" sz="5400" dirty="0" err="1">
                <a:latin typeface="Modern No. 20" panose="02070704070505020303" pitchFamily="18" charset="0"/>
              </a:rPr>
              <a:t>remarks</a:t>
            </a:r>
            <a:r>
              <a:rPr lang="fr-FR" sz="5400" dirty="0">
                <a:latin typeface="Modern No. 20" panose="02070704070505020303" pitchFamily="18" charset="0"/>
              </a:rPr>
              <a:t>, </a:t>
            </a:r>
            <a:r>
              <a:rPr lang="fr-FR" sz="5400" dirty="0" err="1">
                <a:latin typeface="Modern No. 20" panose="02070704070505020303" pitchFamily="18" charset="0"/>
              </a:rPr>
              <a:t>improvements</a:t>
            </a:r>
            <a:r>
              <a:rPr lang="fr-FR" sz="5400" dirty="0">
                <a:latin typeface="Modern No. 20" panose="02070704070505020303" pitchFamily="18" charset="0"/>
              </a:rPr>
              <a:t> ?</a:t>
            </a:r>
          </a:p>
          <a:p>
            <a:pPr algn="ctr"/>
            <a:r>
              <a:rPr lang="fr-FR" sz="5400" b="1" dirty="0">
                <a:solidFill>
                  <a:srgbClr val="00B0F0"/>
                </a:solidFill>
                <a:latin typeface="Arial Nova" panose="020B0504020202020204" pitchFamily="34" charset="0"/>
              </a:rPr>
              <a:t>Fill free to </a:t>
            </a:r>
            <a:r>
              <a:rPr lang="fr-FR" sz="5400" b="1" dirty="0" err="1">
                <a:solidFill>
                  <a:srgbClr val="00B0F0"/>
                </a:solidFill>
                <a:latin typeface="Arial Nova" panose="020B0504020202020204" pitchFamily="34" charset="0"/>
              </a:rPr>
              <a:t>share</a:t>
            </a:r>
            <a:r>
              <a:rPr lang="fr-FR" sz="5400" b="1" dirty="0">
                <a:solidFill>
                  <a:srgbClr val="00B0F0"/>
                </a:solidFill>
                <a:latin typeface="Arial Nova" panose="020B0504020202020204" pitchFamily="34" charset="0"/>
              </a:rPr>
              <a:t> </a:t>
            </a:r>
            <a:r>
              <a:rPr lang="fr-FR" sz="5400" b="1" dirty="0" err="1">
                <a:solidFill>
                  <a:srgbClr val="00B0F0"/>
                </a:solidFill>
                <a:latin typeface="Arial Nova" panose="020B0504020202020204" pitchFamily="34" charset="0"/>
              </a:rPr>
              <a:t>it</a:t>
            </a:r>
            <a:r>
              <a:rPr lang="fr-FR" sz="5400" b="1" dirty="0">
                <a:solidFill>
                  <a:srgbClr val="00B0F0"/>
                </a:solidFill>
                <a:latin typeface="Arial Nova" panose="020B0504020202020204" pitchFamily="34" charset="0"/>
              </a:rPr>
              <a:t> </a:t>
            </a:r>
            <a:r>
              <a:rPr lang="fr-FR" sz="5400" b="1" dirty="0" err="1">
                <a:solidFill>
                  <a:srgbClr val="00B0F0"/>
                </a:solidFill>
                <a:latin typeface="Arial Nova" panose="020B0504020202020204" pitchFamily="34" charset="0"/>
              </a:rPr>
              <a:t>with</a:t>
            </a:r>
            <a:r>
              <a:rPr lang="fr-FR" sz="5400" b="1" dirty="0">
                <a:solidFill>
                  <a:srgbClr val="00B0F0"/>
                </a:solidFill>
                <a:latin typeface="Arial Nova" panose="020B0504020202020204" pitchFamily="34" charset="0"/>
              </a:rPr>
              <a:t> us !</a:t>
            </a:r>
            <a:endParaRPr lang="fr-BJ" sz="5400" b="1" dirty="0">
              <a:solidFill>
                <a:srgbClr val="00B0F0"/>
              </a:solidFill>
              <a:latin typeface="Arial Nova" panose="020B0504020202020204" pitchFamily="34" charset="0"/>
            </a:endParaRPr>
          </a:p>
        </p:txBody>
      </p:sp>
      <p:grpSp>
        <p:nvGrpSpPr>
          <p:cNvPr id="21" name="Groupe 20">
            <a:extLst>
              <a:ext uri="{FF2B5EF4-FFF2-40B4-BE49-F238E27FC236}">
                <a16:creationId xmlns:a16="http://schemas.microsoft.com/office/drawing/2014/main" id="{114DCA06-E75F-48EE-AF89-9334F130751E}"/>
              </a:ext>
            </a:extLst>
          </p:cNvPr>
          <p:cNvGrpSpPr/>
          <p:nvPr/>
        </p:nvGrpSpPr>
        <p:grpSpPr>
          <a:xfrm rot="10800000">
            <a:off x="0" y="5113612"/>
            <a:ext cx="12192000" cy="1754327"/>
            <a:chOff x="0" y="0"/>
            <a:chExt cx="12192000" cy="90000"/>
          </a:xfrm>
        </p:grpSpPr>
        <p:sp>
          <p:nvSpPr>
            <p:cNvPr id="22" name="Rectangle 21">
              <a:extLst>
                <a:ext uri="{FF2B5EF4-FFF2-40B4-BE49-F238E27FC236}">
                  <a16:creationId xmlns:a16="http://schemas.microsoft.com/office/drawing/2014/main" id="{8290C24B-39D0-4A2A-8E70-00D45C2D164C}"/>
                </a:ext>
              </a:extLst>
            </p:cNvPr>
            <p:cNvSpPr/>
            <p:nvPr userDrawn="1"/>
          </p:nvSpPr>
          <p:spPr>
            <a:xfrm>
              <a:off x="0" y="0"/>
              <a:ext cx="4680000" cy="9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23" name="Rectangle 22">
              <a:extLst>
                <a:ext uri="{FF2B5EF4-FFF2-40B4-BE49-F238E27FC236}">
                  <a16:creationId xmlns:a16="http://schemas.microsoft.com/office/drawing/2014/main" id="{B013C9F1-C5A5-47D1-A1CF-77E6D0D9269C}"/>
                </a:ext>
              </a:extLst>
            </p:cNvPr>
            <p:cNvSpPr/>
            <p:nvPr userDrawn="1"/>
          </p:nvSpPr>
          <p:spPr>
            <a:xfrm>
              <a:off x="4680000" y="0"/>
              <a:ext cx="3600000" cy="90000"/>
            </a:xfrm>
            <a:prstGeom prst="rect">
              <a:avLst/>
            </a:prstGeom>
            <a:solidFill>
              <a:srgbClr val="F07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24" name="Rectangle 23">
              <a:extLst>
                <a:ext uri="{FF2B5EF4-FFF2-40B4-BE49-F238E27FC236}">
                  <a16:creationId xmlns:a16="http://schemas.microsoft.com/office/drawing/2014/main" id="{28D791A4-2E34-4161-9F78-E5FD11FF655B}"/>
                </a:ext>
              </a:extLst>
            </p:cNvPr>
            <p:cNvSpPr/>
            <p:nvPr userDrawn="1"/>
          </p:nvSpPr>
          <p:spPr>
            <a:xfrm>
              <a:off x="8280000" y="0"/>
              <a:ext cx="2520000" cy="90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sp>
          <p:nvSpPr>
            <p:cNvPr id="25" name="Rectangle 24">
              <a:extLst>
                <a:ext uri="{FF2B5EF4-FFF2-40B4-BE49-F238E27FC236}">
                  <a16:creationId xmlns:a16="http://schemas.microsoft.com/office/drawing/2014/main" id="{98CA0FC0-8D92-4990-8C4E-75770B042A41}"/>
                </a:ext>
              </a:extLst>
            </p:cNvPr>
            <p:cNvSpPr/>
            <p:nvPr userDrawn="1"/>
          </p:nvSpPr>
          <p:spPr>
            <a:xfrm>
              <a:off x="10800000" y="0"/>
              <a:ext cx="1392000" cy="90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a:p>
          </p:txBody>
        </p:sp>
      </p:grpSp>
    </p:spTree>
    <p:extLst>
      <p:ext uri="{BB962C8B-B14F-4D97-AF65-F5344CB8AC3E}">
        <p14:creationId xmlns:p14="http://schemas.microsoft.com/office/powerpoint/2010/main" val="1056264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5819CB-8BD1-4981-97A2-AB23A1B6B2C6}"/>
              </a:ext>
            </a:extLst>
          </p:cNvPr>
          <p:cNvSpPr>
            <a:spLocks noGrp="1"/>
          </p:cNvSpPr>
          <p:nvPr>
            <p:ph type="title"/>
          </p:nvPr>
        </p:nvSpPr>
        <p:spPr/>
        <p:txBody>
          <a:bodyPr>
            <a:noAutofit/>
          </a:bodyPr>
          <a:lstStyle/>
          <a:p>
            <a:r>
              <a:rPr lang="fr-FR" sz="3600" dirty="0"/>
              <a:t>GENERAL INTRODUCTION TO DECISION TREE</a:t>
            </a:r>
            <a:endParaRPr lang="fr-BJ" sz="3600" dirty="0"/>
          </a:p>
        </p:txBody>
      </p:sp>
      <p:sp>
        <p:nvSpPr>
          <p:cNvPr id="3" name="Espace réservé du contenu 2">
            <a:extLst>
              <a:ext uri="{FF2B5EF4-FFF2-40B4-BE49-F238E27FC236}">
                <a16:creationId xmlns:a16="http://schemas.microsoft.com/office/drawing/2014/main" id="{B07DF7E9-3978-4A09-AC9E-6486AFA7C28F}"/>
              </a:ext>
            </a:extLst>
          </p:cNvPr>
          <p:cNvSpPr>
            <a:spLocks noGrp="1"/>
          </p:cNvSpPr>
          <p:nvPr>
            <p:ph idx="1"/>
          </p:nvPr>
        </p:nvSpPr>
        <p:spPr/>
        <p:txBody>
          <a:bodyPr>
            <a:normAutofit/>
          </a:bodyPr>
          <a:lstStyle/>
          <a:p>
            <a:endParaRPr lang="fr-FR" dirty="0"/>
          </a:p>
          <a:p>
            <a:pPr marL="0" indent="0">
              <a:buNone/>
            </a:pPr>
            <a:r>
              <a:rPr lang="fr-FR" dirty="0" err="1"/>
              <a:t>Every</a:t>
            </a:r>
            <a:r>
              <a:rPr lang="fr-FR" dirty="0"/>
              <a:t> time, </a:t>
            </a:r>
            <a:r>
              <a:rPr lang="fr-FR" dirty="0" err="1"/>
              <a:t>we</a:t>
            </a:r>
            <a:r>
              <a:rPr lang="fr-FR" dirty="0"/>
              <a:t> </a:t>
            </a:r>
            <a:r>
              <a:rPr lang="fr-FR" dirty="0" err="1"/>
              <a:t>make</a:t>
            </a:r>
            <a:r>
              <a:rPr lang="fr-FR" dirty="0"/>
              <a:t> a </a:t>
            </a:r>
            <a:r>
              <a:rPr lang="fr-FR" b="1" dirty="0" err="1">
                <a:solidFill>
                  <a:srgbClr val="92D050"/>
                </a:solidFill>
              </a:rPr>
              <a:t>decision</a:t>
            </a:r>
            <a:r>
              <a:rPr lang="fr-FR" dirty="0"/>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fr-FR" sz="2400" b="0" i="0" u="none" strike="noStrike" kern="1200" cap="none" spc="0" normalizeH="0" baseline="0" noProof="0" dirty="0" err="1">
                <a:ln>
                  <a:noFill/>
                </a:ln>
                <a:solidFill>
                  <a:prstClr val="black"/>
                </a:solidFill>
                <a:effectLst/>
                <a:uLnTx/>
                <a:uFillTx/>
                <a:latin typeface="Arial Nova" panose="020B0504020202020204" pitchFamily="34" charset="0"/>
                <a:ea typeface="Gadugi" panose="020B0502040204020203" pitchFamily="34" charset="0"/>
                <a:cs typeface="Courier New" panose="02070309020205020404" pitchFamily="49" charset="0"/>
              </a:rPr>
              <a:t>Coming</a:t>
            </a:r>
            <a:r>
              <a:rPr kumimoji="0" lang="fr-FR" sz="2400" b="0" i="0" u="none" strike="noStrike" kern="1200" cap="none" spc="0" normalizeH="0" baseline="0" noProof="0" dirty="0">
                <a:ln>
                  <a:noFill/>
                </a:ln>
                <a:solidFill>
                  <a:prstClr val="black"/>
                </a:solidFill>
                <a:effectLst/>
                <a:uLnTx/>
                <a:uFillTx/>
                <a:latin typeface="Arial Nova" panose="020B0504020202020204" pitchFamily="34" charset="0"/>
                <a:ea typeface="Gadugi" panose="020B0502040204020203" pitchFamily="34" charset="0"/>
                <a:cs typeface="Courier New" panose="02070309020205020404" pitchFamily="49" charset="0"/>
              </a:rPr>
              <a:t> to </a:t>
            </a:r>
            <a:r>
              <a:rPr kumimoji="0" lang="fr-FR" sz="2400" b="0" i="0" u="none" strike="noStrike" kern="1200" cap="none" spc="0" normalizeH="0" baseline="0" noProof="0" dirty="0" err="1">
                <a:ln>
                  <a:noFill/>
                </a:ln>
                <a:solidFill>
                  <a:prstClr val="black"/>
                </a:solidFill>
                <a:effectLst/>
                <a:uLnTx/>
                <a:uFillTx/>
                <a:latin typeface="Arial Nova" panose="020B0504020202020204" pitchFamily="34" charset="0"/>
                <a:ea typeface="Gadugi" panose="020B0502040204020203" pitchFamily="34" charset="0"/>
                <a:cs typeface="Courier New" panose="02070309020205020404" pitchFamily="49" charset="0"/>
              </a:rPr>
              <a:t>school</a:t>
            </a:r>
            <a:r>
              <a:rPr kumimoji="0" lang="fr-FR" sz="2400" b="0" i="0" u="none" strike="noStrike" kern="1200" cap="none" spc="0" normalizeH="0" baseline="0" noProof="0" dirty="0">
                <a:ln>
                  <a:noFill/>
                </a:ln>
                <a:solidFill>
                  <a:prstClr val="black"/>
                </a:solidFill>
                <a:effectLst/>
                <a:uLnTx/>
                <a:uFillTx/>
                <a:latin typeface="Arial Nova" panose="020B0504020202020204" pitchFamily="34" charset="0"/>
                <a:ea typeface="Gadugi" panose="020B0502040204020203" pitchFamily="34" charset="0"/>
                <a:cs typeface="Courier New" panose="02070309020205020404" pitchFamily="49" charset="0"/>
              </a:rPr>
              <a:t> or not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fr-FR" dirty="0" err="1">
                <a:solidFill>
                  <a:prstClr val="black"/>
                </a:solidFill>
              </a:rPr>
              <a:t>Taking</a:t>
            </a:r>
            <a:r>
              <a:rPr lang="fr-FR" dirty="0">
                <a:solidFill>
                  <a:prstClr val="black"/>
                </a:solidFill>
              </a:rPr>
              <a:t> an exam or not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fr-FR" dirty="0">
                <a:solidFill>
                  <a:prstClr val="black"/>
                </a:solidFill>
              </a:rPr>
              <a:t>Go out and </a:t>
            </a:r>
            <a:r>
              <a:rPr lang="fr-FR" dirty="0" err="1">
                <a:solidFill>
                  <a:prstClr val="black"/>
                </a:solidFill>
              </a:rPr>
              <a:t>chill</a:t>
            </a:r>
            <a:r>
              <a:rPr lang="fr-FR" dirty="0">
                <a:solidFill>
                  <a:prstClr val="black"/>
                </a:solidFill>
              </a:rPr>
              <a:t> or not</a:t>
            </a:r>
          </a:p>
          <a:p>
            <a:pPr lvl="1">
              <a:defRPr/>
            </a:pPr>
            <a:r>
              <a:rPr lang="en-US" dirty="0">
                <a:solidFill>
                  <a:prstClr val="black"/>
                </a:solidFill>
              </a:rPr>
              <a:t>Decide whether to have sexual intercourse or not</a:t>
            </a:r>
          </a:p>
          <a:p>
            <a:pPr lvl="1">
              <a:defRPr/>
            </a:pPr>
            <a:r>
              <a:rPr lang="fr-FR" dirty="0" err="1">
                <a:solidFill>
                  <a:prstClr val="black"/>
                </a:solidFill>
              </a:rPr>
              <a:t>Convince</a:t>
            </a:r>
            <a:r>
              <a:rPr lang="fr-FR" dirty="0">
                <a:solidFill>
                  <a:prstClr val="black"/>
                </a:solidFill>
              </a:rPr>
              <a:t> the prof to </a:t>
            </a:r>
            <a:r>
              <a:rPr lang="fr-FR" dirty="0" err="1">
                <a:solidFill>
                  <a:prstClr val="black"/>
                </a:solidFill>
              </a:rPr>
              <a:t>make</a:t>
            </a:r>
            <a:r>
              <a:rPr lang="fr-FR" dirty="0">
                <a:solidFill>
                  <a:prstClr val="black"/>
                </a:solidFill>
              </a:rPr>
              <a:t> a </a:t>
            </a:r>
            <a:r>
              <a:rPr lang="fr-FR" dirty="0" err="1">
                <a:solidFill>
                  <a:prstClr val="black"/>
                </a:solidFill>
              </a:rPr>
              <a:t>presentation</a:t>
            </a:r>
            <a:r>
              <a:rPr lang="fr-FR" dirty="0">
                <a:solidFill>
                  <a:prstClr val="black"/>
                </a:solidFill>
              </a:rPr>
              <a:t> or not</a:t>
            </a:r>
          </a:p>
          <a:p>
            <a:pPr marL="0" indent="0">
              <a:spcBef>
                <a:spcPts val="500"/>
              </a:spcBef>
              <a:buNone/>
              <a:defRPr/>
            </a:pPr>
            <a:endParaRPr lang="fr-FR" dirty="0">
              <a:solidFill>
                <a:prstClr val="black"/>
              </a:solidFill>
            </a:endParaRPr>
          </a:p>
          <a:p>
            <a:pPr marL="0" indent="0">
              <a:spcBef>
                <a:spcPts val="500"/>
              </a:spcBef>
              <a:buNone/>
              <a:defRPr/>
            </a:pPr>
            <a:r>
              <a:rPr lang="fr-FR" dirty="0">
                <a:solidFill>
                  <a:prstClr val="black"/>
                </a:solidFill>
              </a:rPr>
              <a:t>In </a:t>
            </a:r>
            <a:r>
              <a:rPr lang="fr-FR" dirty="0" err="1">
                <a:solidFill>
                  <a:prstClr val="black"/>
                </a:solidFill>
              </a:rPr>
              <a:t>fact</a:t>
            </a:r>
            <a:r>
              <a:rPr lang="fr-FR" dirty="0">
                <a:solidFill>
                  <a:prstClr val="black"/>
                </a:solidFill>
              </a:rPr>
              <a:t>, </a:t>
            </a:r>
            <a:r>
              <a:rPr lang="fr-FR" dirty="0" err="1">
                <a:solidFill>
                  <a:prstClr val="black"/>
                </a:solidFill>
              </a:rPr>
              <a:t>each</a:t>
            </a:r>
            <a:r>
              <a:rPr lang="fr-FR" dirty="0">
                <a:solidFill>
                  <a:prstClr val="black"/>
                </a:solidFill>
              </a:rPr>
              <a:t> </a:t>
            </a:r>
            <a:r>
              <a:rPr lang="fr-FR" dirty="0" err="1">
                <a:solidFill>
                  <a:prstClr val="black"/>
                </a:solidFill>
              </a:rPr>
              <a:t>decision</a:t>
            </a:r>
            <a:r>
              <a:rPr lang="fr-FR" dirty="0">
                <a:solidFill>
                  <a:prstClr val="black"/>
                </a:solidFill>
              </a:rPr>
              <a:t> </a:t>
            </a:r>
            <a:r>
              <a:rPr lang="fr-FR" dirty="0" err="1">
                <a:solidFill>
                  <a:prstClr val="black"/>
                </a:solidFill>
              </a:rPr>
              <a:t>is</a:t>
            </a:r>
            <a:r>
              <a:rPr lang="fr-FR" dirty="0">
                <a:solidFill>
                  <a:prstClr val="black"/>
                </a:solidFill>
              </a:rPr>
              <a:t> </a:t>
            </a:r>
            <a:r>
              <a:rPr lang="fr-FR" dirty="0" err="1">
                <a:solidFill>
                  <a:prstClr val="black"/>
                </a:solidFill>
              </a:rPr>
              <a:t>underpinned</a:t>
            </a:r>
            <a:r>
              <a:rPr lang="fr-FR" dirty="0">
                <a:solidFill>
                  <a:prstClr val="black"/>
                </a:solidFill>
              </a:rPr>
              <a:t> by </a:t>
            </a:r>
            <a:r>
              <a:rPr lang="fr-FR" dirty="0" err="1">
                <a:solidFill>
                  <a:prstClr val="black"/>
                </a:solidFill>
              </a:rPr>
              <a:t>some</a:t>
            </a:r>
            <a:r>
              <a:rPr lang="fr-FR" dirty="0">
                <a:solidFill>
                  <a:prstClr val="black"/>
                </a:solidFill>
              </a:rPr>
              <a:t> </a:t>
            </a:r>
            <a:r>
              <a:rPr lang="fr-FR" b="1" dirty="0">
                <a:solidFill>
                  <a:srgbClr val="F07B2C"/>
                </a:solidFill>
              </a:rPr>
              <a:t>conditions/</a:t>
            </a:r>
            <a:r>
              <a:rPr lang="fr-FR" b="1" dirty="0" err="1">
                <a:solidFill>
                  <a:srgbClr val="F07B2C"/>
                </a:solidFill>
              </a:rPr>
              <a:t>rule</a:t>
            </a:r>
            <a:r>
              <a:rPr lang="fr-FR" dirty="0">
                <a:solidFill>
                  <a:prstClr val="black"/>
                </a:solidFill>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fr-FR" dirty="0" err="1">
                <a:solidFill>
                  <a:prstClr val="black"/>
                </a:solidFill>
              </a:rPr>
              <a:t>Presence</a:t>
            </a:r>
            <a:r>
              <a:rPr lang="fr-FR" dirty="0">
                <a:solidFill>
                  <a:prstClr val="black"/>
                </a:solidFill>
              </a:rPr>
              <a:t> of the </a:t>
            </a:r>
            <a:r>
              <a:rPr lang="fr-FR" dirty="0" err="1">
                <a:solidFill>
                  <a:prstClr val="black"/>
                </a:solidFill>
              </a:rPr>
              <a:t>professor</a:t>
            </a:r>
            <a:endParaRPr lang="fr-FR" dirty="0">
              <a:solidFill>
                <a:prstClr val="black"/>
              </a:solidFill>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fr-FR" sz="2400" b="0" i="0" u="none" strike="noStrike" kern="1200" cap="none" spc="0" normalizeH="0" baseline="0" noProof="0" dirty="0">
                <a:ln>
                  <a:noFill/>
                </a:ln>
                <a:solidFill>
                  <a:prstClr val="black"/>
                </a:solidFill>
                <a:effectLst/>
                <a:uLnTx/>
                <a:uFillTx/>
                <a:latin typeface="Arial Nova" panose="020B0504020202020204" pitchFamily="34" charset="0"/>
                <a:ea typeface="Gadugi" panose="020B0502040204020203" pitchFamily="34" charset="0"/>
                <a:cs typeface="Courier New" panose="02070309020205020404" pitchFamily="49" charset="0"/>
              </a:rPr>
              <a:t>The mark </a:t>
            </a:r>
            <a:r>
              <a:rPr kumimoji="0" lang="fr-FR" sz="2400" b="0" i="0" u="none" strike="noStrike" kern="1200" cap="none" spc="0" normalizeH="0" baseline="0" noProof="0" dirty="0" err="1">
                <a:ln>
                  <a:noFill/>
                </a:ln>
                <a:solidFill>
                  <a:prstClr val="black"/>
                </a:solidFill>
                <a:effectLst/>
                <a:uLnTx/>
                <a:uFillTx/>
                <a:latin typeface="Arial Nova" panose="020B0504020202020204" pitchFamily="34" charset="0"/>
                <a:ea typeface="Gadugi" panose="020B0502040204020203" pitchFamily="34" charset="0"/>
                <a:cs typeface="Courier New" panose="02070309020205020404" pitchFamily="49" charset="0"/>
              </a:rPr>
              <a:t>will</a:t>
            </a:r>
            <a:r>
              <a:rPr kumimoji="0" lang="fr-FR" sz="2400" b="0" i="0" u="none" strike="noStrike" kern="1200" cap="none" spc="0" normalizeH="0" baseline="0" noProof="0" dirty="0">
                <a:ln>
                  <a:noFill/>
                </a:ln>
                <a:solidFill>
                  <a:prstClr val="black"/>
                </a:solidFill>
                <a:effectLst/>
                <a:uLnTx/>
                <a:uFillTx/>
                <a:latin typeface="Arial Nova" panose="020B0504020202020204" pitchFamily="34" charset="0"/>
                <a:ea typeface="Gadugi" panose="020B0502040204020203" pitchFamily="34" charset="0"/>
                <a:cs typeface="Courier New" panose="02070309020205020404" pitchFamily="49" charset="0"/>
              </a:rPr>
              <a:t> count for an exam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fr-FR" sz="2400" b="0" i="0" u="none" strike="noStrike" kern="1200" cap="none" spc="0" normalizeH="0" baseline="0" noProof="0" dirty="0" err="1">
                <a:ln>
                  <a:noFill/>
                </a:ln>
                <a:solidFill>
                  <a:prstClr val="black"/>
                </a:solidFill>
                <a:effectLst/>
                <a:uLnTx/>
                <a:uFillTx/>
                <a:latin typeface="Arial Nova" panose="020B0504020202020204" pitchFamily="34" charset="0"/>
                <a:ea typeface="Gadugi" panose="020B0502040204020203" pitchFamily="34" charset="0"/>
                <a:cs typeface="Courier New" panose="02070309020205020404" pitchFamily="49" charset="0"/>
              </a:rPr>
              <a:t>Prof’s</a:t>
            </a:r>
            <a:r>
              <a:rPr kumimoji="0" lang="fr-FR" sz="2400" b="0" i="0" u="none" strike="noStrike" kern="1200" cap="none" spc="0" normalizeH="0" baseline="0" noProof="0" dirty="0">
                <a:ln>
                  <a:noFill/>
                </a:ln>
                <a:solidFill>
                  <a:prstClr val="black"/>
                </a:solidFill>
                <a:effectLst/>
                <a:uLnTx/>
                <a:uFillTx/>
                <a:latin typeface="Arial Nova" panose="020B0504020202020204" pitchFamily="34" charset="0"/>
                <a:ea typeface="Gadugi" panose="020B0502040204020203" pitchFamily="34" charset="0"/>
                <a:cs typeface="Courier New" panose="02070309020205020404" pitchFamily="49" charset="0"/>
              </a:rPr>
              <a:t> </a:t>
            </a:r>
            <a:r>
              <a:rPr kumimoji="0" lang="fr-FR" sz="2400" b="0" i="0" u="none" strike="noStrike" kern="1200" cap="none" spc="0" normalizeH="0" baseline="0" noProof="0" dirty="0" err="1">
                <a:ln>
                  <a:noFill/>
                </a:ln>
                <a:solidFill>
                  <a:prstClr val="black"/>
                </a:solidFill>
                <a:effectLst/>
                <a:uLnTx/>
                <a:uFillTx/>
                <a:latin typeface="Arial Nova" panose="020B0504020202020204" pitchFamily="34" charset="0"/>
                <a:ea typeface="Gadugi" panose="020B0502040204020203" pitchFamily="34" charset="0"/>
                <a:cs typeface="Courier New" panose="02070309020205020404" pitchFamily="49" charset="0"/>
              </a:rPr>
              <a:t>level</a:t>
            </a:r>
            <a:r>
              <a:rPr kumimoji="0" lang="fr-FR" sz="2400" b="0" i="0" u="none" strike="noStrike" kern="1200" cap="none" spc="0" normalizeH="0" baseline="0" noProof="0" dirty="0">
                <a:ln>
                  <a:noFill/>
                </a:ln>
                <a:solidFill>
                  <a:prstClr val="black"/>
                </a:solidFill>
                <a:effectLst/>
                <a:uLnTx/>
                <a:uFillTx/>
                <a:latin typeface="Arial Nova" panose="020B0504020202020204" pitchFamily="34" charset="0"/>
                <a:ea typeface="Gadugi" panose="020B0502040204020203" pitchFamily="34" charset="0"/>
                <a:cs typeface="Courier New" panose="02070309020205020404" pitchFamily="49" charset="0"/>
              </a:rPr>
              <a:t> of </a:t>
            </a:r>
            <a:r>
              <a:rPr kumimoji="0" lang="fr-FR" sz="2400" b="0" i="0" u="none" strike="noStrike" kern="1200" cap="none" spc="0" normalizeH="0" baseline="0" noProof="0" dirty="0" err="1">
                <a:ln>
                  <a:noFill/>
                </a:ln>
                <a:solidFill>
                  <a:prstClr val="black"/>
                </a:solidFill>
                <a:effectLst/>
                <a:uLnTx/>
                <a:uFillTx/>
                <a:latin typeface="Arial Nova" panose="020B0504020202020204" pitchFamily="34" charset="0"/>
                <a:ea typeface="Gadugi" panose="020B0502040204020203" pitchFamily="34" charset="0"/>
                <a:cs typeface="Courier New" panose="02070309020205020404" pitchFamily="49" charset="0"/>
              </a:rPr>
              <a:t>empathy</a:t>
            </a:r>
            <a:endParaRPr kumimoji="0" lang="fr-FR" sz="2400" b="0" i="0" u="none" strike="noStrike" kern="1200" cap="none" spc="0" normalizeH="0" baseline="0" noProof="0" dirty="0">
              <a:ln>
                <a:noFill/>
              </a:ln>
              <a:solidFill>
                <a:prstClr val="black"/>
              </a:solidFill>
              <a:effectLst/>
              <a:uLnTx/>
              <a:uFillTx/>
              <a:latin typeface="Arial Nova" panose="020B0504020202020204" pitchFamily="34" charset="0"/>
              <a:ea typeface="Gadugi" panose="020B0502040204020203" pitchFamily="34" charset="0"/>
              <a:cs typeface="Courier New" panose="02070309020205020404" pitchFamily="49" charset="0"/>
            </a:endParaRPr>
          </a:p>
        </p:txBody>
      </p:sp>
      <p:pic>
        <p:nvPicPr>
          <p:cNvPr id="5" name="Image 4">
            <a:extLst>
              <a:ext uri="{FF2B5EF4-FFF2-40B4-BE49-F238E27FC236}">
                <a16:creationId xmlns:a16="http://schemas.microsoft.com/office/drawing/2014/main" id="{9B9C6B15-31F7-427A-B2AD-6F7FD8E84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4426" y="943896"/>
            <a:ext cx="2279374" cy="3056145"/>
          </a:xfrm>
          <a:prstGeom prst="rect">
            <a:avLst/>
          </a:prstGeom>
        </p:spPr>
      </p:pic>
    </p:spTree>
    <p:extLst>
      <p:ext uri="{BB962C8B-B14F-4D97-AF65-F5344CB8AC3E}">
        <p14:creationId xmlns:p14="http://schemas.microsoft.com/office/powerpoint/2010/main" val="38484693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838C92-4BDC-4AB7-A28D-CC19714C8BB2}"/>
              </a:ext>
            </a:extLst>
          </p:cNvPr>
          <p:cNvSpPr>
            <a:spLocks noGrp="1"/>
          </p:cNvSpPr>
          <p:nvPr>
            <p:ph type="title"/>
          </p:nvPr>
        </p:nvSpPr>
        <p:spPr/>
        <p:txBody>
          <a:bodyPr/>
          <a:lstStyle/>
          <a:p>
            <a:r>
              <a:rPr kumimoji="0" lang="fr-FR" sz="3600" b="0" i="0" u="none" strike="noStrike" kern="1200" cap="none" spc="0" normalizeH="0" baseline="0" noProof="0" dirty="0">
                <a:ln>
                  <a:noFill/>
                </a:ln>
                <a:solidFill>
                  <a:prstClr val="black"/>
                </a:solidFill>
                <a:effectLst/>
                <a:uLnTx/>
                <a:uFillTx/>
                <a:latin typeface="Modern No. 20" panose="02070704070505020303" pitchFamily="18" charset="0"/>
                <a:ea typeface="+mj-ea"/>
                <a:cs typeface="+mj-cs"/>
              </a:rPr>
              <a:t>GENERAL INTRODUCTION TO DECISION TREE</a:t>
            </a:r>
            <a:endParaRPr lang="fr-BJ" dirty="0"/>
          </a:p>
        </p:txBody>
      </p:sp>
      <p:sp>
        <p:nvSpPr>
          <p:cNvPr id="3" name="Espace réservé du contenu 2">
            <a:extLst>
              <a:ext uri="{FF2B5EF4-FFF2-40B4-BE49-F238E27FC236}">
                <a16:creationId xmlns:a16="http://schemas.microsoft.com/office/drawing/2014/main" id="{2B076B33-CEBC-464B-A7F8-D4C9760515D3}"/>
              </a:ext>
            </a:extLst>
          </p:cNvPr>
          <p:cNvSpPr>
            <a:spLocks noGrp="1"/>
          </p:cNvSpPr>
          <p:nvPr>
            <p:ph idx="1"/>
          </p:nvPr>
        </p:nvSpPr>
        <p:spPr/>
        <p:txBody>
          <a:bodyPr/>
          <a:lstStyle/>
          <a:p>
            <a:pPr marL="0" indent="0">
              <a:buNone/>
            </a:pPr>
            <a:r>
              <a:rPr lang="fr-FR" dirty="0"/>
              <a:t>For instance, </a:t>
            </a:r>
            <a:r>
              <a:rPr lang="fr-FR" dirty="0" err="1"/>
              <a:t>let’s</a:t>
            </a:r>
            <a:r>
              <a:rPr lang="fr-FR" dirty="0"/>
              <a:t> </a:t>
            </a:r>
            <a:r>
              <a:rPr lang="fr-FR" dirty="0" err="1"/>
              <a:t>ask</a:t>
            </a:r>
            <a:r>
              <a:rPr lang="fr-FR" dirty="0"/>
              <a:t> the </a:t>
            </a:r>
            <a:r>
              <a:rPr lang="fr-FR" dirty="0" err="1"/>
              <a:t>following</a:t>
            </a:r>
            <a:r>
              <a:rPr lang="fr-FR" dirty="0"/>
              <a:t> question:</a:t>
            </a:r>
          </a:p>
          <a:p>
            <a:pPr marL="0" indent="0">
              <a:buNone/>
            </a:pPr>
            <a:endParaRPr lang="fr-FR" dirty="0"/>
          </a:p>
          <a:p>
            <a:pPr marL="0" indent="0">
              <a:buNone/>
            </a:pPr>
            <a:endParaRPr lang="fr-FR" dirty="0"/>
          </a:p>
          <a:p>
            <a:pPr marL="0" indent="0">
              <a:buNone/>
            </a:pPr>
            <a:endParaRPr lang="fr-FR" dirty="0"/>
          </a:p>
          <a:p>
            <a:pPr marL="0" indent="0" algn="ctr">
              <a:buNone/>
            </a:pPr>
            <a:r>
              <a:rPr lang="fr-FR" sz="4400" b="1" dirty="0" err="1">
                <a:solidFill>
                  <a:srgbClr val="00B0F0"/>
                </a:solidFill>
              </a:rPr>
              <a:t>What</a:t>
            </a:r>
            <a:r>
              <a:rPr lang="fr-FR" sz="4400" b="1" dirty="0">
                <a:solidFill>
                  <a:srgbClr val="00B0F0"/>
                </a:solidFill>
              </a:rPr>
              <a:t> to do </a:t>
            </a:r>
            <a:r>
              <a:rPr lang="fr-FR" sz="4400" b="1" dirty="0" err="1">
                <a:solidFill>
                  <a:srgbClr val="00B0F0"/>
                </a:solidFill>
              </a:rPr>
              <a:t>when</a:t>
            </a:r>
            <a:r>
              <a:rPr lang="fr-FR" sz="4400" b="1" dirty="0">
                <a:solidFill>
                  <a:srgbClr val="00B0F0"/>
                </a:solidFill>
              </a:rPr>
              <a:t> </a:t>
            </a:r>
            <a:r>
              <a:rPr lang="fr-FR" sz="4400" b="1" dirty="0" err="1">
                <a:solidFill>
                  <a:srgbClr val="00B0F0"/>
                </a:solidFill>
              </a:rPr>
              <a:t>different</a:t>
            </a:r>
            <a:r>
              <a:rPr lang="fr-FR" sz="4400" b="1" dirty="0">
                <a:solidFill>
                  <a:srgbClr val="00B0F0"/>
                </a:solidFill>
              </a:rPr>
              <a:t> situation </a:t>
            </a:r>
            <a:r>
              <a:rPr lang="fr-FR" sz="4400" b="1" dirty="0" err="1">
                <a:solidFill>
                  <a:srgbClr val="00B0F0"/>
                </a:solidFill>
              </a:rPr>
              <a:t>occur</a:t>
            </a:r>
            <a:r>
              <a:rPr lang="fr-FR" sz="4400" b="1" dirty="0">
                <a:solidFill>
                  <a:srgbClr val="00B0F0"/>
                </a:solidFill>
              </a:rPr>
              <a:t> in </a:t>
            </a:r>
            <a:r>
              <a:rPr lang="fr-FR" sz="4400" b="1" dirty="0" err="1">
                <a:solidFill>
                  <a:srgbClr val="00B0F0"/>
                </a:solidFill>
              </a:rPr>
              <a:t>weather</a:t>
            </a:r>
            <a:r>
              <a:rPr lang="fr-FR" sz="4400" b="1" dirty="0">
                <a:solidFill>
                  <a:srgbClr val="00B0F0"/>
                </a:solidFill>
              </a:rPr>
              <a:t> ?</a:t>
            </a:r>
          </a:p>
          <a:p>
            <a:endParaRPr lang="fr-BJ" dirty="0"/>
          </a:p>
        </p:txBody>
      </p:sp>
    </p:spTree>
    <p:extLst>
      <p:ext uri="{BB962C8B-B14F-4D97-AF65-F5344CB8AC3E}">
        <p14:creationId xmlns:p14="http://schemas.microsoft.com/office/powerpoint/2010/main" val="110692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838C92-4BDC-4AB7-A28D-CC19714C8BB2}"/>
              </a:ext>
            </a:extLst>
          </p:cNvPr>
          <p:cNvSpPr>
            <a:spLocks noGrp="1"/>
          </p:cNvSpPr>
          <p:nvPr>
            <p:ph type="title"/>
          </p:nvPr>
        </p:nvSpPr>
        <p:spPr/>
        <p:txBody>
          <a:bodyPr/>
          <a:lstStyle/>
          <a:p>
            <a:r>
              <a:rPr kumimoji="0" lang="fr-FR" sz="3600" b="0" i="0" u="none" strike="noStrike" kern="1200" cap="none" spc="0" normalizeH="0" baseline="0" noProof="0" dirty="0">
                <a:ln>
                  <a:noFill/>
                </a:ln>
                <a:solidFill>
                  <a:prstClr val="black"/>
                </a:solidFill>
                <a:effectLst/>
                <a:uLnTx/>
                <a:uFillTx/>
                <a:latin typeface="Modern No. 20" panose="02070704070505020303" pitchFamily="18" charset="0"/>
                <a:ea typeface="+mj-ea"/>
                <a:cs typeface="+mj-cs"/>
              </a:rPr>
              <a:t>GENERAL INTRODUCTION TO DECISION TREE</a:t>
            </a:r>
            <a:endParaRPr lang="fr-BJ" dirty="0"/>
          </a:p>
        </p:txBody>
      </p:sp>
      <p:graphicFrame>
        <p:nvGraphicFramePr>
          <p:cNvPr id="4" name="Espace réservé du contenu 3">
            <a:extLst>
              <a:ext uri="{FF2B5EF4-FFF2-40B4-BE49-F238E27FC236}">
                <a16:creationId xmlns:a16="http://schemas.microsoft.com/office/drawing/2014/main" id="{8313DAAB-0112-4FC8-90C7-DD4E9D978CE3}"/>
              </a:ext>
            </a:extLst>
          </p:cNvPr>
          <p:cNvGraphicFramePr>
            <a:graphicFrameLocks noGrp="1"/>
          </p:cNvGraphicFramePr>
          <p:nvPr>
            <p:ph idx="1"/>
            <p:extLst>
              <p:ext uri="{D42A27DB-BD31-4B8C-83A1-F6EECF244321}">
                <p14:modId xmlns:p14="http://schemas.microsoft.com/office/powerpoint/2010/main" val="2665111839"/>
              </p:ext>
            </p:extLst>
          </p:nvPr>
        </p:nvGraphicFramePr>
        <p:xfrm>
          <a:off x="838200" y="1090613"/>
          <a:ext cx="10515600" cy="5086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630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BE7D239-EC6F-459D-AA77-12A52EFBCF41}"/>
              </a:ext>
            </a:extLst>
          </p:cNvPr>
          <p:cNvSpPr>
            <a:spLocks noGrp="1"/>
          </p:cNvSpPr>
          <p:nvPr>
            <p:ph idx="1"/>
          </p:nvPr>
        </p:nvSpPr>
        <p:spPr>
          <a:xfrm>
            <a:off x="838200" y="1091381"/>
            <a:ext cx="5383696" cy="4206175"/>
          </a:xfrm>
        </p:spPr>
        <p:txBody>
          <a:bodyPr>
            <a:normAutofit/>
          </a:bodyPr>
          <a:lstStyle/>
          <a:p>
            <a:pPr marL="0" indent="0">
              <a:buNone/>
            </a:pPr>
            <a:r>
              <a:rPr lang="fr-FR" sz="3600" b="1" dirty="0" err="1">
                <a:solidFill>
                  <a:srgbClr val="00B0F0"/>
                </a:solidFill>
              </a:rPr>
              <a:t>What</a:t>
            </a:r>
            <a:r>
              <a:rPr lang="fr-FR" sz="3600" b="1" dirty="0">
                <a:solidFill>
                  <a:srgbClr val="00B0F0"/>
                </a:solidFill>
              </a:rPr>
              <a:t> </a:t>
            </a:r>
            <a:r>
              <a:rPr lang="fr-FR" sz="3600" b="1" dirty="0" err="1">
                <a:solidFill>
                  <a:srgbClr val="00B0F0"/>
                </a:solidFill>
              </a:rPr>
              <a:t>is</a:t>
            </a:r>
            <a:r>
              <a:rPr lang="fr-FR" sz="3600" b="1" dirty="0">
                <a:solidFill>
                  <a:srgbClr val="00B0F0"/>
                </a:solidFill>
              </a:rPr>
              <a:t> classification </a:t>
            </a:r>
            <a:r>
              <a:rPr lang="fr-FR" sz="3600" b="1" dirty="0" err="1">
                <a:solidFill>
                  <a:srgbClr val="00B0F0"/>
                </a:solidFill>
              </a:rPr>
              <a:t>decision</a:t>
            </a:r>
            <a:r>
              <a:rPr lang="fr-FR" sz="3600" b="1" dirty="0">
                <a:solidFill>
                  <a:srgbClr val="00B0F0"/>
                </a:solidFill>
              </a:rPr>
              <a:t> </a:t>
            </a:r>
            <a:r>
              <a:rPr lang="fr-FR" sz="3600" b="1" dirty="0" err="1">
                <a:solidFill>
                  <a:srgbClr val="00B0F0"/>
                </a:solidFill>
              </a:rPr>
              <a:t>tree</a:t>
            </a:r>
            <a:r>
              <a:rPr lang="fr-FR" sz="3600" b="1" dirty="0">
                <a:solidFill>
                  <a:srgbClr val="00B0F0"/>
                </a:solidFill>
              </a:rPr>
              <a:t>?</a:t>
            </a:r>
          </a:p>
          <a:p>
            <a:r>
              <a:rPr lang="fr-FR" dirty="0"/>
              <a:t>Non-</a:t>
            </a:r>
            <a:r>
              <a:rPr lang="fr-FR" dirty="0" err="1"/>
              <a:t>parametric</a:t>
            </a:r>
            <a:r>
              <a:rPr lang="fr-FR" dirty="0"/>
              <a:t> </a:t>
            </a:r>
            <a:r>
              <a:rPr lang="fr-FR" dirty="0" err="1"/>
              <a:t>form</a:t>
            </a:r>
            <a:r>
              <a:rPr lang="fr-FR" dirty="0"/>
              <a:t> of </a:t>
            </a:r>
            <a:r>
              <a:rPr lang="fr-FR" dirty="0" err="1"/>
              <a:t>supervised</a:t>
            </a:r>
            <a:r>
              <a:rPr lang="fr-FR" dirty="0"/>
              <a:t> machine </a:t>
            </a:r>
            <a:r>
              <a:rPr lang="fr-FR" dirty="0" err="1"/>
              <a:t>learning</a:t>
            </a:r>
            <a:r>
              <a:rPr lang="fr-FR" dirty="0"/>
              <a:t> technique</a:t>
            </a:r>
          </a:p>
          <a:p>
            <a:r>
              <a:rPr lang="fr-FR" dirty="0"/>
              <a:t>Flow chart like a </a:t>
            </a:r>
            <a:r>
              <a:rPr lang="fr-FR" dirty="0" err="1"/>
              <a:t>tree</a:t>
            </a:r>
            <a:r>
              <a:rPr lang="fr-FR" dirty="0"/>
              <a:t> structure</a:t>
            </a:r>
          </a:p>
          <a:p>
            <a:r>
              <a:rPr lang="en-US" dirty="0"/>
              <a:t>Same structure as in normal tree which includes root node, branches and leaf node.</a:t>
            </a:r>
          </a:p>
          <a:p>
            <a:endParaRPr lang="fr-BJ" dirty="0"/>
          </a:p>
        </p:txBody>
      </p:sp>
      <p:pic>
        <p:nvPicPr>
          <p:cNvPr id="10" name="Image 9">
            <a:extLst>
              <a:ext uri="{FF2B5EF4-FFF2-40B4-BE49-F238E27FC236}">
                <a16:creationId xmlns:a16="http://schemas.microsoft.com/office/drawing/2014/main" id="{A8A64171-208D-40D2-9AB6-75F0AB338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043609"/>
            <a:ext cx="5715000" cy="3810000"/>
          </a:xfrm>
          <a:prstGeom prst="rect">
            <a:avLst/>
          </a:prstGeom>
        </p:spPr>
      </p:pic>
      <p:sp>
        <p:nvSpPr>
          <p:cNvPr id="13" name="ZoneTexte 12">
            <a:extLst>
              <a:ext uri="{FF2B5EF4-FFF2-40B4-BE49-F238E27FC236}">
                <a16:creationId xmlns:a16="http://schemas.microsoft.com/office/drawing/2014/main" id="{6235CD23-CA63-4B49-B493-8BAC69526A46}"/>
              </a:ext>
            </a:extLst>
          </p:cNvPr>
          <p:cNvSpPr txBox="1"/>
          <p:nvPr/>
        </p:nvSpPr>
        <p:spPr>
          <a:xfrm>
            <a:off x="496957" y="5267739"/>
            <a:ext cx="11198087" cy="1384995"/>
          </a:xfrm>
          <a:prstGeom prst="rect">
            <a:avLst/>
          </a:prstGeom>
          <a:noFill/>
        </p:spPr>
        <p:txBody>
          <a:bodyPr wrap="square" rtlCol="0">
            <a:spAutoFit/>
          </a:bodyPr>
          <a:lstStyle/>
          <a:p>
            <a:r>
              <a:rPr lang="en-US" sz="2800" dirty="0">
                <a:latin typeface="Arial Nova" panose="020B0504020202020204" pitchFamily="34" charset="0"/>
              </a:rPr>
              <a:t>A </a:t>
            </a:r>
            <a:r>
              <a:rPr lang="en-US" sz="2800" b="1" dirty="0">
                <a:solidFill>
                  <a:srgbClr val="F07B2C"/>
                </a:solidFill>
                <a:latin typeface="Arial Nova" panose="020B0504020202020204" pitchFamily="34" charset="0"/>
              </a:rPr>
              <a:t>decision tree</a:t>
            </a:r>
            <a:r>
              <a:rPr lang="en-US" sz="2800" dirty="0">
                <a:latin typeface="Arial Nova" panose="020B0504020202020204" pitchFamily="34" charset="0"/>
              </a:rPr>
              <a:t> is a tree in which each </a:t>
            </a:r>
            <a:r>
              <a:rPr lang="en-US" sz="2800" i="1" dirty="0">
                <a:solidFill>
                  <a:srgbClr val="92D050"/>
                </a:solidFill>
                <a:latin typeface="Arial Nova" panose="020B0504020202020204" pitchFamily="34" charset="0"/>
              </a:rPr>
              <a:t>node</a:t>
            </a:r>
            <a:r>
              <a:rPr lang="en-US" sz="2800" dirty="0">
                <a:latin typeface="Arial Nova" panose="020B0504020202020204" pitchFamily="34" charset="0"/>
              </a:rPr>
              <a:t> represents an attribute, each </a:t>
            </a:r>
            <a:r>
              <a:rPr lang="en-US" sz="2800" i="1" dirty="0">
                <a:solidFill>
                  <a:srgbClr val="92D050"/>
                </a:solidFill>
                <a:latin typeface="Arial Nova" panose="020B0504020202020204" pitchFamily="34" charset="0"/>
              </a:rPr>
              <a:t>link (branch)</a:t>
            </a:r>
            <a:r>
              <a:rPr lang="en-US" sz="2800" dirty="0">
                <a:latin typeface="Arial Nova" panose="020B0504020202020204" pitchFamily="34" charset="0"/>
              </a:rPr>
              <a:t> represents a decision (rule), and each </a:t>
            </a:r>
            <a:r>
              <a:rPr lang="en-US" sz="2800" i="1" dirty="0">
                <a:solidFill>
                  <a:srgbClr val="92D050"/>
                </a:solidFill>
                <a:latin typeface="Arial Nova" panose="020B0504020202020204" pitchFamily="34" charset="0"/>
              </a:rPr>
              <a:t>leaf</a:t>
            </a:r>
            <a:r>
              <a:rPr lang="en-US" sz="2800" dirty="0">
                <a:latin typeface="Arial Nova" panose="020B0504020202020204" pitchFamily="34" charset="0"/>
              </a:rPr>
              <a:t> represents a result.</a:t>
            </a:r>
          </a:p>
        </p:txBody>
      </p:sp>
      <p:sp>
        <p:nvSpPr>
          <p:cNvPr id="9" name="Titre 1">
            <a:extLst>
              <a:ext uri="{FF2B5EF4-FFF2-40B4-BE49-F238E27FC236}">
                <a16:creationId xmlns:a16="http://schemas.microsoft.com/office/drawing/2014/main" id="{D2367453-5900-4280-91FF-BAA43A26287E}"/>
              </a:ext>
            </a:extLst>
          </p:cNvPr>
          <p:cNvSpPr>
            <a:spLocks noGrp="1"/>
          </p:cNvSpPr>
          <p:nvPr>
            <p:ph type="title"/>
          </p:nvPr>
        </p:nvSpPr>
        <p:spPr>
          <a:xfrm>
            <a:off x="838200" y="119063"/>
            <a:ext cx="10515600" cy="825500"/>
          </a:xfrm>
        </p:spPr>
        <p:txBody>
          <a:bodyPr>
            <a:normAutofit/>
          </a:bodyPr>
          <a:lstStyle/>
          <a:p>
            <a:r>
              <a:rPr lang="fr-FR" sz="3000" dirty="0"/>
              <a:t>CLASSIFICATION DECISION TREE AS A ML TECHNIQUE</a:t>
            </a:r>
            <a:endParaRPr lang="fr-BJ" sz="3000" dirty="0"/>
          </a:p>
        </p:txBody>
      </p:sp>
    </p:spTree>
    <p:extLst>
      <p:ext uri="{BB962C8B-B14F-4D97-AF65-F5344CB8AC3E}">
        <p14:creationId xmlns:p14="http://schemas.microsoft.com/office/powerpoint/2010/main" val="377775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C4359F-1A9A-4516-B0B1-0DA6C6C2F258}"/>
              </a:ext>
            </a:extLst>
          </p:cNvPr>
          <p:cNvSpPr>
            <a:spLocks noGrp="1"/>
          </p:cNvSpPr>
          <p:nvPr>
            <p:ph type="title"/>
          </p:nvPr>
        </p:nvSpPr>
        <p:spPr/>
        <p:txBody>
          <a:bodyPr>
            <a:normAutofit/>
          </a:bodyPr>
          <a:lstStyle/>
          <a:p>
            <a:r>
              <a:rPr lang="fr-FR" sz="3000" dirty="0"/>
              <a:t>CLASSIFICATION DECISION TREE AS A ML TECHNIQUE</a:t>
            </a:r>
            <a:endParaRPr lang="fr-BJ" sz="3000" dirty="0"/>
          </a:p>
        </p:txBody>
      </p:sp>
      <p:sp>
        <p:nvSpPr>
          <p:cNvPr id="3" name="Espace réservé du contenu 2">
            <a:extLst>
              <a:ext uri="{FF2B5EF4-FFF2-40B4-BE49-F238E27FC236}">
                <a16:creationId xmlns:a16="http://schemas.microsoft.com/office/drawing/2014/main" id="{D4F08127-4F62-4A14-9A1A-F135348A5B9B}"/>
              </a:ext>
            </a:extLst>
          </p:cNvPr>
          <p:cNvSpPr>
            <a:spLocks noGrp="1"/>
          </p:cNvSpPr>
          <p:nvPr>
            <p:ph idx="1"/>
          </p:nvPr>
        </p:nvSpPr>
        <p:spPr/>
        <p:txBody>
          <a:bodyPr>
            <a:norm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fr-FR" sz="3600" b="1" i="0" u="none" strike="noStrike" kern="1200" cap="none" spc="0" normalizeH="0" baseline="0" noProof="0" dirty="0">
                <a:ln>
                  <a:noFill/>
                </a:ln>
                <a:solidFill>
                  <a:srgbClr val="00B0F0"/>
                </a:solidFill>
                <a:effectLst/>
                <a:uLnTx/>
                <a:uFillTx/>
                <a:latin typeface="Arial Nova" panose="020B0504020202020204" pitchFamily="34" charset="0"/>
                <a:ea typeface="Gadugi" panose="020B0502040204020203" pitchFamily="34" charset="0"/>
                <a:cs typeface="Courier New" panose="02070309020205020404" pitchFamily="49" charset="0"/>
              </a:rPr>
              <a:t>Aim of classification </a:t>
            </a:r>
            <a:r>
              <a:rPr kumimoji="0" lang="fr-FR" sz="3600" b="1" i="0" u="none" strike="noStrike" kern="1200" cap="none" spc="0" normalizeH="0" baseline="0" noProof="0" dirty="0" err="1">
                <a:ln>
                  <a:noFill/>
                </a:ln>
                <a:solidFill>
                  <a:srgbClr val="00B0F0"/>
                </a:solidFill>
                <a:effectLst/>
                <a:uLnTx/>
                <a:uFillTx/>
                <a:latin typeface="Arial Nova" panose="020B0504020202020204" pitchFamily="34" charset="0"/>
                <a:ea typeface="Gadugi" panose="020B0502040204020203" pitchFamily="34" charset="0"/>
                <a:cs typeface="Courier New" panose="02070309020205020404" pitchFamily="49" charset="0"/>
              </a:rPr>
              <a:t>decision</a:t>
            </a:r>
            <a:r>
              <a:rPr kumimoji="0" lang="fr-FR" sz="3600" b="1" i="0" u="none" strike="noStrike" kern="1200" cap="none" spc="0" normalizeH="0" baseline="0" noProof="0" dirty="0">
                <a:ln>
                  <a:noFill/>
                </a:ln>
                <a:solidFill>
                  <a:srgbClr val="00B0F0"/>
                </a:solidFill>
                <a:effectLst/>
                <a:uLnTx/>
                <a:uFillTx/>
                <a:latin typeface="Arial Nova" panose="020B0504020202020204" pitchFamily="34" charset="0"/>
                <a:ea typeface="Gadugi" panose="020B0502040204020203" pitchFamily="34" charset="0"/>
                <a:cs typeface="Courier New" panose="02070309020205020404" pitchFamily="49" charset="0"/>
              </a:rPr>
              <a:t> </a:t>
            </a:r>
            <a:r>
              <a:rPr kumimoji="0" lang="fr-FR" sz="3600" b="1" i="0" u="none" strike="noStrike" kern="1200" cap="none" spc="0" normalizeH="0" baseline="0" noProof="0" dirty="0" err="1">
                <a:ln>
                  <a:noFill/>
                </a:ln>
                <a:solidFill>
                  <a:srgbClr val="00B0F0"/>
                </a:solidFill>
                <a:effectLst/>
                <a:uLnTx/>
                <a:uFillTx/>
                <a:latin typeface="Arial Nova" panose="020B0504020202020204" pitchFamily="34" charset="0"/>
                <a:ea typeface="Gadugi" panose="020B0502040204020203" pitchFamily="34" charset="0"/>
                <a:cs typeface="Courier New" panose="02070309020205020404" pitchFamily="49" charset="0"/>
              </a:rPr>
              <a:t>tree</a:t>
            </a:r>
            <a:endParaRPr kumimoji="0" lang="fr-FR" sz="3600" b="1" i="0" u="none" strike="noStrike" kern="1200" cap="none" spc="0" normalizeH="0" baseline="0" noProof="0" dirty="0">
              <a:ln>
                <a:noFill/>
              </a:ln>
              <a:solidFill>
                <a:srgbClr val="00B0F0"/>
              </a:solidFill>
              <a:effectLst/>
              <a:uLnTx/>
              <a:uFillTx/>
              <a:latin typeface="Arial Nova" panose="020B0504020202020204" pitchFamily="34" charset="0"/>
              <a:ea typeface="Gadugi" panose="020B0502040204020203" pitchFamily="34" charset="0"/>
              <a:cs typeface="Courier New" panose="02070309020205020404" pitchFamily="49" charset="0"/>
            </a:endParaRPr>
          </a:p>
          <a:p>
            <a:pPr>
              <a:lnSpc>
                <a:spcPct val="150000"/>
              </a:lnSpc>
            </a:pPr>
            <a:r>
              <a:rPr lang="fr-FR" dirty="0"/>
              <a:t>The </a:t>
            </a:r>
            <a:r>
              <a:rPr lang="fr-FR" dirty="0" err="1"/>
              <a:t>most</a:t>
            </a:r>
            <a:r>
              <a:rPr lang="fr-FR" dirty="0"/>
              <a:t> important </a:t>
            </a:r>
            <a:r>
              <a:rPr lang="fr-FR" dirty="0" err="1"/>
              <a:t>feature</a:t>
            </a:r>
            <a:r>
              <a:rPr lang="fr-FR" dirty="0"/>
              <a:t> of </a:t>
            </a:r>
            <a:r>
              <a:rPr lang="fr-FR" dirty="0" err="1"/>
              <a:t>decision</a:t>
            </a:r>
            <a:r>
              <a:rPr lang="fr-FR" dirty="0"/>
              <a:t> </a:t>
            </a:r>
            <a:r>
              <a:rPr lang="fr-FR" dirty="0" err="1"/>
              <a:t>tree</a:t>
            </a:r>
            <a:r>
              <a:rPr lang="fr-FR" dirty="0"/>
              <a:t> </a:t>
            </a:r>
            <a:r>
              <a:rPr lang="fr-FR" dirty="0" err="1"/>
              <a:t>classifiers</a:t>
            </a:r>
            <a:r>
              <a:rPr lang="fr-FR" dirty="0"/>
              <a:t> </a:t>
            </a:r>
            <a:r>
              <a:rPr lang="fr-FR" dirty="0" err="1"/>
              <a:t>is</a:t>
            </a:r>
            <a:r>
              <a:rPr lang="fr-FR" dirty="0"/>
              <a:t> the </a:t>
            </a:r>
            <a:r>
              <a:rPr lang="en-US" dirty="0"/>
              <a:t>capability of capturing, descriptive, decisions making knowledge from the supplied data</a:t>
            </a:r>
          </a:p>
        </p:txBody>
      </p:sp>
    </p:spTree>
    <p:extLst>
      <p:ext uri="{BB962C8B-B14F-4D97-AF65-F5344CB8AC3E}">
        <p14:creationId xmlns:p14="http://schemas.microsoft.com/office/powerpoint/2010/main" val="170030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C4359F-1A9A-4516-B0B1-0DA6C6C2F258}"/>
              </a:ext>
            </a:extLst>
          </p:cNvPr>
          <p:cNvSpPr>
            <a:spLocks noGrp="1"/>
          </p:cNvSpPr>
          <p:nvPr>
            <p:ph type="title"/>
          </p:nvPr>
        </p:nvSpPr>
        <p:spPr/>
        <p:txBody>
          <a:bodyPr>
            <a:normAutofit/>
          </a:bodyPr>
          <a:lstStyle/>
          <a:p>
            <a:r>
              <a:rPr lang="fr-FR" sz="3000" dirty="0"/>
              <a:t>CLASSIFICATION DECISION TREE AS A ML TECHNIQUE</a:t>
            </a:r>
            <a:endParaRPr lang="fr-BJ" sz="3000" dirty="0"/>
          </a:p>
        </p:txBody>
      </p:sp>
      <p:sp>
        <p:nvSpPr>
          <p:cNvPr id="3" name="Espace réservé du contenu 2">
            <a:extLst>
              <a:ext uri="{FF2B5EF4-FFF2-40B4-BE49-F238E27FC236}">
                <a16:creationId xmlns:a16="http://schemas.microsoft.com/office/drawing/2014/main" id="{D4F08127-4F62-4A14-9A1A-F135348A5B9B}"/>
              </a:ext>
            </a:extLst>
          </p:cNvPr>
          <p:cNvSpPr>
            <a:spLocks noGrp="1"/>
          </p:cNvSpPr>
          <p:nvPr>
            <p:ph idx="1"/>
          </p:nvPr>
        </p:nvSpPr>
        <p:spPr/>
        <p:txBody>
          <a:bodyPr>
            <a:norm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fr-FR" sz="3600" b="1" i="0" u="none" strike="noStrike" kern="1200" cap="none" spc="0" normalizeH="0" baseline="0" noProof="0" dirty="0">
                <a:ln>
                  <a:noFill/>
                </a:ln>
                <a:solidFill>
                  <a:srgbClr val="00B0F0"/>
                </a:solidFill>
                <a:effectLst/>
                <a:uLnTx/>
                <a:uFillTx/>
                <a:latin typeface="Arial Nova" panose="020B0504020202020204" pitchFamily="34" charset="0"/>
                <a:ea typeface="Gadugi" panose="020B0502040204020203" pitchFamily="34" charset="0"/>
                <a:cs typeface="Courier New" panose="02070309020205020404" pitchFamily="49" charset="0"/>
              </a:rPr>
              <a:t>Aim of classification </a:t>
            </a:r>
            <a:r>
              <a:rPr kumimoji="0" lang="fr-FR" sz="3600" b="1" i="0" u="none" strike="noStrike" kern="1200" cap="none" spc="0" normalizeH="0" baseline="0" noProof="0" dirty="0" err="1">
                <a:ln>
                  <a:noFill/>
                </a:ln>
                <a:solidFill>
                  <a:srgbClr val="00B0F0"/>
                </a:solidFill>
                <a:effectLst/>
                <a:uLnTx/>
                <a:uFillTx/>
                <a:latin typeface="Arial Nova" panose="020B0504020202020204" pitchFamily="34" charset="0"/>
                <a:ea typeface="Gadugi" panose="020B0502040204020203" pitchFamily="34" charset="0"/>
                <a:cs typeface="Courier New" panose="02070309020205020404" pitchFamily="49" charset="0"/>
              </a:rPr>
              <a:t>decision</a:t>
            </a:r>
            <a:r>
              <a:rPr kumimoji="0" lang="fr-FR" sz="3600" b="1" i="0" u="none" strike="noStrike" kern="1200" cap="none" spc="0" normalizeH="0" baseline="0" noProof="0" dirty="0">
                <a:ln>
                  <a:noFill/>
                </a:ln>
                <a:solidFill>
                  <a:srgbClr val="00B0F0"/>
                </a:solidFill>
                <a:effectLst/>
                <a:uLnTx/>
                <a:uFillTx/>
                <a:latin typeface="Arial Nova" panose="020B0504020202020204" pitchFamily="34" charset="0"/>
                <a:ea typeface="Gadugi" panose="020B0502040204020203" pitchFamily="34" charset="0"/>
                <a:cs typeface="Courier New" panose="02070309020205020404" pitchFamily="49" charset="0"/>
              </a:rPr>
              <a:t> </a:t>
            </a:r>
            <a:r>
              <a:rPr kumimoji="0" lang="fr-FR" sz="3600" b="1" i="0" u="none" strike="noStrike" kern="1200" cap="none" spc="0" normalizeH="0" baseline="0" noProof="0" dirty="0" err="1">
                <a:ln>
                  <a:noFill/>
                </a:ln>
                <a:solidFill>
                  <a:srgbClr val="00B0F0"/>
                </a:solidFill>
                <a:effectLst/>
                <a:uLnTx/>
                <a:uFillTx/>
                <a:latin typeface="Arial Nova" panose="020B0504020202020204" pitchFamily="34" charset="0"/>
                <a:ea typeface="Gadugi" panose="020B0502040204020203" pitchFamily="34" charset="0"/>
                <a:cs typeface="Courier New" panose="02070309020205020404" pitchFamily="49" charset="0"/>
              </a:rPr>
              <a:t>tree</a:t>
            </a:r>
            <a:endParaRPr kumimoji="0" lang="fr-FR" sz="3600" b="1" i="0" u="none" strike="noStrike" kern="1200" cap="none" spc="0" normalizeH="0" baseline="0" noProof="0" dirty="0">
              <a:ln>
                <a:noFill/>
              </a:ln>
              <a:solidFill>
                <a:srgbClr val="00B0F0"/>
              </a:solidFill>
              <a:effectLst/>
              <a:uLnTx/>
              <a:uFillTx/>
              <a:latin typeface="Arial Nova" panose="020B0504020202020204" pitchFamily="34" charset="0"/>
              <a:ea typeface="Gadugi" panose="020B0502040204020203" pitchFamily="34" charset="0"/>
              <a:cs typeface="Courier New" panose="02070309020205020404" pitchFamily="49" charset="0"/>
            </a:endParaRPr>
          </a:p>
          <a:p>
            <a:pPr>
              <a:lnSpc>
                <a:spcPct val="150000"/>
              </a:lnSpc>
            </a:pPr>
            <a:r>
              <a:rPr lang="en-US" dirty="0"/>
              <a:t>It is used to create a training model that can use to predict the class or value of the target variable by learning simple decision rules inferred from prior data (training data)</a:t>
            </a:r>
          </a:p>
          <a:p>
            <a:pPr>
              <a:lnSpc>
                <a:spcPct val="150000"/>
              </a:lnSpc>
            </a:pPr>
            <a:r>
              <a:rPr lang="en-US" b="0" i="0" dirty="0">
                <a:effectLst/>
                <a:latin typeface="Lato" panose="020B0604020202020204" pitchFamily="34" charset="0"/>
              </a:rPr>
              <a:t>It is also used to categorize or make predictions based on how a previous set of questions were answered</a:t>
            </a:r>
            <a:endParaRPr lang="fr-BJ" dirty="0"/>
          </a:p>
        </p:txBody>
      </p:sp>
    </p:spTree>
    <p:extLst>
      <p:ext uri="{BB962C8B-B14F-4D97-AF65-F5344CB8AC3E}">
        <p14:creationId xmlns:p14="http://schemas.microsoft.com/office/powerpoint/2010/main" val="305876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1804</Words>
  <Application>Microsoft Office PowerPoint</Application>
  <PresentationFormat>Grand écran</PresentationFormat>
  <Paragraphs>286</Paragraphs>
  <Slides>38</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38</vt:i4>
      </vt:variant>
    </vt:vector>
  </HeadingPairs>
  <TitlesOfParts>
    <vt:vector size="47" baseType="lpstr">
      <vt:lpstr>Arial</vt:lpstr>
      <vt:lpstr>Arial Nova</vt:lpstr>
      <vt:lpstr>Calibri</vt:lpstr>
      <vt:lpstr>Cambria Math</vt:lpstr>
      <vt:lpstr>charter</vt:lpstr>
      <vt:lpstr>Helvetica Neue</vt:lpstr>
      <vt:lpstr>Lato</vt:lpstr>
      <vt:lpstr>Modern No. 20</vt:lpstr>
      <vt:lpstr>Thème Office</vt:lpstr>
      <vt:lpstr>Présentation PowerPoint</vt:lpstr>
      <vt:lpstr>OUTLINE</vt:lpstr>
      <vt:lpstr>GENERAL INTRODUCTION TO DECISION TREE</vt:lpstr>
      <vt:lpstr>GENERAL INTRODUCTION TO DECISION TREE</vt:lpstr>
      <vt:lpstr>GENERAL INTRODUCTION TO DECISION TREE</vt:lpstr>
      <vt:lpstr>GENERAL INTRODUCTION TO DECISION TREE</vt:lpstr>
      <vt:lpstr>CLASSIFICATION DECISION TREE AS A ML TECHNIQUE</vt:lpstr>
      <vt:lpstr>CLASSIFICATION DECISION TREE AS A ML TECHNIQUE</vt:lpstr>
      <vt:lpstr>CLASSIFICATION DECISION TREE AS A ML TECHNIQUE</vt:lpstr>
      <vt:lpstr>FIELDS OF APPLICATION</vt:lpstr>
      <vt:lpstr>ADVANTAGES AND LIMITATIONS</vt:lpstr>
      <vt:lpstr>ADVANTAGES AND LIMITATIONS</vt:lpstr>
      <vt:lpstr>ALGORITHMS TO PERFORM CLASSIFICATION DT</vt:lpstr>
      <vt:lpstr>ALGORITHMS TO PERFORM CLASSIFICATION DT</vt:lpstr>
      <vt:lpstr>ALGORITHMS TO PERFORM CLASSIFICATION DT</vt:lpstr>
      <vt:lpstr>ALGORITHMS TO PERFORM CLASSIFICATION DT</vt:lpstr>
      <vt:lpstr>ALGORITHMS TO PERFORM CLASSIFICATION DT</vt:lpstr>
      <vt:lpstr>ALGORITHMS TO PERFORM CLASSIFICATION DT</vt:lpstr>
      <vt:lpstr>EXERCISE OF APPLICATION</vt:lpstr>
      <vt:lpstr>EXERCISE OF APPLICATION</vt:lpstr>
      <vt:lpstr>EXERCISE OF APPLICATION</vt:lpstr>
      <vt:lpstr>EXERCISE OF APPLICATION</vt:lpstr>
      <vt:lpstr>EXERCISE OF APPLICATION</vt:lpstr>
      <vt:lpstr>EXERCISE OF APPLICATION</vt:lpstr>
      <vt:lpstr>EXERCISE OF APPLICATION</vt:lpstr>
      <vt:lpstr>EXERCISE OF APPLICATION</vt:lpstr>
      <vt:lpstr>EXERCISE OF APPLICATION</vt:lpstr>
      <vt:lpstr>EXERCISE OF APPLICATION</vt:lpstr>
      <vt:lpstr>PERFORMANCE METRICS</vt:lpstr>
      <vt:lpstr>PERFORMANCE METRICS</vt:lpstr>
      <vt:lpstr>PERFORMANCE METRICS</vt:lpstr>
      <vt:lpstr>APPLICATION FOR NEXT TIME</vt:lpstr>
      <vt:lpstr>APPLICATION FOR NEXT TIME</vt:lpstr>
      <vt:lpstr>APPLICATION FOR NEXT TIME</vt:lpstr>
      <vt:lpstr>APPLICATION FOR NEXT TIME</vt:lpstr>
      <vt:lpstr>Présentation PowerPoint</vt:lpstr>
      <vt:lpstr>TAKE HOME MESSAGE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Sèdami</dc:creator>
  <cp:lastModifiedBy>Sèdami</cp:lastModifiedBy>
  <cp:revision>37</cp:revision>
  <dcterms:created xsi:type="dcterms:W3CDTF">2022-03-03T10:57:56Z</dcterms:created>
  <dcterms:modified xsi:type="dcterms:W3CDTF">2022-03-11T15:06:10Z</dcterms:modified>
</cp:coreProperties>
</file>