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DE23A-59F4-46C6-B6CB-27AB11965484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0268-DAAD-41BE-9B3C-15038AC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00268-DAAD-41BE-9B3C-15038AC84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8B032A-7653-4708-BB75-86BF312CC9A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573C27-0041-40F4-BE86-BF3227248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7094E-F0FE-4EC2-9511-5A411A2E1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0E1ADA3-256B-436F-BB84-15BF272B4B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DC7D3D-A4F6-4638-B02B-2DBB6C11F5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C091E65-5627-4CC0-82AA-74A3C89D7C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bottle&#10;&#10;Description generated with very high confidence">
            <a:extLst>
              <a:ext uri="{FF2B5EF4-FFF2-40B4-BE49-F238E27FC236}">
                <a16:creationId xmlns:a16="http://schemas.microsoft.com/office/drawing/2014/main" id="{A415AA0C-3820-4C9A-AAB5-4DD4C9B01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r="5609" b="3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71027B-1602-4A74-AE04-39EDC74D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>
            <a:normAutofit/>
          </a:bodyPr>
          <a:lstStyle/>
          <a:p>
            <a:r>
              <a:rPr lang="en-US" dirty="0"/>
              <a:t>Bottle Filling Station</a:t>
            </a:r>
          </a:p>
        </p:txBody>
      </p:sp>
    </p:spTree>
    <p:extLst>
      <p:ext uri="{BB962C8B-B14F-4D97-AF65-F5344CB8AC3E}">
        <p14:creationId xmlns:p14="http://schemas.microsoft.com/office/powerpoint/2010/main" val="20070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AAB4-F0F4-45C8-87AB-6C7A8FEC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0D2F-C1EA-4516-B536-C52477EA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Overview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99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80A0D3-5F50-4C23-A546-D91EBFE68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10" y="1860302"/>
            <a:ext cx="3135414" cy="3135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87BDF-BAFF-4D96-AC14-299764D4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08DE-8DBC-4F02-87B5-400ADEEF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r>
              <a:rPr lang="en-US" dirty="0"/>
              <a:t>Final phase of beverage manufacturing procedure</a:t>
            </a:r>
          </a:p>
          <a:p>
            <a:r>
              <a:rPr lang="en-US" dirty="0"/>
              <a:t>Demo simulates 20 cycles of 1 batch</a:t>
            </a:r>
          </a:p>
          <a:p>
            <a:r>
              <a:rPr lang="en-US" dirty="0"/>
              <a:t>100 bottles gets filled in every cycle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  Objective</a:t>
            </a:r>
          </a:p>
          <a:p>
            <a:r>
              <a:rPr lang="en-US" dirty="0"/>
              <a:t>Measure productivity of every batch</a:t>
            </a:r>
          </a:p>
        </p:txBody>
      </p:sp>
    </p:spTree>
    <p:extLst>
      <p:ext uri="{BB962C8B-B14F-4D97-AF65-F5344CB8AC3E}">
        <p14:creationId xmlns:p14="http://schemas.microsoft.com/office/powerpoint/2010/main" val="30209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7CC8-C87F-483C-84AF-9B6F5F29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1"/>
            <a:ext cx="9759463" cy="47361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FCB22-4045-4561-B1F0-E6A242CAB9F2}"/>
              </a:ext>
            </a:extLst>
          </p:cNvPr>
          <p:cNvSpPr txBox="1"/>
          <p:nvPr/>
        </p:nvSpPr>
        <p:spPr>
          <a:xfrm>
            <a:off x="7796498" y="5278902"/>
            <a:ext cx="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Ubidots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026DB5-26F4-42AF-B2A7-F749891C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7" y="3723828"/>
            <a:ext cx="1203650" cy="12036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C6E99F5-69AC-4F93-8CE6-2161D212D9F7}"/>
              </a:ext>
            </a:extLst>
          </p:cNvPr>
          <p:cNvGrpSpPr/>
          <p:nvPr/>
        </p:nvGrpSpPr>
        <p:grpSpPr>
          <a:xfrm>
            <a:off x="577817" y="3833213"/>
            <a:ext cx="1912165" cy="2421177"/>
            <a:chOff x="1142999" y="3827222"/>
            <a:chExt cx="1912165" cy="24211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7A141C-D45C-409D-A038-E611633447EC}"/>
                </a:ext>
              </a:extLst>
            </p:cNvPr>
            <p:cNvSpPr txBox="1"/>
            <p:nvPr/>
          </p:nvSpPr>
          <p:spPr>
            <a:xfrm>
              <a:off x="1142999" y="5048070"/>
              <a:ext cx="1912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Smart Sensors</a:t>
              </a:r>
            </a:p>
            <a:p>
              <a:r>
                <a:rPr lang="en-US" dirty="0"/>
                <a:t>( Pressure Gauge / Flowmeter )</a:t>
              </a:r>
            </a:p>
            <a:p>
              <a:endParaRPr lang="en-US" dirty="0"/>
            </a:p>
          </p:txBody>
        </p:sp>
        <p:pic>
          <p:nvPicPr>
            <p:cNvPr id="29" name="Picture 28" descr="A gauge with a blue background&#10;&#10;Description generated with high confidence">
              <a:extLst>
                <a:ext uri="{FF2B5EF4-FFF2-40B4-BE49-F238E27FC236}">
                  <a16:creationId xmlns:a16="http://schemas.microsoft.com/office/drawing/2014/main" id="{19F5A7B4-9B9F-40F3-8381-A94B579A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85228" y="3827222"/>
              <a:ext cx="1100256" cy="110025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02AEA9-4F7B-4BC1-8FC0-B9AD6A598F18}"/>
              </a:ext>
            </a:extLst>
          </p:cNvPr>
          <p:cNvGrpSpPr/>
          <p:nvPr/>
        </p:nvGrpSpPr>
        <p:grpSpPr>
          <a:xfrm>
            <a:off x="577817" y="1885051"/>
            <a:ext cx="10704472" cy="1758476"/>
            <a:chOff x="577817" y="1885051"/>
            <a:chExt cx="10704472" cy="17584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0FC964-71C7-490B-8EAF-B3A7298A4BC4}"/>
                </a:ext>
              </a:extLst>
            </p:cNvPr>
            <p:cNvGrpSpPr/>
            <p:nvPr/>
          </p:nvGrpSpPr>
          <p:grpSpPr>
            <a:xfrm>
              <a:off x="577817" y="1885051"/>
              <a:ext cx="8675914" cy="1758476"/>
              <a:chOff x="1379675" y="1787836"/>
              <a:chExt cx="8953132" cy="164074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478DBCE-4625-40B1-A3DD-09EB8168454B}"/>
                  </a:ext>
                </a:extLst>
              </p:cNvPr>
              <p:cNvCxnSpPr>
                <a:cxnSpLocks/>
                <a:stCxn id="9" idx="3"/>
                <a:endCxn id="5" idx="1"/>
              </p:cNvCxnSpPr>
              <p:nvPr/>
            </p:nvCxnSpPr>
            <p:spPr>
              <a:xfrm>
                <a:off x="5254039" y="2597889"/>
                <a:ext cx="697912" cy="0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228A52E-244D-4C8A-BA6F-2BDE6806DC73}"/>
                  </a:ext>
                </a:extLst>
              </p:cNvPr>
              <p:cNvGrpSpPr/>
              <p:nvPr/>
            </p:nvGrpSpPr>
            <p:grpSpPr>
              <a:xfrm>
                <a:off x="1379675" y="1787836"/>
                <a:ext cx="8953132" cy="1640745"/>
                <a:chOff x="1176129" y="3419760"/>
                <a:chExt cx="9673898" cy="15828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90187A8-2A8D-4A58-9319-920A13595F98}"/>
                    </a:ext>
                  </a:extLst>
                </p:cNvPr>
                <p:cNvSpPr/>
                <p:nvPr/>
              </p:nvSpPr>
              <p:spPr>
                <a:xfrm>
                  <a:off x="1176129" y="3429000"/>
                  <a:ext cx="1806498" cy="15444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Check Metrics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644B263-2FB2-4EEF-9E94-B37F625EFA67}"/>
                    </a:ext>
                  </a:extLst>
                </p:cNvPr>
                <p:cNvSpPr/>
                <p:nvPr/>
              </p:nvSpPr>
              <p:spPr>
                <a:xfrm>
                  <a:off x="6116493" y="3429000"/>
                  <a:ext cx="1698601" cy="15444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Fill Bottles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169893F9-67EC-4D53-A507-80AD166231D6}"/>
                    </a:ext>
                  </a:extLst>
                </p:cNvPr>
                <p:cNvCxnSpPr>
                  <a:cxnSpLocks/>
                  <a:stCxn id="4" idx="3"/>
                  <a:endCxn id="9" idx="1"/>
                </p:cNvCxnSpPr>
                <p:nvPr/>
              </p:nvCxnSpPr>
              <p:spPr>
                <a:xfrm>
                  <a:off x="2982627" y="4201222"/>
                  <a:ext cx="681169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5B2A2B98-CA95-4214-BB4C-6B7DD594D60F}"/>
                    </a:ext>
                  </a:extLst>
                </p:cNvPr>
                <p:cNvSpPr/>
                <p:nvPr/>
              </p:nvSpPr>
              <p:spPr>
                <a:xfrm>
                  <a:off x="3663796" y="3429000"/>
                  <a:ext cx="1698600" cy="1544444"/>
                </a:xfrm>
                <a:prstGeom prst="diamon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In Limit?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C94825-F844-4D8F-913C-A85D2A955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5094" y="4201222"/>
                  <a:ext cx="902813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8" name="Cloud 17">
                  <a:extLst>
                    <a:ext uri="{FF2B5EF4-FFF2-40B4-BE49-F238E27FC236}">
                      <a16:creationId xmlns:a16="http://schemas.microsoft.com/office/drawing/2014/main" id="{448F8C4D-603F-44C0-9CFC-9715164173AD}"/>
                    </a:ext>
                  </a:extLst>
                </p:cNvPr>
                <p:cNvSpPr/>
                <p:nvPr/>
              </p:nvSpPr>
              <p:spPr>
                <a:xfrm>
                  <a:off x="8717907" y="3419760"/>
                  <a:ext cx="2132120" cy="1582833"/>
                </a:xfrm>
                <a:prstGeom prst="cloud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Log Results</a:t>
                  </a:r>
                </a:p>
              </p:txBody>
            </p:sp>
          </p:grp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3BE478-A7DC-4218-B3DE-FA3726684A3C}"/>
                </a:ext>
              </a:extLst>
            </p:cNvPr>
            <p:cNvCxnSpPr>
              <a:cxnSpLocks/>
            </p:cNvCxnSpPr>
            <p:nvPr/>
          </p:nvCxnSpPr>
          <p:spPr>
            <a:xfrm>
              <a:off x="9253731" y="2746847"/>
              <a:ext cx="537383" cy="6382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D96C02-DDCB-4AF2-BCD5-374462926013}"/>
                </a:ext>
              </a:extLst>
            </p:cNvPr>
            <p:cNvSpPr/>
            <p:nvPr/>
          </p:nvSpPr>
          <p:spPr>
            <a:xfrm>
              <a:off x="9791114" y="1895316"/>
              <a:ext cx="1491175" cy="17482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Monitor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770C459-ED87-4CAF-8FA7-7D42DF486C44}"/>
              </a:ext>
            </a:extLst>
          </p:cNvPr>
          <p:cNvSpPr txBox="1"/>
          <p:nvPr/>
        </p:nvSpPr>
        <p:spPr>
          <a:xfrm>
            <a:off x="10037818" y="5278902"/>
            <a:ext cx="137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Dashboards</a:t>
            </a:r>
          </a:p>
        </p:txBody>
      </p:sp>
      <p:pic>
        <p:nvPicPr>
          <p:cNvPr id="52" name="Picture 51" descr="A close up of a logo&#10;&#10;Description generated with high confidence">
            <a:extLst>
              <a:ext uri="{FF2B5EF4-FFF2-40B4-BE49-F238E27FC236}">
                <a16:creationId xmlns:a16="http://schemas.microsoft.com/office/drawing/2014/main" id="{C5984FF9-2EF1-453B-9489-57428FA04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49" y="3909220"/>
            <a:ext cx="832865" cy="83286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0E7AC1-1E3F-46D1-BA0D-1B782613F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502" y="3916605"/>
            <a:ext cx="1830873" cy="10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036D0D5-3AA0-47FD-A83C-7A06CA2EEE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85F3C66-F954-47E3-B6D2-DF5B6001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981101"/>
            <a:ext cx="11081175" cy="49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853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243</TotalTime>
  <Words>60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Bottle Filling Station</vt:lpstr>
      <vt:lpstr>Agenda</vt:lpstr>
      <vt:lpstr>Scenario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 Filling Station</dc:title>
  <dc:creator>Patel, Siddharth (patel5sk)</dc:creator>
  <cp:lastModifiedBy>Patel, Siddharth (patel5sk)</cp:lastModifiedBy>
  <cp:revision>28</cp:revision>
  <dcterms:created xsi:type="dcterms:W3CDTF">2018-03-03T04:11:03Z</dcterms:created>
  <dcterms:modified xsi:type="dcterms:W3CDTF">2018-03-04T04:46:38Z</dcterms:modified>
</cp:coreProperties>
</file>