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1" r:id="rId15"/>
    <p:sldId id="268" r:id="rId16"/>
    <p:sldId id="269" r:id="rId17"/>
    <p:sldId id="270" r:id="rId18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7779" autoAdjust="0"/>
  </p:normalViewPr>
  <p:slideViewPr>
    <p:cSldViewPr snapToGrid="0">
      <p:cViewPr varScale="1">
        <p:scale>
          <a:sx n="67" d="100"/>
          <a:sy n="67" d="100"/>
        </p:scale>
        <p:origin x="14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66514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33005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93399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84193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61710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89151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00072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11038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235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File I/O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2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path in Windows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9749" y="1206908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'C:\</a:t>
            </a:r>
            <a:r>
              <a:rPr lang="en-GB" sz="1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Users\Admin\source\repos\AWS\students.txt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749" y="1672283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open(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'C:/</a:t>
            </a:r>
            <a:r>
              <a:rPr lang="en-GB" sz="1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Users/Admin/source/repos/AWS/students.txt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749" y="2130177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open(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'C:\\Users\\Admin\\source\\repos\\</a:t>
            </a:r>
            <a:r>
              <a:rPr lang="en-GB" sz="1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AWS\\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students.txt'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749" y="2602776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open(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r'C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:\</a:t>
            </a:r>
            <a:r>
              <a:rPr lang="en-GB" sz="1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Users\Admin\source\repos\AWS\students.txt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1280" y="1644849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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1280" y="1113512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</a:t>
            </a:r>
            <a:endParaRPr lang="en-GB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1280" y="2060190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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01280" y="2567215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</a:t>
            </a:r>
            <a:endParaRPr lang="en-GB" sz="2000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Any 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16832"/>
            <a:ext cx="2340869" cy="37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37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values read from a file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0864" y="746026"/>
            <a:ext cx="705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matplotlib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pyplot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.plot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 2, 3, 5, 7], [12, 14, 15, 11, 10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.plot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 2, 3, 5, 7], [22, 10, 3, 12, 8])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006" y="3054349"/>
            <a:ext cx="4004642" cy="33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example of graph from a file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7074" y="893093"/>
            <a:ext cx="7632848" cy="28623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matplotlib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pyplot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grades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line.replace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grades = </a:t>
            </a:r>
            <a:r>
              <a:rPr lang="en-GB" sz="2000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float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grades[2:7]))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.plot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 2, 3, 4, 5, ], grades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plt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348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Read the first line of a file</a:t>
            </a:r>
            <a:endParaRPr lang="en-GB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94048" y="785327"/>
            <a:ext cx="496855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print(line)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794048" y="3250434"/>
            <a:ext cx="496855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FirstName</a:t>
            </a:r>
            <a:r>
              <a:rPr lang="en-GB" sz="1400" dirty="0"/>
              <a:t>,  Surname,  Math,  English,  IT, Biology,  PE</a:t>
            </a:r>
          </a:p>
          <a:p>
            <a:r>
              <a:rPr lang="en-GB" sz="1400" dirty="0"/>
              <a:t>Alfalfa,  Aloysius,  40.0,  90.0,  100.0,  83.0,  49.0</a:t>
            </a:r>
          </a:p>
          <a:p>
            <a:r>
              <a:rPr lang="en-GB" sz="1400" dirty="0"/>
              <a:t>Alfred,  Smith,  41.0,  97.0,  96.0,  97.0,  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6324" y="2322495"/>
            <a:ext cx="40336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FirstName</a:t>
            </a:r>
            <a:r>
              <a:rPr lang="en-GB" sz="1200" dirty="0"/>
              <a:t>,  Surname,  Math,  English,  IT, Biology,  </a:t>
            </a:r>
            <a:r>
              <a:rPr lang="en-GB" sz="1200" dirty="0" smtClean="0"/>
              <a:t>PE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24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Read every line of a file into memory</a:t>
            </a:r>
            <a:endParaRPr lang="en-GB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881" y="3386016"/>
            <a:ext cx="511307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 smtClean="0"/>
              <a:t>FirstName</a:t>
            </a:r>
            <a:r>
              <a:rPr lang="en-GB" sz="1600" dirty="0" smtClean="0"/>
              <a:t>,  Surname,  Math,  English,  IT, Biology,  PE</a:t>
            </a:r>
            <a:endParaRPr lang="en-GB" sz="1600" dirty="0"/>
          </a:p>
          <a:p>
            <a:r>
              <a:rPr lang="en-GB" sz="1600" dirty="0" smtClean="0"/>
              <a:t>Alfalfa,  Aloysius,  40.0,  90.0,  100.0,  83.0,  49.0</a:t>
            </a:r>
            <a:endParaRPr lang="en-GB" sz="1600" dirty="0"/>
          </a:p>
          <a:p>
            <a:r>
              <a:rPr lang="en-GB" sz="1600" dirty="0" smtClean="0"/>
              <a:t>Alfred,  Smith,  41.0,  97.0,  96.0,  97.0,  48.0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880" y="875828"/>
            <a:ext cx="5113079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= open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r"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lines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print(line)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21" y="1873182"/>
            <a:ext cx="4236595" cy="95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394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Read every line of a file into memory…</a:t>
            </a:r>
            <a:endParaRPr lang="en-GB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180381" y="3671766"/>
            <a:ext cx="498093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,  Surname,  Math,  English,  IT, Biology,  </a:t>
            </a:r>
            <a:r>
              <a:rPr lang="en-GB" sz="1400" dirty="0"/>
              <a:t>PE</a:t>
            </a:r>
          </a:p>
          <a:p>
            <a:r>
              <a:rPr lang="en-GB" sz="1400" dirty="0" smtClean="0"/>
              <a:t>Alfalfa,  Aloysius,  40.0,  90.0,  100.0,  83.0,  </a:t>
            </a:r>
            <a:r>
              <a:rPr lang="en-GB" sz="1400" dirty="0"/>
              <a:t>49.0</a:t>
            </a:r>
          </a:p>
          <a:p>
            <a:r>
              <a:rPr lang="en-GB" sz="1400" dirty="0" smtClean="0"/>
              <a:t>Alfred,  Smith,  41.0,  97.0,  96.0,  97.0,  </a:t>
            </a:r>
            <a:r>
              <a:rPr lang="en-GB" sz="1400" dirty="0"/>
              <a:t>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5928" y="779340"/>
            <a:ext cx="489654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= open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r"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eader = 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lines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print(line)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094" y="2047930"/>
            <a:ext cx="4444915" cy="90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6848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Read a file line by line</a:t>
            </a:r>
            <a:endParaRPr lang="en-GB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557466"/>
            <a:ext cx="56007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/>
              <a:t>	</a:t>
            </a:r>
            <a:r>
              <a:rPr lang="en-GB" sz="1400" dirty="0" err="1" smtClean="0"/>
              <a:t>FirstName</a:t>
            </a:r>
            <a:r>
              <a:rPr lang="en-GB" sz="1400" dirty="0" smtClean="0"/>
              <a:t>,  Surname,  Math,  English,  IT, Biology,  </a:t>
            </a:r>
            <a:r>
              <a:rPr lang="en-GB" sz="1400" dirty="0"/>
              <a:t>PE</a:t>
            </a:r>
          </a:p>
          <a:p>
            <a:r>
              <a:rPr lang="en-GB" sz="1400" dirty="0" smtClean="0"/>
              <a:t>Alfalfa,  Aloysius,  40.0,  90.0,  100.0,  83.0,  </a:t>
            </a:r>
            <a:r>
              <a:rPr lang="en-GB" sz="1400" dirty="0"/>
              <a:t>49.0</a:t>
            </a:r>
          </a:p>
          <a:p>
            <a:r>
              <a:rPr lang="en-GB" sz="1400" dirty="0" smtClean="0"/>
              <a:t>     Alfred,  Smith,  41.0,  97.0,  96.0,  97.0,  </a:t>
            </a:r>
            <a:r>
              <a:rPr lang="en-GB" sz="1400" dirty="0"/>
              <a:t>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771104"/>
            <a:ext cx="56007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= open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r"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GB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line.strip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dirty="0"/>
          </a:p>
        </p:txBody>
      </p:sp>
      <p:sp>
        <p:nvSpPr>
          <p:cNvPr id="2" name="Rectangle 1"/>
          <p:cNvSpPr/>
          <p:nvPr/>
        </p:nvSpPr>
        <p:spPr>
          <a:xfrm>
            <a:off x="4479234" y="1571377"/>
            <a:ext cx="361453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100" b="1" dirty="0" err="1" smtClean="0"/>
              <a:t>FirstName</a:t>
            </a:r>
            <a:r>
              <a:rPr lang="en-GB" sz="1100" b="1" dirty="0" smtClean="0"/>
              <a:t>, Surname, Math, English, IT, Biology, PE</a:t>
            </a:r>
            <a:endParaRPr lang="en-GB" sz="1100" b="1" dirty="0"/>
          </a:p>
          <a:p>
            <a:r>
              <a:rPr lang="en-GB" sz="1100" b="1" dirty="0" smtClean="0"/>
              <a:t>Alfalfa, Aloysius, 40.0, 90.0, 100.0, 83.0, 49.0</a:t>
            </a:r>
            <a:endParaRPr lang="en-GB" sz="1100" b="1" dirty="0"/>
          </a:p>
          <a:p>
            <a:r>
              <a:rPr lang="en-GB" sz="1100" b="1" dirty="0" smtClean="0"/>
              <a:t>Alfred, Smith, 41.0, 97.0, 96.0, 97.0, 48.0</a:t>
            </a:r>
            <a:endParaRPr lang="en-GB" sz="1100" b="1" dirty="0"/>
          </a:p>
          <a:p>
            <a:r>
              <a:rPr lang="en-GB" sz="1100" b="1" dirty="0"/>
              <a:t>Press any key to continue . . 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09550" y="3218892"/>
            <a:ext cx="1200150" cy="333831"/>
          </a:xfrm>
          <a:prstGeom prst="wedgeRoundRectCallout">
            <a:avLst>
              <a:gd name="adj1" fmla="val 33929"/>
              <a:gd name="adj2" fmla="val 71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spaces</a:t>
            </a:r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Read all lines into memory – Using with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870985"/>
            <a:ext cx="602996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open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"students.txt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lines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print(line)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685800" y="3136665"/>
            <a:ext cx="60299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,  Surname,  Math,  English,  IT, Biology,  </a:t>
            </a:r>
            <a:r>
              <a:rPr lang="en-GB" sz="1400" dirty="0"/>
              <a:t>PE</a:t>
            </a:r>
          </a:p>
          <a:p>
            <a:r>
              <a:rPr lang="en-GB" sz="1400" dirty="0" smtClean="0"/>
              <a:t>Alfalfa,  Aloysius,  40.0,  90.0,  100.0,  83.0,  </a:t>
            </a:r>
            <a:r>
              <a:rPr lang="en-GB" sz="1400" dirty="0"/>
              <a:t>49.0</a:t>
            </a:r>
          </a:p>
          <a:p>
            <a:r>
              <a:rPr lang="en-GB" sz="1400" dirty="0" smtClean="0"/>
              <a:t>Alfred,  Smith,  41.0,  97.0,  96.0,  97.0,  </a:t>
            </a:r>
            <a:r>
              <a:rPr lang="en-GB" sz="1400" dirty="0"/>
              <a:t>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Read a file line by line – Using with</a:t>
            </a:r>
            <a:endParaRPr lang="en-GB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799363"/>
            <a:ext cx="610316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open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"students.txt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print(line)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685800" y="2537225"/>
            <a:ext cx="6103168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,  Surname,  Math,  English,  IT, Biology,  </a:t>
            </a:r>
            <a:r>
              <a:rPr lang="en-GB" sz="1400" dirty="0"/>
              <a:t>PE</a:t>
            </a:r>
          </a:p>
          <a:p>
            <a:r>
              <a:rPr lang="en-GB" sz="1400" dirty="0" smtClean="0"/>
              <a:t>Alfalfa,  Aloysius,  40.0,  90.0,  100.0,  83.0,  </a:t>
            </a:r>
            <a:r>
              <a:rPr lang="en-GB" sz="1400" dirty="0"/>
              <a:t>49.0</a:t>
            </a:r>
          </a:p>
          <a:p>
            <a:r>
              <a:rPr lang="en-GB" sz="1400" dirty="0" smtClean="0"/>
              <a:t>Alfred,  Smith,  41.0,  97.0,  96.0,  97.0,  </a:t>
            </a:r>
            <a:r>
              <a:rPr lang="en-GB" sz="1400" dirty="0"/>
              <a:t>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27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Append to a file – Using with</a:t>
            </a:r>
            <a:endParaRPr lang="en-GB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38175" y="885607"/>
            <a:ext cx="745406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a"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Bob, Smith, 30, 80, 70, 60\n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Rob, Jones, 20, 60, 80, 90\n"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685799" y="2198539"/>
            <a:ext cx="7406437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 smtClean="0"/>
              <a:t>FirstName</a:t>
            </a:r>
            <a:r>
              <a:rPr lang="en-GB" sz="1400" dirty="0" smtClean="0"/>
              <a:t>, Surname, Math, English, IT, Biology, PE</a:t>
            </a:r>
            <a:endParaRPr lang="en-GB" sz="1400" dirty="0"/>
          </a:p>
          <a:p>
            <a:r>
              <a:rPr lang="en-GB" sz="1400" dirty="0" smtClean="0"/>
              <a:t>Alfalfa, Aloysius, 40.0, 90.0, 100.0, 83.0, 49.0</a:t>
            </a:r>
            <a:endParaRPr lang="en-GB" sz="1400" dirty="0"/>
          </a:p>
          <a:p>
            <a:r>
              <a:rPr lang="en-GB" sz="1400" dirty="0" smtClean="0"/>
              <a:t>Alfred, Smith, 41.0, 97.0, 96.0, 97.0, 48.0</a:t>
            </a:r>
            <a:endParaRPr lang="en-GB" sz="1400" dirty="0"/>
          </a:p>
          <a:p>
            <a:r>
              <a:rPr lang="en-GB" sz="1400" dirty="0" smtClean="0"/>
              <a:t>Bob, Smith, 30, 80, 70, 60</a:t>
            </a:r>
            <a:endParaRPr lang="en-GB" sz="1400" dirty="0"/>
          </a:p>
          <a:p>
            <a:r>
              <a:rPr lang="en-GB" sz="1400" dirty="0" smtClean="0"/>
              <a:t>Rob, Jones, 20, 60, 80, 90</a:t>
            </a:r>
            <a:endParaRPr lang="en-GB" sz="1400" dirty="0"/>
          </a:p>
        </p:txBody>
      </p:sp>
      <p:sp>
        <p:nvSpPr>
          <p:cNvPr id="4" name="Left Bracket 3"/>
          <p:cNvSpPr/>
          <p:nvPr/>
        </p:nvSpPr>
        <p:spPr>
          <a:xfrm>
            <a:off x="548640" y="2946400"/>
            <a:ext cx="89535" cy="294640"/>
          </a:xfrm>
          <a:prstGeom prst="leftBracke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2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Write to a file</a:t>
            </a:r>
            <a:endParaRPr lang="en-GB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27035" y="2398357"/>
            <a:ext cx="4406965" cy="40011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Bob, Smith, 30, 80, 70, 60 </a:t>
            </a:r>
            <a:endParaRPr lang="en-GB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41188"/>
            <a:ext cx="767535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open(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 smtClean="0">
                <a:solidFill>
                  <a:srgbClr val="7E0000"/>
                </a:solidFill>
                <a:latin typeface="Consolas" panose="020B0609020204030204" pitchFamily="49" charset="0"/>
              </a:rPr>
              <a:t>"c</a:t>
            </a:r>
            <a:r>
              <a:rPr lang="en-GB" sz="2000" dirty="0" smtClean="0">
                <a:solidFill>
                  <a:srgbClr val="7E0000"/>
                </a:solidFill>
                <a:latin typeface="Consolas" panose="020B0609020204030204" pitchFamily="49" charset="0"/>
              </a:rPr>
              <a:t>:\qa\students.txt", "w"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7E0000"/>
                </a:solidFill>
                <a:latin typeface="Consolas" panose="020B0609020204030204" pitchFamily="49" charset="0"/>
              </a:rPr>
              <a:t>Bob, Smith, 30, 80, 70, 60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730239" y="2398357"/>
            <a:ext cx="2630911" cy="476923"/>
          </a:xfrm>
          <a:prstGeom prst="wedgeRoundRectCallout">
            <a:avLst>
              <a:gd name="adj1" fmla="val -56449"/>
              <a:gd name="adj2" fmla="val -120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only line in the file!</a:t>
            </a:r>
          </a:p>
        </p:txBody>
      </p:sp>
    </p:spTree>
    <p:extLst>
      <p:ext uri="{BB962C8B-B14F-4D97-AF65-F5344CB8AC3E}">
        <p14:creationId xmlns:p14="http://schemas.microsoft.com/office/powerpoint/2010/main" val="86907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bb3bdb55-ce43-40c7-ac96-dc2d075fdb96" ContentTypeId="0x0101009AB076E22428264284E11C73D716557C16" PreviousValue="tru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D5522B-EB9D-4D25-9119-57E2419A8A6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7D035A5-F9AD-45DF-BFB6-681B8022846D}"/>
</file>

<file path=customXml/itemProps3.xml><?xml version="1.0" encoding="utf-8"?>
<ds:datastoreItem xmlns:ds="http://schemas.openxmlformats.org/officeDocument/2006/customXml" ds:itemID="{D8E3596B-E668-4D46-BAFD-A1B0D89743A3}">
  <ds:schemaRefs>
    <ds:schemaRef ds:uri="http://schemas.microsoft.com/office/infopath/2007/PartnerControls"/>
    <ds:schemaRef ds:uri="d87ebf94-adeb-449c-a646-cea72623b18d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ff00d7d-e7fe-48a8-a79f-9d301ade6bee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365</TotalTime>
  <Words>752</Words>
  <Application>Microsoft Office PowerPoint</Application>
  <PresentationFormat>On-screen Show (4:3)</PresentationFormat>
  <Paragraphs>107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Courier New</vt:lpstr>
      <vt:lpstr>Wingdings</vt:lpstr>
      <vt:lpstr>IT_Slides_2013_v1.0</vt:lpstr>
      <vt:lpstr> File I/O</vt:lpstr>
      <vt:lpstr>Read the first line of a file</vt:lpstr>
      <vt:lpstr>Read every line of a file into memory</vt:lpstr>
      <vt:lpstr>Read every line of a file into memory…</vt:lpstr>
      <vt:lpstr>Read a file line by line</vt:lpstr>
      <vt:lpstr>Read all lines into memory – Using with</vt:lpstr>
      <vt:lpstr>Read a file line by line – Using with</vt:lpstr>
      <vt:lpstr>Append to a file – Using with</vt:lpstr>
      <vt:lpstr>Write to a file</vt:lpstr>
      <vt:lpstr>File path in Windows</vt:lpstr>
      <vt:lpstr>Any Questions?</vt:lpstr>
      <vt:lpstr>Plotting values read from a file</vt:lpstr>
      <vt:lpstr>Practical example of graph from a file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mike baradaran</cp:lastModifiedBy>
  <cp:revision>88</cp:revision>
  <dcterms:created xsi:type="dcterms:W3CDTF">2014-01-31T18:44:40Z</dcterms:created>
  <dcterms:modified xsi:type="dcterms:W3CDTF">2019-10-10T18:26:16Z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0x010100F0967B7CEE8D417F966757887D9466FB00BF827E6A33EABC489C0FABBC440ED818</vt:lpwstr>
  </property>
  <property fmtid="{D5CDD505-2E9C-101B-9397-08002B2CF9AE}" pid="5" name="BookType">
    <vt:lpwstr>4</vt:lpwstr>
  </property>
</Properties>
</file>