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58" r:id="rId4"/>
    <p:sldId id="260" r:id="rId5"/>
    <p:sldId id="261" r:id="rId6"/>
    <p:sldId id="263" r:id="rId7"/>
    <p:sldId id="259" r:id="rId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34183"/>
    <a:srgbClr val="FF70C0"/>
    <a:srgbClr val="005AAB"/>
    <a:srgbClr val="DFFFCD"/>
    <a:srgbClr val="C80000"/>
    <a:srgbClr val="0000C8"/>
    <a:srgbClr val="005AA9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79151" autoAdjust="0"/>
  </p:normalViewPr>
  <p:slideViewPr>
    <p:cSldViewPr snapToGrid="0">
      <p:cViewPr varScale="1">
        <p:scale>
          <a:sx n="56" d="100"/>
          <a:sy n="56" d="100"/>
        </p:scale>
        <p:origin x="16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2646" y="-3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9004" y="9596226"/>
            <a:ext cx="5403199" cy="276402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7560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41" y="90000"/>
            <a:ext cx="5400000" cy="277146"/>
          </a:xfrm>
          <a:prstGeom prst="rect">
            <a:avLst/>
          </a:prstGeom>
          <a:noFill/>
        </p:spPr>
        <p:txBody>
          <a:bodyPr lIns="0" tIns="45793" rIns="0" bIns="4579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807237" algn="r"/>
              </a:tabLst>
              <a:defRPr/>
            </a:pPr>
            <a:r>
              <a:rPr lang="en-GB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SQL Server	AEITCSQTBL3 V1.0</a:t>
            </a:r>
          </a:p>
        </p:txBody>
      </p:sp>
    </p:spTree>
    <p:extLst>
      <p:ext uri="{BB962C8B-B14F-4D97-AF65-F5344CB8AC3E}">
        <p14:creationId xmlns:p14="http://schemas.microsoft.com/office/powerpoint/2010/main" val="73411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450851"/>
            <a:ext cx="5400000" cy="40496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pPr lvl="0"/>
            <a:endParaRPr lang="en-GB" noProof="0" dirty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0337" y="4680000"/>
            <a:ext cx="54000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9004" y="90546"/>
            <a:ext cx="5403199" cy="277045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baseline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SQL Server	</a:t>
            </a:r>
            <a:r>
              <a:rPr lang="en-GB" sz="1200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AEITCSQTBL3 </a:t>
            </a:r>
            <a:r>
              <a:rPr lang="en-GB" sz="1200" baseline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V1.0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004" y="9596226"/>
            <a:ext cx="5403199" cy="276402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7560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637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ts val="0"/>
      </a:spcBef>
      <a:spcAft>
        <a:spcPts val="6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6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2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8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44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19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" y="776574"/>
            <a:ext cx="755139" cy="74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3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280000" cy="14400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3960000"/>
            <a:ext cx="6480000" cy="18000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0000" y="900000"/>
            <a:ext cx="8820000" cy="5220000"/>
          </a:xfrm>
        </p:spPr>
        <p:txBody>
          <a:bodyPr/>
          <a:lstStyle>
            <a:lvl1pPr marL="360000" indent="-360000">
              <a:spcBef>
                <a:spcPts val="0"/>
              </a:spcBef>
              <a:defRPr b="1"/>
            </a:lvl1pPr>
            <a:lvl2pPr marL="720000" indent="-360000">
              <a:spcBef>
                <a:spcPts val="0"/>
              </a:spcBef>
              <a:defRPr/>
            </a:lvl2pPr>
            <a:lvl3pPr marL="1080000" indent="-360000">
              <a:spcBef>
                <a:spcPts val="0"/>
              </a:spcBef>
              <a:defRPr/>
            </a:lvl3pPr>
            <a:lvl4pPr marL="1440000" indent="-360000">
              <a:spcBef>
                <a:spcPts val="0"/>
              </a:spcBef>
              <a:defRPr/>
            </a:lvl4pPr>
            <a:lvl5pPr marL="1800000" indent="-360000"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80000" y="900000"/>
            <a:ext cx="8820000" cy="52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000" y="900000"/>
            <a:ext cx="882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5284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/>
          <a:lstStyle/>
          <a:p>
            <a:fld id="{518ABFB6-A9C6-4619-9721-3B608E8ED14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0000" y="900000"/>
            <a:ext cx="8820000" cy="5220000"/>
          </a:xfrm>
        </p:spPr>
        <p:txBody>
          <a:bodyPr>
            <a:normAutofit/>
          </a:bodyPr>
          <a:lstStyle>
            <a:lvl1pPr marL="360000" indent="-360000">
              <a:spcBef>
                <a:spcPts val="0"/>
              </a:spcBef>
              <a:defRPr sz="2400" b="1"/>
            </a:lvl1pPr>
            <a:lvl2pPr marL="720000" indent="-360000">
              <a:spcBef>
                <a:spcPts val="0"/>
              </a:spcBef>
              <a:defRPr sz="2400"/>
            </a:lvl2pPr>
            <a:lvl3pPr marL="1080000" indent="-360000">
              <a:spcBef>
                <a:spcPts val="0"/>
              </a:spcBef>
              <a:defRPr sz="2000"/>
            </a:lvl3pPr>
            <a:lvl4pPr marL="1440000" indent="-360000">
              <a:spcBef>
                <a:spcPts val="0"/>
              </a:spcBef>
              <a:defRPr sz="1800"/>
            </a:lvl4pPr>
            <a:lvl5pPr marL="1800000" indent="-360000"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8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More on 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5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144100"/>
            <a:ext cx="882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900000"/>
            <a:ext cx="8820000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1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GB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Every operation involving user data entry may result in a crash</a:t>
            </a:r>
          </a:p>
          <a:p>
            <a:pPr lvl="1"/>
            <a:r>
              <a:rPr lang="en-GB" dirty="0" smtClean="0"/>
              <a:t>Every I/O operation, files databases… may crash</a:t>
            </a:r>
          </a:p>
          <a:p>
            <a:endParaRPr lang="en-GB" dirty="0" smtClean="0"/>
          </a:p>
          <a:p>
            <a:r>
              <a:rPr lang="en-GB" dirty="0" smtClean="0"/>
              <a:t>Good programs are bullet proof </a:t>
            </a:r>
          </a:p>
          <a:p>
            <a:pPr lvl="1"/>
            <a:r>
              <a:rPr lang="en-GB" dirty="0" smtClean="0"/>
              <a:t>Bad ones dump error message and die!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It may not be possible to make safe every rout through an app</a:t>
            </a:r>
          </a:p>
          <a:p>
            <a:pPr lvl="1"/>
            <a:r>
              <a:rPr lang="en-GB" dirty="0" smtClean="0"/>
              <a:t>But you must try</a:t>
            </a:r>
          </a:p>
          <a:p>
            <a:endParaRPr lang="en-GB" dirty="0" smtClean="0"/>
          </a:p>
          <a:p>
            <a:r>
              <a:rPr lang="en-GB" dirty="0" smtClean="0"/>
              <a:t>Catch exceptions in functions or let them go up the calls stack</a:t>
            </a:r>
          </a:p>
          <a:p>
            <a:r>
              <a:rPr lang="en-GB" dirty="0" smtClean="0"/>
              <a:t>When an exceptions is handled it's cleared as if no error occurred 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Exception Handling?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Exception Handling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4542" y="1106933"/>
            <a:ext cx="8425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showCompany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</a:t>
            </a:r>
            <a:r>
              <a:rPr lang="en-GB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SQL Server}; 			SERVER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=.\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qastore;Trusted_Connection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 = </a:t>
            </a:r>
            <a:r>
              <a:rPr lang="en-GB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cur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companys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#---------------------- main -----------------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rows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showCompany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rows !=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rows: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print(row)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'Error reading data.'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600" b="1" dirty="0"/>
          </a:p>
        </p:txBody>
      </p:sp>
      <p:sp>
        <p:nvSpPr>
          <p:cNvPr id="6" name="Left Arrow 5"/>
          <p:cNvSpPr/>
          <p:nvPr/>
        </p:nvSpPr>
        <p:spPr>
          <a:xfrm>
            <a:off x="2840903" y="4085816"/>
            <a:ext cx="456435" cy="24869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993303" y="3617728"/>
            <a:ext cx="456435" cy="24869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82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Exception Handling in function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58426" y="1293476"/>
            <a:ext cx="853985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showCompany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</a:t>
            </a:r>
            <a:r>
              <a:rPr lang="en-GB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SQL Server};	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SERVER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=.\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qastore;Trusted_Connection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 = </a:t>
            </a:r>
            <a:r>
              <a:rPr lang="en-GB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cur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company'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"Error: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ex)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#---------------------- main -----------------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rows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showCompany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rows !=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rows:  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print(row)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3854906" y="4002437"/>
            <a:ext cx="456435" cy="18684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830016" y="5255838"/>
            <a:ext cx="456435" cy="20553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854909" y="4265429"/>
            <a:ext cx="456435" cy="24869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2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 </a:t>
            </a:r>
            <a:r>
              <a:rPr lang="en-GB" dirty="0" smtClean="0"/>
              <a:t>in main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0241" y="1017558"/>
            <a:ext cx="847943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getQAStoreConnection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</a:t>
            </a:r>
            <a:r>
              <a:rPr lang="en-GB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SQL Server}; 					SERVER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=.\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qastore;Trusted_Connection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conn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getQAStoreConnection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#---------------------- main -----------------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rows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company'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rows !=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rows: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print(row)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'Error reading data.'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7524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no lab for this chapter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6116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Any 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16832"/>
            <a:ext cx="2340869" cy="37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0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/>
    </BookTypeField0>
    <SequenceNumber xmlns="E64DA411-94AE-4202-97C9-83273A834252" xsi:nil="true"/>
    <IsBuildFile xmlns="E64DA411-94AE-4202-97C9-83273A834252" xsi:nil="true"/>
  </documentManagement>
</p:properties>
</file>

<file path=customXml/itemProps1.xml><?xml version="1.0" encoding="utf-8"?>
<ds:datastoreItem xmlns:ds="http://schemas.openxmlformats.org/officeDocument/2006/customXml" ds:itemID="{95853893-6C60-4AAE-AB1A-CB720AE1F525}"/>
</file>

<file path=customXml/itemProps2.xml><?xml version="1.0" encoding="utf-8"?>
<ds:datastoreItem xmlns:ds="http://schemas.openxmlformats.org/officeDocument/2006/customXml" ds:itemID="{5D976D4D-3B13-41B8-8703-E633FDA32895}"/>
</file>

<file path=customXml/itemProps3.xml><?xml version="1.0" encoding="utf-8"?>
<ds:datastoreItem xmlns:ds="http://schemas.openxmlformats.org/officeDocument/2006/customXml" ds:itemID="{1D9EEE83-B0E9-43E1-ADC6-03268082DAA0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6602</TotalTime>
  <Words>113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Courier New</vt:lpstr>
      <vt:lpstr>Wingdings</vt:lpstr>
      <vt:lpstr>QA PowerPoint Template_DRAFTMay2012</vt:lpstr>
      <vt:lpstr>Exception Handling</vt:lpstr>
      <vt:lpstr>What is Exception Handling?</vt:lpstr>
      <vt:lpstr>Exception Handling example</vt:lpstr>
      <vt:lpstr>Exception Handling in function</vt:lpstr>
      <vt:lpstr>Exception Handling in main</vt:lpstr>
      <vt:lpstr>Labs</vt:lpstr>
      <vt:lpstr>Any Questions?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Microsoft account</cp:lastModifiedBy>
  <cp:revision>277</cp:revision>
  <cp:lastPrinted>2015-07-09T08:30:58Z</cp:lastPrinted>
  <dcterms:created xsi:type="dcterms:W3CDTF">2012-05-29T10:22:07Z</dcterms:created>
  <dcterms:modified xsi:type="dcterms:W3CDTF">2020-11-08T00:16:48Z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</Properties>
</file>