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4"/>
  </p:sldMasterIdLst>
  <p:notesMasterIdLst>
    <p:notesMasterId r:id="rId12"/>
  </p:notesMasterIdLst>
  <p:handoutMasterIdLst>
    <p:handoutMasterId r:id="rId13"/>
  </p:handoutMasterIdLst>
  <p:sldIdLst>
    <p:sldId id="1074" r:id="rId5"/>
    <p:sldId id="1075" r:id="rId6"/>
    <p:sldId id="1076" r:id="rId7"/>
    <p:sldId id="1077" r:id="rId8"/>
    <p:sldId id="1078" r:id="rId9"/>
    <p:sldId id="1079" r:id="rId10"/>
    <p:sldId id="980" r:id="rId11"/>
  </p:sldIdLst>
  <p:sldSz cx="12192000" cy="6858000"/>
  <p:notesSz cx="6645275" cy="9775825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FF9"/>
    <a:srgbClr val="004050"/>
    <a:srgbClr val="3399FF"/>
    <a:srgbClr val="09EDB8"/>
    <a:srgbClr val="7E007C"/>
    <a:srgbClr val="F91258"/>
    <a:srgbClr val="333399"/>
    <a:srgbClr val="A6A6A6"/>
    <a:srgbClr val="00B288"/>
    <a:srgbClr val="F36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5501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146" y="60"/>
      </p:cViewPr>
      <p:guideLst>
        <p:guide pos="3840"/>
        <p:guide orient="horz" pos="377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29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9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0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44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21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12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1021" y="841815"/>
            <a:ext cx="5597183" cy="3148415"/>
          </a:xfrm>
          <a:ln/>
        </p:spPr>
      </p:sp>
      <p:sp>
        <p:nvSpPr>
          <p:cNvPr id="4669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8874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0.svg"/><Relationship Id="rId4" Type="http://schemas.openxmlformats.org/officeDocument/2006/relationships/image" Target="../media/image6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NUL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0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5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72574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4205"/>
            <a:ext cx="8314267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7139"/>
            <a:ext cx="8324398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057" y="3264823"/>
            <a:ext cx="5967455" cy="28592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28CFF9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1" y="2366578"/>
            <a:ext cx="7767721" cy="4491421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-1" y="3841786"/>
            <a:ext cx="8212667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0132" y="4965471"/>
            <a:ext cx="8146316" cy="4320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030515"/>
            <a:ext cx="2361189" cy="132089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0" y="5379138"/>
            <a:ext cx="2746241" cy="133200"/>
          </a:xfrm>
          <a:prstGeom prst="rect">
            <a:avLst/>
          </a:prstGeom>
          <a:solidFill>
            <a:srgbClr val="F8D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203017" y="4568506"/>
            <a:ext cx="2424152" cy="1401684"/>
            <a:chOff x="7799133" y="1870745"/>
            <a:chExt cx="1010349" cy="584292"/>
          </a:xfrm>
          <a:solidFill>
            <a:srgbClr val="F8D237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F3622C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2327195" y="4606108"/>
            <a:ext cx="2293146" cy="1326143"/>
            <a:chOff x="7799133" y="1870745"/>
            <a:chExt cx="1010349" cy="584292"/>
          </a:xfrm>
          <a:solidFill>
            <a:srgbClr val="FF004C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-11069" y="5042941"/>
            <a:ext cx="2506981" cy="126517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5374222"/>
            <a:ext cx="2506981" cy="126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6058" y="3516217"/>
            <a:ext cx="5797612" cy="2396903"/>
            <a:chOff x="1320045" y="4580698"/>
            <a:chExt cx="3312434" cy="1370734"/>
          </a:xfrm>
          <a:solidFill>
            <a:srgbClr val="7E007C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1320045" y="5031740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320046" y="5373431"/>
              <a:ext cx="1234104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2"/>
            <a:r>
              <a:rPr lang="en-GB" dirty="0" smtClean="0"/>
              <a:t>Fourth level</a:t>
            </a:r>
          </a:p>
          <a:p>
            <a:pPr lvl="2"/>
            <a:r>
              <a:rPr lang="en-GB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 smtClean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ACTIVITY: </a:t>
            </a:r>
            <a:br>
              <a:rPr lang="en-US" noProof="0" dirty="0" smtClean="0"/>
            </a:br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&amp;A/what's next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FF004C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0890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2pPr marL="355600" indent="-266700">
              <a:buFont typeface="Arial" panose="020B0604020202020204" pitchFamily="34" charset="0"/>
              <a:buChar char="•"/>
              <a:defRPr/>
            </a:lvl2pPr>
            <a:lvl3pPr marL="355600" indent="-266700">
              <a:buFont typeface="Arial" panose="020B0604020202020204" pitchFamily="34" charset="0"/>
              <a:buChar char="•"/>
              <a:defRPr/>
            </a:lvl3pPr>
            <a:lvl4pPr marL="355600" indent="-266700">
              <a:buFont typeface="Arial" panose="020B0604020202020204" pitchFamily="34" charset="0"/>
              <a:buChar char="•"/>
              <a:defRPr/>
            </a:lvl4pPr>
            <a:lvl5pPr marL="355600" indent="-2667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 smtClean="0"/>
              <a:t>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 smtClean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Hope you enjoyed this learning journey.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3516594"/>
            <a:ext cx="7016814" cy="2396903"/>
            <a:chOff x="623461" y="4580698"/>
            <a:chExt cx="4009018" cy="1370734"/>
          </a:xfrm>
          <a:solidFill>
            <a:srgbClr val="004050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623462" y="5031740"/>
              <a:ext cx="19306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3461" y="5373431"/>
              <a:ext cx="1930689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5" name="Pictur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82" y="5835985"/>
            <a:ext cx="1057835" cy="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4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1022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3593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00" y="360000"/>
            <a:ext cx="11760000" cy="5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0000" y="900000"/>
            <a:ext cx="11760000" cy="5220000"/>
          </a:xfrm>
          <a:prstGeom prst="rect">
            <a:avLst/>
          </a:prstGeom>
        </p:spPr>
        <p:txBody>
          <a:bodyPr/>
          <a:lstStyle>
            <a:lvl1pPr indent="-360000">
              <a:spcBef>
                <a:spcPts val="0"/>
              </a:spcBef>
              <a:spcAft>
                <a:spcPts val="600"/>
              </a:spcAft>
              <a:defRPr sz="2400" baseline="0">
                <a:solidFill>
                  <a:schemeClr val="tx1"/>
                </a:solidFill>
              </a:defRPr>
            </a:lvl1pPr>
            <a:lvl2pPr indent="-360000"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2pPr>
            <a:lvl3pPr indent="-360000">
              <a:spcBef>
                <a:spcPts val="0"/>
              </a:spcBef>
              <a:spcAft>
                <a:spcPts val="600"/>
              </a:spcAft>
              <a:defRPr sz="1800" baseline="0">
                <a:solidFill>
                  <a:schemeClr val="tx1"/>
                </a:solidFill>
              </a:defRPr>
            </a:lvl3pPr>
            <a:lvl4pPr indent="-360000">
              <a:spcBef>
                <a:spcPts val="0"/>
              </a:spcBef>
              <a:spcAft>
                <a:spcPts val="600"/>
              </a:spcAft>
              <a:defRPr sz="1600" baseline="0">
                <a:solidFill>
                  <a:schemeClr val="tx1"/>
                </a:solidFill>
              </a:defRPr>
            </a:lvl4pPr>
            <a:lvl5pPr indent="-360000">
              <a:spcBef>
                <a:spcPts val="0"/>
              </a:spcBef>
              <a:spcAft>
                <a:spcPts val="600"/>
              </a:spcAft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0187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3516594"/>
            <a:ext cx="6358189" cy="2396903"/>
            <a:chOff x="999763" y="4580698"/>
            <a:chExt cx="3632716" cy="1370734"/>
          </a:xfrm>
          <a:solidFill>
            <a:srgbClr val="004050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999763" y="5031740"/>
              <a:ext cx="1554386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999763" y="5373431"/>
              <a:ext cx="1554387" cy="133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1C13B23-0164-1C4E-9E7A-3F1ECA7824F7}"/>
                </a:ext>
              </a:extLst>
            </p:cNvPr>
            <p:cNvGrpSpPr/>
            <p:nvPr userDrawn="1"/>
          </p:nvGrpSpPr>
          <p:grpSpPr>
            <a:xfrm>
              <a:off x="2227580" y="4580698"/>
              <a:ext cx="2404899" cy="1370734"/>
              <a:chOff x="7799133" y="1870745"/>
              <a:chExt cx="1010349" cy="584292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F450B4C-241D-A544-BBEF-175E01D6A139}"/>
                  </a:ext>
                </a:extLst>
              </p:cNvPr>
              <p:cNvSpPr/>
              <p:nvPr/>
            </p:nvSpPr>
            <p:spPr>
              <a:xfrm>
                <a:off x="7799260" y="1870745"/>
                <a:ext cx="749300" cy="247650"/>
              </a:xfrm>
              <a:custGeom>
                <a:avLst/>
                <a:gdLst>
                  <a:gd name="connsiteX0" fmla="*/ 749871 w 749300"/>
                  <a:gd name="connsiteY0" fmla="*/ 248186 h 247650"/>
                  <a:gd name="connsiteX1" fmla="*/ 0 w 749300"/>
                  <a:gd name="connsiteY1" fmla="*/ 248186 h 247650"/>
                  <a:gd name="connsiteX2" fmla="*/ 0 w 749300"/>
                  <a:gd name="connsiteY2" fmla="*/ 192497 h 247650"/>
                  <a:gd name="connsiteX3" fmla="*/ 603885 w 749300"/>
                  <a:gd name="connsiteY3" fmla="*/ 192497 h 247650"/>
                  <a:gd name="connsiteX4" fmla="*/ 457200 w 749300"/>
                  <a:gd name="connsiteY4" fmla="*/ 219 h 247650"/>
                  <a:gd name="connsiteX5" fmla="*/ 515239 w 749300"/>
                  <a:gd name="connsiteY5" fmla="*/ 219 h 247650"/>
                  <a:gd name="connsiteX6" fmla="*/ 535495 w 749300"/>
                  <a:gd name="connsiteY6" fmla="*/ 12347 h 247650"/>
                  <a:gd name="connsiteX7" fmla="*/ 600011 w 749300"/>
                  <a:gd name="connsiteY7" fmla="*/ 105057 h 247650"/>
                  <a:gd name="connsiteX8" fmla="*/ 744030 w 749300"/>
                  <a:gd name="connsiteY8" fmla="*/ 242090 h 247650"/>
                  <a:gd name="connsiteX9" fmla="*/ 749236 w 749300"/>
                  <a:gd name="connsiteY9" fmla="*/ 246535 h 247650"/>
                  <a:gd name="connsiteX10" fmla="*/ 749871 w 749300"/>
                  <a:gd name="connsiteY10" fmla="*/ 248186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9300" h="247650">
                    <a:moveTo>
                      <a:pt x="749871" y="248186"/>
                    </a:moveTo>
                    <a:lnTo>
                      <a:pt x="0" y="248186"/>
                    </a:lnTo>
                    <a:lnTo>
                      <a:pt x="0" y="192497"/>
                    </a:lnTo>
                    <a:lnTo>
                      <a:pt x="603885" y="192497"/>
                    </a:lnTo>
                    <a:cubicBezTo>
                      <a:pt x="546036" y="134140"/>
                      <a:pt x="492760" y="74768"/>
                      <a:pt x="457200" y="219"/>
                    </a:cubicBezTo>
                    <a:cubicBezTo>
                      <a:pt x="477583" y="219"/>
                      <a:pt x="496443" y="854"/>
                      <a:pt x="515239" y="219"/>
                    </a:cubicBezTo>
                    <a:cubicBezTo>
                      <a:pt x="524031" y="-1141"/>
                      <a:pt x="532543" y="3956"/>
                      <a:pt x="535495" y="12347"/>
                    </a:cubicBezTo>
                    <a:cubicBezTo>
                      <a:pt x="553057" y="45816"/>
                      <a:pt x="574730" y="76961"/>
                      <a:pt x="600011" y="105057"/>
                    </a:cubicBezTo>
                    <a:cubicBezTo>
                      <a:pt x="643639" y="155126"/>
                      <a:pt x="691855" y="201004"/>
                      <a:pt x="744030" y="242090"/>
                    </a:cubicBezTo>
                    <a:cubicBezTo>
                      <a:pt x="745808" y="243551"/>
                      <a:pt x="747585" y="245011"/>
                      <a:pt x="749236" y="246535"/>
                    </a:cubicBezTo>
                    <a:cubicBezTo>
                      <a:pt x="749554" y="246599"/>
                      <a:pt x="749554" y="247170"/>
                      <a:pt x="749871" y="248186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B9C1B07-7BAD-DD4F-97E1-2FD89B2D1C40}"/>
                  </a:ext>
                </a:extLst>
              </p:cNvPr>
              <p:cNvSpPr/>
              <p:nvPr/>
            </p:nvSpPr>
            <p:spPr>
              <a:xfrm>
                <a:off x="7799133" y="2208657"/>
                <a:ext cx="749300" cy="241300"/>
              </a:xfrm>
              <a:custGeom>
                <a:avLst/>
                <a:gdLst>
                  <a:gd name="connsiteX0" fmla="*/ 601091 w 749300"/>
                  <a:gd name="connsiteY0" fmla="*/ 55689 h 241300"/>
                  <a:gd name="connsiteX1" fmla="*/ 0 w 749300"/>
                  <a:gd name="connsiteY1" fmla="*/ 55689 h 241300"/>
                  <a:gd name="connsiteX2" fmla="*/ 0 w 749300"/>
                  <a:gd name="connsiteY2" fmla="*/ 0 h 241300"/>
                  <a:gd name="connsiteX3" fmla="*/ 751269 w 749300"/>
                  <a:gd name="connsiteY3" fmla="*/ 0 h 241300"/>
                  <a:gd name="connsiteX4" fmla="*/ 720598 w 749300"/>
                  <a:gd name="connsiteY4" fmla="*/ 25845 h 241300"/>
                  <a:gd name="connsiteX5" fmla="*/ 586550 w 749300"/>
                  <a:gd name="connsiteY5" fmla="*/ 159893 h 241300"/>
                  <a:gd name="connsiteX6" fmla="*/ 531813 w 749300"/>
                  <a:gd name="connsiteY6" fmla="*/ 241871 h 241300"/>
                  <a:gd name="connsiteX7" fmla="*/ 524701 w 749300"/>
                  <a:gd name="connsiteY7" fmla="*/ 246824 h 241300"/>
                  <a:gd name="connsiteX8" fmla="*/ 461835 w 749300"/>
                  <a:gd name="connsiteY8" fmla="*/ 246824 h 241300"/>
                  <a:gd name="connsiteX9" fmla="*/ 458216 w 749300"/>
                  <a:gd name="connsiteY9" fmla="*/ 246317 h 241300"/>
                  <a:gd name="connsiteX10" fmla="*/ 522478 w 749300"/>
                  <a:gd name="connsiteY10" fmla="*/ 144717 h 241300"/>
                  <a:gd name="connsiteX11" fmla="*/ 601091 w 749300"/>
                  <a:gd name="connsiteY11" fmla="*/ 55689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9300" h="241300">
                    <a:moveTo>
                      <a:pt x="601091" y="55689"/>
                    </a:moveTo>
                    <a:lnTo>
                      <a:pt x="0" y="55689"/>
                    </a:lnTo>
                    <a:lnTo>
                      <a:pt x="0" y="0"/>
                    </a:lnTo>
                    <a:lnTo>
                      <a:pt x="751269" y="0"/>
                    </a:lnTo>
                    <a:cubicBezTo>
                      <a:pt x="740220" y="9335"/>
                      <a:pt x="730377" y="17526"/>
                      <a:pt x="720598" y="25845"/>
                    </a:cubicBezTo>
                    <a:cubicBezTo>
                      <a:pt x="672008" y="66441"/>
                      <a:pt x="627146" y="111303"/>
                      <a:pt x="586550" y="159893"/>
                    </a:cubicBezTo>
                    <a:cubicBezTo>
                      <a:pt x="565442" y="185196"/>
                      <a:pt x="547093" y="212678"/>
                      <a:pt x="531813" y="241871"/>
                    </a:cubicBezTo>
                    <a:cubicBezTo>
                      <a:pt x="530328" y="244527"/>
                      <a:pt x="527706" y="246353"/>
                      <a:pt x="524701" y="246824"/>
                    </a:cubicBezTo>
                    <a:cubicBezTo>
                      <a:pt x="503746" y="247205"/>
                      <a:pt x="482791" y="246824"/>
                      <a:pt x="461835" y="246824"/>
                    </a:cubicBezTo>
                    <a:cubicBezTo>
                      <a:pt x="460621" y="246721"/>
                      <a:pt x="459412" y="246551"/>
                      <a:pt x="458216" y="246317"/>
                    </a:cubicBezTo>
                    <a:cubicBezTo>
                      <a:pt x="475005" y="209733"/>
                      <a:pt x="496619" y="175563"/>
                      <a:pt x="522478" y="144717"/>
                    </a:cubicBezTo>
                    <a:cubicBezTo>
                      <a:pt x="547751" y="114554"/>
                      <a:pt x="574802" y="85471"/>
                      <a:pt x="601091" y="55689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7BA7C41-EA1C-2F4D-90C7-EC472AB85B8A}"/>
                  </a:ext>
                </a:extLst>
              </p:cNvPr>
              <p:cNvSpPr/>
              <p:nvPr userDrawn="1"/>
            </p:nvSpPr>
            <p:spPr>
              <a:xfrm>
                <a:off x="8428482" y="1870837"/>
                <a:ext cx="381000" cy="584200"/>
              </a:xfrm>
              <a:custGeom>
                <a:avLst/>
                <a:gdLst>
                  <a:gd name="connsiteX0" fmla="*/ 275717 w 381000"/>
                  <a:gd name="connsiteY0" fmla="*/ 292862 h 584200"/>
                  <a:gd name="connsiteX1" fmla="*/ 0 w 381000"/>
                  <a:gd name="connsiteY1" fmla="*/ 762 h 584200"/>
                  <a:gd name="connsiteX2" fmla="*/ 5779 w 381000"/>
                  <a:gd name="connsiteY2" fmla="*/ 0 h 584200"/>
                  <a:gd name="connsiteX3" fmla="*/ 65532 w 381000"/>
                  <a:gd name="connsiteY3" fmla="*/ 0 h 584200"/>
                  <a:gd name="connsiteX4" fmla="*/ 73089 w 381000"/>
                  <a:gd name="connsiteY4" fmla="*/ 4191 h 584200"/>
                  <a:gd name="connsiteX5" fmla="*/ 202629 w 381000"/>
                  <a:gd name="connsiteY5" fmla="*/ 164973 h 584200"/>
                  <a:gd name="connsiteX6" fmla="*/ 377889 w 381000"/>
                  <a:gd name="connsiteY6" fmla="*/ 290449 h 584200"/>
                  <a:gd name="connsiteX7" fmla="*/ 381318 w 381000"/>
                  <a:gd name="connsiteY7" fmla="*/ 292481 h 584200"/>
                  <a:gd name="connsiteX8" fmla="*/ 340043 w 381000"/>
                  <a:gd name="connsiteY8" fmla="*/ 317881 h 584200"/>
                  <a:gd name="connsiteX9" fmla="*/ 126238 w 381000"/>
                  <a:gd name="connsiteY9" fmla="*/ 500698 h 584200"/>
                  <a:gd name="connsiteX10" fmla="*/ 74358 w 381000"/>
                  <a:gd name="connsiteY10" fmla="*/ 579120 h 584200"/>
                  <a:gd name="connsiteX11" fmla="*/ 65024 w 381000"/>
                  <a:gd name="connsiteY11" fmla="*/ 584708 h 584200"/>
                  <a:gd name="connsiteX12" fmla="*/ 0 w 381000"/>
                  <a:gd name="connsiteY12" fmla="*/ 584708 h 584200"/>
                  <a:gd name="connsiteX13" fmla="*/ 275717 w 381000"/>
                  <a:gd name="connsiteY13" fmla="*/ 292862 h 58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000" h="584200">
                    <a:moveTo>
                      <a:pt x="275717" y="292862"/>
                    </a:moveTo>
                    <a:cubicBezTo>
                      <a:pt x="157290" y="220155"/>
                      <a:pt x="68517" y="120840"/>
                      <a:pt x="0" y="762"/>
                    </a:cubicBezTo>
                    <a:cubicBezTo>
                      <a:pt x="1912" y="408"/>
                      <a:pt x="3840" y="154"/>
                      <a:pt x="5779" y="0"/>
                    </a:cubicBezTo>
                    <a:cubicBezTo>
                      <a:pt x="25654" y="0"/>
                      <a:pt x="45593" y="0"/>
                      <a:pt x="65532" y="0"/>
                    </a:cubicBezTo>
                    <a:cubicBezTo>
                      <a:pt x="68552" y="194"/>
                      <a:pt x="71325" y="1732"/>
                      <a:pt x="73089" y="4191"/>
                    </a:cubicBezTo>
                    <a:cubicBezTo>
                      <a:pt x="105855" y="66230"/>
                      <a:pt x="150940" y="118491"/>
                      <a:pt x="202629" y="164973"/>
                    </a:cubicBezTo>
                    <a:cubicBezTo>
                      <a:pt x="256618" y="212664"/>
                      <a:pt x="315344" y="254708"/>
                      <a:pt x="377889" y="290449"/>
                    </a:cubicBezTo>
                    <a:lnTo>
                      <a:pt x="381318" y="292481"/>
                    </a:lnTo>
                    <a:cubicBezTo>
                      <a:pt x="367221" y="301180"/>
                      <a:pt x="353568" y="309372"/>
                      <a:pt x="340043" y="317881"/>
                    </a:cubicBezTo>
                    <a:cubicBezTo>
                      <a:pt x="260224" y="368681"/>
                      <a:pt x="186246" y="426593"/>
                      <a:pt x="126238" y="500698"/>
                    </a:cubicBezTo>
                    <a:cubicBezTo>
                      <a:pt x="106331" y="525012"/>
                      <a:pt x="88949" y="551288"/>
                      <a:pt x="74358" y="579120"/>
                    </a:cubicBezTo>
                    <a:cubicBezTo>
                      <a:pt x="72939" y="582938"/>
                      <a:pt x="69060" y="585261"/>
                      <a:pt x="65024" y="584708"/>
                    </a:cubicBezTo>
                    <a:cubicBezTo>
                      <a:pt x="43879" y="584391"/>
                      <a:pt x="22733" y="584708"/>
                      <a:pt x="0" y="584708"/>
                    </a:cubicBezTo>
                    <a:cubicBezTo>
                      <a:pt x="68517" y="464693"/>
                      <a:pt x="157862" y="365951"/>
                      <a:pt x="275717" y="292862"/>
                    </a:cubicBezTo>
                    <a:close/>
                  </a:path>
                </a:pathLst>
              </a:custGeom>
              <a:grpFill/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Housekeeping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F91258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33346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 smtClean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 smtClean="0"/>
              <a:t>Click to edit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</a:t>
            </a:r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76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811" r:id="rId2"/>
    <p:sldLayoutId id="2147483904" r:id="rId3"/>
    <p:sldLayoutId id="2147483812" r:id="rId4"/>
    <p:sldLayoutId id="2147483813" r:id="rId5"/>
    <p:sldLayoutId id="2147483798" r:id="rId6"/>
    <p:sldLayoutId id="2147483806" r:id="rId7"/>
    <p:sldLayoutId id="2147483941" r:id="rId8"/>
    <p:sldLayoutId id="2147483709" r:id="rId9"/>
    <p:sldLayoutId id="2147483822" r:id="rId10"/>
    <p:sldLayoutId id="2147483802" r:id="rId11"/>
    <p:sldLayoutId id="2147483792" r:id="rId12"/>
    <p:sldLayoutId id="2147483810" r:id="rId13"/>
    <p:sldLayoutId id="2147483804" r:id="rId14"/>
    <p:sldLayoutId id="2147483821" r:id="rId15"/>
    <p:sldLayoutId id="2147483824" r:id="rId16"/>
    <p:sldLayoutId id="2147483828" r:id="rId17"/>
    <p:sldLayoutId id="2147483853" r:id="rId18"/>
    <p:sldLayoutId id="2147483899" r:id="rId19"/>
    <p:sldLayoutId id="2147483832" r:id="rId20"/>
    <p:sldLayoutId id="2147483833" r:id="rId21"/>
    <p:sldLayoutId id="2147483836" r:id="rId22"/>
    <p:sldLayoutId id="2147483852" r:id="rId23"/>
    <p:sldLayoutId id="2147483900" r:id="rId24"/>
    <p:sldLayoutId id="2147483820" r:id="rId25"/>
    <p:sldLayoutId id="2147483842" r:id="rId26"/>
    <p:sldLayoutId id="2147483845" r:id="rId27"/>
    <p:sldLayoutId id="2147483851" r:id="rId28"/>
    <p:sldLayoutId id="2147483901" r:id="rId29"/>
    <p:sldLayoutId id="2147483650" r:id="rId30"/>
    <p:sldLayoutId id="2147483734" r:id="rId31"/>
    <p:sldLayoutId id="2147483796" r:id="rId32"/>
    <p:sldLayoutId id="2147483719" r:id="rId33"/>
    <p:sldLayoutId id="2147483721" r:id="rId34"/>
    <p:sldLayoutId id="2147483724" r:id="rId35"/>
    <p:sldLayoutId id="2147483797" r:id="rId36"/>
    <p:sldLayoutId id="2147483814" r:id="rId37"/>
    <p:sldLayoutId id="2147483942" r:id="rId38"/>
    <p:sldLayoutId id="2147483944" r:id="rId39"/>
    <p:sldLayoutId id="2147483945" r:id="rId40"/>
    <p:sldLayoutId id="2147483946" r:id="rId4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3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3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Exception Handling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99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Exception Handling?</a:t>
            </a: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1" indent="-342900">
              <a:spcAft>
                <a:spcPts val="650"/>
              </a:spcAft>
              <a:buSzPct val="115000"/>
            </a:pPr>
            <a:r>
              <a:rPr lang="en-GB" b="1" dirty="0" smtClean="0"/>
              <a:t>Every operation involving user data entry may result in a crash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 smtClean="0"/>
              <a:t>Every I/O operation, files databases… may crash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b="1" dirty="0" smtClean="0"/>
              <a:t>Good programs are bullet proof</a:t>
            </a:r>
            <a:endParaRPr lang="en-GB" dirty="0" smtClean="0"/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 smtClean="0"/>
              <a:t>Bad ones dump error message and die!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b="1" dirty="0" smtClean="0"/>
              <a:t>It may not be possible to make safe every route through an app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 smtClean="0"/>
              <a:t>But you must try</a:t>
            </a:r>
          </a:p>
          <a:p>
            <a:pPr marL="342900" lvl="1" indent="-342900">
              <a:spcAft>
                <a:spcPts val="650"/>
              </a:spcAft>
              <a:buSzPct val="115000"/>
            </a:pPr>
            <a:r>
              <a:rPr lang="en-GB" b="1" dirty="0" smtClean="0"/>
              <a:t>Catch exceptions in functions or let them go up the calls stack</a:t>
            </a:r>
          </a:p>
          <a:p>
            <a:pPr marL="342000" lvl="1" indent="-342900">
              <a:spcAft>
                <a:spcPts val="650"/>
              </a:spcAft>
              <a:buSzPct val="115000"/>
            </a:pPr>
            <a:r>
              <a:rPr lang="en-GB" b="1" dirty="0" smtClean="0"/>
              <a:t>When an exceptions is handled it's cleared as if no error occurred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5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Exception Handling example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339971" y="1367764"/>
            <a:ext cx="8425543" cy="5016758"/>
            <a:chOff x="1907228" y="1109349"/>
            <a:chExt cx="8425543" cy="5016758"/>
          </a:xfrm>
        </p:grpSpPr>
        <p:sp>
          <p:nvSpPr>
            <p:cNvPr id="5" name="Rectangle 4"/>
            <p:cNvSpPr/>
            <p:nvPr/>
          </p:nvSpPr>
          <p:spPr>
            <a:xfrm>
              <a:off x="1907228" y="1109349"/>
              <a:ext cx="8425543" cy="50167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import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dirty="0" err="1">
                  <a:solidFill>
                    <a:srgbClr val="6F008A"/>
                  </a:solidFill>
                  <a:latin typeface="Consolas" panose="020B0609020204030204" pitchFamily="49" charset="0"/>
                </a:rPr>
                <a:t>pyodbc</a:t>
              </a:r>
              <a:endParaRPr lang="en-GB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GB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def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showCompany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connectionString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r'DRIVER</a:t>
              </a:r>
              <a:r>
                <a:rPr lang="en-GB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={ODBC Driver 13 for SQL Server}; 			SERVER=.\</a:t>
              </a:r>
              <a:r>
                <a:rPr lang="en-GB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SQLExpress;DATABASE</a:t>
              </a:r>
              <a:r>
                <a:rPr lang="en-GB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qastore;Trusted_Connection</a:t>
              </a:r>
              <a:r>
                <a:rPr lang="en-GB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=yes'</a:t>
              </a:r>
              <a:endParaRPr lang="en-GB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try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conn = </a:t>
              </a:r>
              <a:r>
                <a:rPr lang="en-GB" sz="1600" dirty="0" err="1">
                  <a:solidFill>
                    <a:srgbClr val="6F008A"/>
                  </a:solidFill>
                  <a:latin typeface="Consolas" panose="020B0609020204030204" pitchFamily="49" charset="0"/>
                </a:rPr>
                <a:t>pyodbc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.connect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connectionString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cur =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conn.cursor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result =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cur.execute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'SELECT * FROM </a:t>
              </a:r>
              <a:r>
                <a:rPr lang="en-GB" sz="16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companys</a:t>
              </a:r>
              <a:r>
                <a:rPr lang="en-GB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fetchall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conn.close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except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None</a:t>
              </a:r>
              <a:endParaRPr lang="en-GB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#---------------------- main -----------------</a:t>
              </a:r>
              <a:endParaRPr lang="en-GB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rows = </a:t>
              </a:r>
              <a:r>
                <a:rPr lang="en-GB" sz="16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showCompany</a:t>
              </a:r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GB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rows != </a:t>
              </a:r>
              <a:r>
                <a:rPr lang="en-GB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None</a:t>
              </a:r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row </a:t>
              </a:r>
              <a:r>
                <a:rPr lang="en-GB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</a:t>
              </a:r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rows:        </a:t>
              </a:r>
            </a:p>
            <a:p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print(row)</a:t>
              </a:r>
            </a:p>
            <a:p>
              <a:r>
                <a:rPr lang="en-GB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else</a:t>
              </a:r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print(</a:t>
              </a:r>
              <a:r>
                <a:rPr lang="en-GB" sz="1600" b="1" dirty="0">
                  <a:solidFill>
                    <a:srgbClr val="A31515"/>
                  </a:solidFill>
                  <a:latin typeface="Consolas" panose="020B0609020204030204" pitchFamily="49" charset="0"/>
                </a:rPr>
                <a:t>'Error reading data.'</a:t>
              </a:r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GB" sz="1600" b="1" dirty="0"/>
            </a:p>
          </p:txBody>
        </p:sp>
        <p:sp>
          <p:nvSpPr>
            <p:cNvPr id="6" name="Left Arrow 5"/>
            <p:cNvSpPr/>
            <p:nvPr/>
          </p:nvSpPr>
          <p:spPr>
            <a:xfrm>
              <a:off x="4364904" y="4085816"/>
              <a:ext cx="456435" cy="248694"/>
            </a:xfrm>
            <a:prstGeom prst="leftArrow">
              <a:avLst/>
            </a:prstGeom>
            <a:solidFill>
              <a:srgbClr val="28CFF9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Left Arrow 6"/>
            <p:cNvSpPr/>
            <p:nvPr/>
          </p:nvSpPr>
          <p:spPr>
            <a:xfrm>
              <a:off x="4517304" y="3617728"/>
              <a:ext cx="456435" cy="248694"/>
            </a:xfrm>
            <a:prstGeom prst="leftArrow">
              <a:avLst/>
            </a:prstGeom>
            <a:solidFill>
              <a:srgbClr val="28CFF9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9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Exception Handling in function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339971" y="1392867"/>
            <a:ext cx="8804068" cy="4739759"/>
            <a:chOff x="1670946" y="1293477"/>
            <a:chExt cx="8804068" cy="4739759"/>
          </a:xfrm>
        </p:grpSpPr>
        <p:sp>
          <p:nvSpPr>
            <p:cNvPr id="3" name="Rectangle 2"/>
            <p:cNvSpPr/>
            <p:nvPr/>
          </p:nvSpPr>
          <p:spPr>
            <a:xfrm>
              <a:off x="1670946" y="1293477"/>
              <a:ext cx="8804068" cy="473975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import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dirty="0" err="1">
                  <a:solidFill>
                    <a:srgbClr val="6F008A"/>
                  </a:solidFill>
                  <a:latin typeface="Consolas" panose="020B0609020204030204" pitchFamily="49" charset="0"/>
                </a:rPr>
                <a:t>pyodbc</a:t>
              </a:r>
              <a:endParaRPr lang="en-GB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en-GB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def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showCompany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connectionString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GB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r'DRIVER</a:t>
              </a:r>
              <a:r>
                <a:rPr lang="en-GB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={ODBC Driver 13 for SQL Server};				SERVER=.\</a:t>
              </a:r>
              <a:r>
                <a:rPr lang="en-GB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SQLExpress;DATABASE</a:t>
              </a:r>
              <a:r>
                <a:rPr lang="en-GB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=</a:t>
              </a:r>
              <a:r>
                <a:rPr lang="en-GB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qastore;Trusted_Connection</a:t>
              </a:r>
              <a:r>
                <a:rPr lang="en-GB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=yes'</a:t>
              </a:r>
              <a:endParaRPr lang="en-GB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try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conn = </a:t>
              </a:r>
              <a:r>
                <a:rPr lang="en-GB" sz="1600" dirty="0" err="1">
                  <a:solidFill>
                    <a:srgbClr val="6F008A"/>
                  </a:solidFill>
                  <a:latin typeface="Consolas" panose="020B0609020204030204" pitchFamily="49" charset="0"/>
                </a:rPr>
                <a:t>pyodbc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.connect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connectionString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cur =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conn.cursor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result =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cur.execute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'SELECT * FROM company'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fetchall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conn.close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except</a:t>
              </a:r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b="1" dirty="0">
                  <a:solidFill>
                    <a:srgbClr val="2B91AF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as</a:t>
              </a:r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ex:</a:t>
              </a:r>
            </a:p>
            <a:p>
              <a:r>
                <a:rPr lang="en-GB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print(</a:t>
              </a:r>
              <a:r>
                <a:rPr lang="en-GB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"Error: "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ex)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None</a:t>
              </a:r>
              <a:endParaRPr lang="en-GB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#---------------------- main -----------------</a:t>
              </a:r>
              <a:endParaRPr lang="en-GB" sz="16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rows = </a:t>
              </a:r>
              <a:r>
                <a:rPr lang="en-GB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showCompany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rows !=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None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row </a:t>
              </a:r>
              <a:r>
                <a:rPr lang="en-GB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</a:t>
              </a:r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rows:        </a:t>
              </a:r>
            </a:p>
            <a:p>
              <a:r>
                <a:rPr lang="en-GB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print(row)</a:t>
              </a:r>
            </a:p>
          </p:txBody>
        </p:sp>
        <p:sp>
          <p:nvSpPr>
            <p:cNvPr id="4" name="Left Arrow 3"/>
            <p:cNvSpPr/>
            <p:nvPr/>
          </p:nvSpPr>
          <p:spPr>
            <a:xfrm>
              <a:off x="5001717" y="4002438"/>
              <a:ext cx="456435" cy="186847"/>
            </a:xfrm>
            <a:prstGeom prst="leftArrow">
              <a:avLst/>
            </a:prstGeom>
            <a:solidFill>
              <a:srgbClr val="28CFF9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Left Arrow 4"/>
            <p:cNvSpPr/>
            <p:nvPr/>
          </p:nvSpPr>
          <p:spPr>
            <a:xfrm>
              <a:off x="4354017" y="5255838"/>
              <a:ext cx="456435" cy="205532"/>
            </a:xfrm>
            <a:prstGeom prst="leftArrow">
              <a:avLst/>
            </a:prstGeom>
            <a:solidFill>
              <a:srgbClr val="28CFF9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Left Arrow 5"/>
            <p:cNvSpPr/>
            <p:nvPr/>
          </p:nvSpPr>
          <p:spPr>
            <a:xfrm>
              <a:off x="5001720" y="4265429"/>
              <a:ext cx="456435" cy="248694"/>
            </a:xfrm>
            <a:prstGeom prst="leftArrow">
              <a:avLst/>
            </a:prstGeom>
            <a:solidFill>
              <a:srgbClr val="28CFF9"/>
            </a:solidFill>
            <a:effec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74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 </a:t>
            </a:r>
            <a:r>
              <a:rPr lang="en-GB" dirty="0" smtClean="0"/>
              <a:t>in main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39971" y="1367059"/>
            <a:ext cx="8166986" cy="489364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getQAStoreConnection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 						SERVER=.\</a:t>
            </a:r>
            <a:r>
              <a:rPr lang="en-GB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qastore;Trusted_Connection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conn = </a:t>
            </a:r>
            <a:r>
              <a:rPr lang="en-GB" sz="1200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cur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conn</a:t>
            </a:r>
          </a:p>
          <a:p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getQAStoreRows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sql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conn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getQAStoreConnection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cur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sql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#---------------------- main -----------------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rows = </a:t>
            </a:r>
            <a:r>
              <a:rPr lang="en-GB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getQAStoreRows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'SELECT * FROM company'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rows !=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rows:        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print(row)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'Error reading data.'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47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24" name="Rectangle 20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mtClean="0"/>
              <a:t>Any Questions?</a:t>
            </a:r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6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Theme1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F2F3C84-6417-4875-9257-298930BEDE10}" vid="{9E2425A1-3053-4C24-BFCA-1F4C1A5294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E64DA411-94AE-4202-97C9-83273A834252" xsi:nil="true"/>
    <IsBuildFile xmlns="E64DA411-94AE-4202-97C9-83273A83425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C2CEE-8312-4C9E-9A4E-5162F0131198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E64DA411-94AE-4202-97C9-83273A83425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C8DA32-8FC7-42AC-A4EC-436782C63D73}"/>
</file>

<file path=customXml/itemProps3.xml><?xml version="1.0" encoding="utf-8"?>
<ds:datastoreItem xmlns:ds="http://schemas.openxmlformats.org/officeDocument/2006/customXml" ds:itemID="{0E6D8FDE-1D81-45A4-9271-67DE02D213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2582</TotalTime>
  <Words>154</Words>
  <Application>Microsoft Office PowerPoint</Application>
  <PresentationFormat>Widescreen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Krana Fat B</vt:lpstr>
      <vt:lpstr>Montserrat</vt:lpstr>
      <vt:lpstr>Theme1</vt:lpstr>
      <vt:lpstr>Exception Handling</vt:lpstr>
      <vt:lpstr>PowerPoint Presentation</vt:lpstr>
      <vt:lpstr>Exception Handling example</vt:lpstr>
      <vt:lpstr>Exception Handling in function</vt:lpstr>
      <vt:lpstr>Exception Handling in main</vt:lpstr>
      <vt:lpstr>Any Questions?</vt:lpstr>
      <vt:lpstr>Thank you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Serdar, Heather</cp:lastModifiedBy>
  <cp:revision>389</cp:revision>
  <cp:lastPrinted>2019-07-03T09:46:41Z</cp:lastPrinted>
  <dcterms:created xsi:type="dcterms:W3CDTF">2019-09-05T08:17:12Z</dcterms:created>
  <dcterms:modified xsi:type="dcterms:W3CDTF">2020-04-02T13:10:37Z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0x010100F0967B7CEE8D417F966757887D9466FB00BF827E6A33EABC489C0FABBC440ED818</vt:lpwstr>
  </property>
  <property fmtid="{D5CDD505-2E9C-101B-9397-08002B2CF9AE}" pid="4" name="BookType">
    <vt:lpwstr>4</vt:lpwstr>
  </property>
</Properties>
</file>