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0"/>
  </p:notesMasterIdLst>
  <p:handoutMasterIdLst>
    <p:handoutMasterId r:id="rId11"/>
  </p:handoutMasterIdLst>
  <p:sldIdLst>
    <p:sldId id="1066" r:id="rId5"/>
    <p:sldId id="1067" r:id="rId6"/>
    <p:sldId id="1068" r:id="rId7"/>
    <p:sldId id="1069" r:id="rId8"/>
    <p:sldId id="980" r:id="rId9"/>
  </p:sldIdLst>
  <p:sldSz cx="12192000" cy="6858000"/>
  <p:notesSz cx="6645275" cy="977582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FFFFFF"/>
    <a:srgbClr val="00B288"/>
    <a:srgbClr val="28CFF9"/>
    <a:srgbClr val="7E007C"/>
    <a:srgbClr val="333399"/>
    <a:srgbClr val="A6A6A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50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026" y="60"/>
      </p:cViewPr>
      <p:guideLst>
        <p:guide pos="3840"/>
        <p:guide orient="horz" pos="377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9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514" y="1006457"/>
            <a:ext cx="5766319" cy="3243554"/>
          </a:xfrm>
          <a:ln/>
        </p:spPr>
      </p:sp>
    </p:spTree>
    <p:extLst>
      <p:ext uri="{BB962C8B-B14F-4D97-AF65-F5344CB8AC3E}">
        <p14:creationId xmlns:p14="http://schemas.microsoft.com/office/powerpoint/2010/main" val="367753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4164" y="654810"/>
            <a:ext cx="5896947" cy="331703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640628" y="12776766"/>
            <a:ext cx="2020129" cy="672584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30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2156" y="672304"/>
            <a:ext cx="5840963" cy="3285542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9622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0.svg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5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257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90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2" y="5835985"/>
            <a:ext cx="1057835" cy="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102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939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360000"/>
            <a:ext cx="1176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00" y="900000"/>
            <a:ext cx="1176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33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usekeeping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F91258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334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811" r:id="rId2"/>
    <p:sldLayoutId id="2147483904" r:id="rId3"/>
    <p:sldLayoutId id="2147483812" r:id="rId4"/>
    <p:sldLayoutId id="2147483813" r:id="rId5"/>
    <p:sldLayoutId id="2147483798" r:id="rId6"/>
    <p:sldLayoutId id="2147483806" r:id="rId7"/>
    <p:sldLayoutId id="2147483941" r:id="rId8"/>
    <p:sldLayoutId id="2147483709" r:id="rId9"/>
    <p:sldLayoutId id="2147483822" r:id="rId10"/>
    <p:sldLayoutId id="2147483802" r:id="rId11"/>
    <p:sldLayoutId id="2147483792" r:id="rId12"/>
    <p:sldLayoutId id="2147483810" r:id="rId13"/>
    <p:sldLayoutId id="2147483804" r:id="rId14"/>
    <p:sldLayoutId id="2147483821" r:id="rId15"/>
    <p:sldLayoutId id="2147483824" r:id="rId16"/>
    <p:sldLayoutId id="2147483828" r:id="rId17"/>
    <p:sldLayoutId id="2147483853" r:id="rId18"/>
    <p:sldLayoutId id="2147483899" r:id="rId19"/>
    <p:sldLayoutId id="2147483832" r:id="rId20"/>
    <p:sldLayoutId id="2147483833" r:id="rId21"/>
    <p:sldLayoutId id="2147483836" r:id="rId22"/>
    <p:sldLayoutId id="2147483852" r:id="rId23"/>
    <p:sldLayoutId id="2147483900" r:id="rId24"/>
    <p:sldLayoutId id="2147483820" r:id="rId25"/>
    <p:sldLayoutId id="2147483842" r:id="rId26"/>
    <p:sldLayoutId id="2147483845" r:id="rId27"/>
    <p:sldLayoutId id="2147483851" r:id="rId28"/>
    <p:sldLayoutId id="2147483901" r:id="rId29"/>
    <p:sldLayoutId id="2147483650" r:id="rId30"/>
    <p:sldLayoutId id="2147483734" r:id="rId31"/>
    <p:sldLayoutId id="2147483796" r:id="rId32"/>
    <p:sldLayoutId id="2147483719" r:id="rId33"/>
    <p:sldLayoutId id="2147483721" r:id="rId34"/>
    <p:sldLayoutId id="2147483724" r:id="rId35"/>
    <p:sldLayoutId id="2147483797" r:id="rId36"/>
    <p:sldLayoutId id="2147483814" r:id="rId37"/>
    <p:sldLayoutId id="2147483942" r:id="rId38"/>
    <p:sldLayoutId id="2147483944" r:id="rId39"/>
    <p:sldLayoutId id="2147483945" r:id="rId40"/>
    <p:sldLayoutId id="2147483946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Creating</a:t>
            </a:r>
            <a:br>
              <a:rPr lang="en-GB" dirty="0" smtClean="0"/>
            </a:br>
            <a:r>
              <a:rPr lang="en-GB" dirty="0" smtClean="0"/>
              <a:t>New </a:t>
            </a:r>
            <a:r>
              <a:rPr lang="en-GB" dirty="0"/>
              <a:t>T</a:t>
            </a:r>
            <a:r>
              <a:rPr lang="en-GB" dirty="0" smtClean="0"/>
              <a:t>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Update – Creating a new Table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39971" y="1293197"/>
            <a:ext cx="8158143" cy="49552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StudentID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Surname  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Course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City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33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1184-8AE4-4641-85C0-B07CF3BA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 if table exists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E74C90-CE67-4BC1-B98D-AD4450FED9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7558" y="1234454"/>
            <a:ext cx="5616575" cy="381462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0"/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</a:p>
          <a:p>
            <a:pPr indent="0"/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TABLE_NAME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TABLE_SCHEMA </a:t>
            </a:r>
          </a:p>
          <a:p>
            <a:pPr indent="0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INFORMATION_SCHEMA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TABLES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TABLE_NAME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'Student'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/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TABLE_SCHEMA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dbo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indent="0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0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DROP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Student </a:t>
            </a:r>
          </a:p>
          <a:p>
            <a:pPr indent="0"/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66" y="5146149"/>
            <a:ext cx="6524534" cy="7078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Then write code for creating the Student </a:t>
            </a:r>
            <a:r>
              <a:rPr lang="en-GB" sz="2000" b="1" dirty="0" smtClean="0"/>
              <a:t>table </a:t>
            </a:r>
            <a:br>
              <a:rPr lang="en-GB" sz="2000" b="1" dirty="0" smtClean="0"/>
            </a:br>
            <a:r>
              <a:rPr lang="en-GB" sz="2000" b="1" dirty="0" smtClean="0"/>
              <a:t>See </a:t>
            </a:r>
            <a:r>
              <a:rPr lang="en-GB" sz="2000" b="1" dirty="0"/>
              <a:t>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015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833"/>
    </mc:Choice>
    <mc:Fallback xmlns="">
      <p:transition advTm="4083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Any Questions?</a:t>
            </a:r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6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Theme1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F2F3C84-6417-4875-9257-298930BEDE10}" vid="{9E2425A1-3053-4C24-BFCA-1F4C1A529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6C6834-50D0-42B4-8C0B-73AAA2316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0F525F-2558-478D-9640-2BCCEC20884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E64DA411-94AE-4202-97C9-83273A83425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8914B6-489C-4AC3-AAD1-F3346B65785F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2536</TotalTime>
  <Words>54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Krana Fat B</vt:lpstr>
      <vt:lpstr>Montserrat</vt:lpstr>
      <vt:lpstr>Theme1</vt:lpstr>
      <vt:lpstr> Creating New Tables</vt:lpstr>
      <vt:lpstr>Update – Creating a new Table</vt:lpstr>
      <vt:lpstr>Check if table exists</vt:lpstr>
      <vt:lpstr>Any Questions?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367</cp:revision>
  <cp:lastPrinted>2019-07-03T09:46:41Z</cp:lastPrinted>
  <dcterms:created xsi:type="dcterms:W3CDTF">2019-09-05T08:17:12Z</dcterms:created>
  <dcterms:modified xsi:type="dcterms:W3CDTF">2020-04-02T13:09:35Z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4</vt:lpwstr>
  </property>
</Properties>
</file>