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9" saveSubsetFonts="1" autoCompressPictures="0">
  <p:sldMasterIdLst>
    <p:sldMasterId id="2147483648" r:id="rId4"/>
  </p:sldMasterIdLst>
  <p:notesMasterIdLst>
    <p:notesMasterId r:id="rId34"/>
  </p:notesMasterIdLst>
  <p:handoutMasterIdLst>
    <p:handoutMasterId r:id="rId35"/>
  </p:handoutMasterIdLst>
  <p:sldIdLst>
    <p:sldId id="462" r:id="rId5"/>
    <p:sldId id="781" r:id="rId6"/>
    <p:sldId id="782" r:id="rId7"/>
    <p:sldId id="783" r:id="rId8"/>
    <p:sldId id="784" r:id="rId9"/>
    <p:sldId id="785" r:id="rId10"/>
    <p:sldId id="759" r:id="rId11"/>
    <p:sldId id="760" r:id="rId12"/>
    <p:sldId id="761" r:id="rId13"/>
    <p:sldId id="762" r:id="rId14"/>
    <p:sldId id="763" r:id="rId15"/>
    <p:sldId id="764" r:id="rId16"/>
    <p:sldId id="765" r:id="rId17"/>
    <p:sldId id="766" r:id="rId18"/>
    <p:sldId id="767" r:id="rId19"/>
    <p:sldId id="768" r:id="rId20"/>
    <p:sldId id="769" r:id="rId21"/>
    <p:sldId id="770" r:id="rId22"/>
    <p:sldId id="771" r:id="rId23"/>
    <p:sldId id="772" r:id="rId24"/>
    <p:sldId id="773" r:id="rId25"/>
    <p:sldId id="774" r:id="rId26"/>
    <p:sldId id="775" r:id="rId27"/>
    <p:sldId id="776" r:id="rId28"/>
    <p:sldId id="777" r:id="rId29"/>
    <p:sldId id="778" r:id="rId30"/>
    <p:sldId id="779" r:id="rId31"/>
    <p:sldId id="780" r:id="rId32"/>
    <p:sldId id="750" r:id="rId33"/>
  </p:sldIdLst>
  <p:sldSz cx="12192000" cy="6858000"/>
  <p:notesSz cx="6645275" cy="9775825"/>
  <p:custDataLst>
    <p:tags r:id="rId3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 slide" id="{DE8BF54A-1323-4403-83F8-D7B5510C9D53}">
          <p14:sldIdLst>
            <p14:sldId id="462"/>
            <p14:sldId id="781"/>
            <p14:sldId id="782"/>
            <p14:sldId id="783"/>
            <p14:sldId id="784"/>
            <p14:sldId id="785"/>
            <p14:sldId id="759"/>
            <p14:sldId id="760"/>
            <p14:sldId id="761"/>
            <p14:sldId id="762"/>
            <p14:sldId id="763"/>
            <p14:sldId id="764"/>
            <p14:sldId id="765"/>
            <p14:sldId id="766"/>
            <p14:sldId id="767"/>
            <p14:sldId id="768"/>
            <p14:sldId id="769"/>
            <p14:sldId id="770"/>
            <p14:sldId id="771"/>
            <p14:sldId id="772"/>
            <p14:sldId id="773"/>
            <p14:sldId id="774"/>
            <p14:sldId id="775"/>
            <p14:sldId id="776"/>
            <p14:sldId id="777"/>
            <p14:sldId id="778"/>
            <p14:sldId id="779"/>
            <p14:sldId id="780"/>
            <p14:sldId id="750"/>
          </p14:sldIdLst>
        </p14:section>
      </p14:sectionLst>
    </p:ex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377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arrow, Joshua" initials="BJ" lastIdx="30" clrIdx="0">
    <p:extLst>
      <p:ext uri="{19B8F6BF-5375-455C-9EA6-DF929625EA0E}">
        <p15:presenceInfo xmlns:p15="http://schemas.microsoft.com/office/powerpoint/2012/main" userId="S-1-5-21-3476036342-1731177862-1559577602-51474" providerId="AD"/>
      </p:ext>
    </p:extLst>
  </p:cmAuthor>
  <p:cmAuthor id="2" name="Singh, Vaishali" initials="SV" lastIdx="7" clrIdx="1">
    <p:extLst>
      <p:ext uri="{19B8F6BF-5375-455C-9EA6-DF929625EA0E}">
        <p15:presenceInfo xmlns:p15="http://schemas.microsoft.com/office/powerpoint/2012/main" userId="S-1-5-21-3476036342-1731177862-1559577602-15527" providerId="AD"/>
      </p:ext>
    </p:extLst>
  </p:cmAuthor>
  <p:cmAuthor id="3" name="Serdar, Heather" initials="SH" lastIdx="3" clrIdx="2">
    <p:extLst>
      <p:ext uri="{19B8F6BF-5375-455C-9EA6-DF929625EA0E}">
        <p15:presenceInfo xmlns:p15="http://schemas.microsoft.com/office/powerpoint/2012/main" userId="S-1-5-21-3476036342-1731177862-1559577602-7491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050"/>
    <a:srgbClr val="F3622C"/>
    <a:srgbClr val="09EDB8"/>
    <a:srgbClr val="F91258"/>
    <a:srgbClr val="7E007C"/>
    <a:srgbClr val="28CFF9"/>
    <a:srgbClr val="31D3AE"/>
    <a:srgbClr val="F3F3F3"/>
    <a:srgbClr val="F4F4F4"/>
    <a:srgbClr val="3D6E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007" autoAdjust="0"/>
    <p:restoredTop sz="92750" autoAdjust="0"/>
  </p:normalViewPr>
  <p:slideViewPr>
    <p:cSldViewPr snapToGrid="0" snapToObjects="1" showGuides="1">
      <p:cViewPr varScale="1">
        <p:scale>
          <a:sx n="59" d="100"/>
          <a:sy n="59" d="100"/>
        </p:scale>
        <p:origin x="84" y="264"/>
      </p:cViewPr>
      <p:guideLst>
        <p:guide pos="3840"/>
        <p:guide orient="horz" pos="377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76" d="100"/>
          <a:sy n="76" d="100"/>
        </p:scale>
        <p:origin x="322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gs" Target="tags/tag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879725" cy="4905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763964" y="1"/>
            <a:ext cx="2879725" cy="4905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D088FE-3E68-47FE-8BA4-634CD34BABBC}" type="datetimeFigureOut">
              <a:rPr lang="en-GB" smtClean="0"/>
              <a:t>02/04/2020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285289"/>
            <a:ext cx="2879725" cy="49053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763964" y="9285289"/>
            <a:ext cx="2879725" cy="49053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B31C5D-0DE0-4486-9782-41885BE581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30825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879619" cy="49048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ontserrat" panose="00000500000000000000" pitchFamily="2" charset="0"/>
              </a:defRPr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764119" y="0"/>
            <a:ext cx="2879619" cy="49048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ontserrat" panose="00000500000000000000" pitchFamily="2" charset="0"/>
              </a:defRPr>
            </a:lvl1pPr>
          </a:lstStyle>
          <a:p>
            <a:fld id="{1D6B66C6-1E92-0F4E-A300-9D4ED1F0C23F}" type="datetimeFigureOut">
              <a:rPr lang="en-GB" smtClean="0"/>
              <a:pPr/>
              <a:t>02/04/2020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8938" y="1220788"/>
            <a:ext cx="5867400" cy="33004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64528" y="4704617"/>
            <a:ext cx="5316220" cy="384923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285339"/>
            <a:ext cx="2879619" cy="4904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ontserrat" panose="00000500000000000000" pitchFamily="2" charset="0"/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764119" y="9285339"/>
            <a:ext cx="2879619" cy="4904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ontserrat" panose="00000500000000000000" pitchFamily="2" charset="0"/>
              </a:defRPr>
            </a:lvl1pPr>
          </a:lstStyle>
          <a:p>
            <a:fld id="{548901C6-1DA1-FB44-ABEE-06A0FEB7738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767479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ontserrat" panose="00000500000000000000" pitchFamily="2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ontserrat" panose="00000500000000000000" pitchFamily="2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ontserrat" panose="00000500000000000000" pitchFamily="2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ontserrat" panose="00000500000000000000" pitchFamily="2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ontserrat" panose="00000500000000000000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33279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baseline="0" dirty="0" smtClean="0"/>
              <a:t>Use the (</a:t>
            </a:r>
            <a:r>
              <a:rPr lang="en-GB" baseline="0" dirty="0" err="1" smtClean="0"/>
              <a:t>java.util</a:t>
            </a:r>
            <a:r>
              <a:rPr lang="en-GB" baseline="0" dirty="0" smtClean="0"/>
              <a:t>).Scanner class, you can create one pointing at your console known as </a:t>
            </a:r>
            <a:r>
              <a:rPr lang="en-GB" baseline="0" dirty="0" err="1" smtClean="0"/>
              <a:t>System.in</a:t>
            </a:r>
            <a:r>
              <a:rPr lang="en-GB" baseline="0" dirty="0" smtClean="0"/>
              <a:t> and then use a wealth of methods like </a:t>
            </a:r>
            <a:r>
              <a:rPr lang="en-GB" baseline="0" dirty="0" err="1" smtClean="0"/>
              <a:t>nextLine</a:t>
            </a:r>
            <a:r>
              <a:rPr lang="en-GB" baseline="0" dirty="0" smtClean="0"/>
              <a:t>() </a:t>
            </a:r>
            <a:r>
              <a:rPr lang="en-GB" baseline="0" dirty="0" err="1" smtClean="0"/>
              <a:t>nextInt</a:t>
            </a:r>
            <a:r>
              <a:rPr lang="en-GB" baseline="0" dirty="0" smtClean="0"/>
              <a:t>() </a:t>
            </a:r>
            <a:r>
              <a:rPr lang="en-GB" baseline="0" dirty="0" err="1" smtClean="0"/>
              <a:t>nextDouble</a:t>
            </a:r>
            <a:r>
              <a:rPr lang="en-GB" baseline="0" dirty="0" smtClean="0"/>
              <a:t>() to retrieve typed input.</a:t>
            </a:r>
          </a:p>
          <a:p>
            <a:endParaRPr lang="en-GB" baseline="0" dirty="0" smtClean="0"/>
          </a:p>
          <a:p>
            <a:r>
              <a:rPr lang="en-GB" baseline="0" dirty="0" smtClean="0"/>
              <a:t>Remember how we can produce a meaningful display by concatenating literals like “Hi “ and “</a:t>
            </a:r>
            <a:r>
              <a:rPr lang="en-GB" baseline="0" dirty="0" err="1" smtClean="0"/>
              <a:t>nextyear</a:t>
            </a:r>
            <a:r>
              <a:rPr lang="en-GB" baseline="0" dirty="0" smtClean="0"/>
              <a:t> you will be” with variables like ‘name’ and an expression like (age + 1).</a:t>
            </a:r>
          </a:p>
          <a:p>
            <a:r>
              <a:rPr lang="en-GB" baseline="0" dirty="0" smtClean="0"/>
              <a:t>This enables output of:</a:t>
            </a:r>
          </a:p>
          <a:p>
            <a:r>
              <a:rPr lang="en-GB" baseline="0" dirty="0" smtClean="0"/>
              <a:t>“Hi Fred, </a:t>
            </a:r>
            <a:r>
              <a:rPr lang="en-GB" baseline="0" dirty="0" err="1" smtClean="0"/>
              <a:t>nextyear</a:t>
            </a:r>
            <a:r>
              <a:rPr lang="en-GB" baseline="0" dirty="0" smtClean="0"/>
              <a:t> you will be 21” – when the user types “Fred” to the first prompt and 20 to the second.   </a:t>
            </a:r>
            <a:r>
              <a:rPr lang="en-GB" dirty="0" smtClean="0"/>
              <a:t> </a:t>
            </a:r>
            <a:endParaRPr lang="en-GB" baseline="0" dirty="0" smtClean="0"/>
          </a:p>
          <a:p>
            <a:endParaRPr lang="en-GB" baseline="0" dirty="0" smtClean="0"/>
          </a:p>
          <a:p>
            <a:endParaRPr lang="en-GB" baseline="0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42063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62882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C#. The syntax</a:t>
            </a:r>
            <a:r>
              <a:rPr lang="en-GB" baseline="0" dirty="0" smtClean="0"/>
              <a:t> is the same except arrays have a L:ength property not length (lowercase letter L)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30910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45763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16609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64405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13769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26620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44805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92689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48311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521291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331760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709922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616235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086349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789234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74250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295350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139746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Font typeface="Arial" panose="020B0604020202020204" pitchFamily="34" charset="0"/>
              <a:buNone/>
            </a:pPr>
            <a:endParaRPr lang="en-GB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80831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86679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08571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2301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98729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893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27457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63966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0.sv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NUL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0.sv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0.sv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0.svg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0.sv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&amp;A/what's next">
    <p:bg>
      <p:bgPr>
        <a:solidFill>
          <a:srgbClr val="EDCD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35880" y="0"/>
            <a:ext cx="7056120" cy="6858000"/>
          </a:xfrm>
          <a:prstGeom prst="rect">
            <a:avLst/>
          </a:prstGeom>
        </p:spPr>
      </p:pic>
      <p:pic>
        <p:nvPicPr>
          <p:cNvPr id="6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85300" y="5306004"/>
            <a:ext cx="3534471" cy="1186921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Tx/>
              <a:buNone/>
              <a:tabLst/>
              <a:defRPr sz="1600" b="0"/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 dirty="0" smtClean="0"/>
              <a:t>Edit text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5301" y="1914129"/>
            <a:ext cx="3592020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noProof="0" dirty="0" smtClean="0"/>
              <a:t>CLICK TO EDIT TITLE</a:t>
            </a:r>
            <a:endParaRPr lang="en-GB" noProof="0" dirty="0"/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-1420" y="3503895"/>
            <a:ext cx="6359624" cy="2437013"/>
            <a:chOff x="-1420" y="3503895"/>
            <a:chExt cx="6359624" cy="2437013"/>
          </a:xfrm>
          <a:solidFill>
            <a:srgbClr val="004050"/>
          </a:solidFill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1420" y="3503895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4768849" y="3504279"/>
              <a:ext cx="1589355" cy="2436629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1420" y="4902788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22128098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3634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 and Image (half screen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5"/>
            <a:ext cx="6143484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 smtClean="0"/>
              <a:t>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1"/>
            <a:r>
              <a:rPr lang="en-US" dirty="0" smtClean="0"/>
              <a:t>Third level</a:t>
            </a:r>
          </a:p>
          <a:p>
            <a:pPr lvl="1"/>
            <a:r>
              <a:rPr lang="en-US" dirty="0" smtClean="0"/>
              <a:t>Fourth level</a:t>
            </a:r>
          </a:p>
          <a:p>
            <a:pPr lvl="1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5123903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 smtClean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D44E23D4-CD16-B448-8F0A-11F5CE4FAB4C}"/>
              </a:ext>
            </a:extLst>
          </p:cNvPr>
          <p:cNvSpPr/>
          <p:nvPr userDrawn="1"/>
        </p:nvSpPr>
        <p:spPr>
          <a:xfrm>
            <a:off x="3229535" y="4488657"/>
            <a:ext cx="3729957" cy="2369343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641350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lnTo>
                  <a:pt x="350450" y="641432"/>
                </a:lnTo>
                <a:lnTo>
                  <a:pt x="428301" y="641432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cubicBezTo>
                  <a:pt x="668712" y="640352"/>
                  <a:pt x="683761" y="640352"/>
                  <a:pt x="698747" y="640352"/>
                </a:cubicBez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cubicBezTo>
                  <a:pt x="687889" y="141687"/>
                  <a:pt x="670616" y="141687"/>
                  <a:pt x="652138" y="141687"/>
                </a:cubicBez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cubicBezTo>
                  <a:pt x="350704" y="258463"/>
                  <a:pt x="350704" y="300818"/>
                  <a:pt x="350704" y="343045"/>
                </a:cubicBez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cubicBezTo>
                  <a:pt x="300539" y="353142"/>
                  <a:pt x="254564" y="353142"/>
                  <a:pt x="208591" y="352697"/>
                </a:cubicBez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rgbClr val="00EDB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211489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ctivity 1">
    <p:bg>
      <p:bgPr>
        <a:solidFill>
          <a:srgbClr val="0EEE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27302" y="344971"/>
            <a:ext cx="7475232" cy="285887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 baseline="0">
                <a:solidFill>
                  <a:srgbClr val="004050"/>
                </a:solidFill>
              </a:defRPr>
            </a:lvl1pPr>
          </a:lstStyle>
          <a:p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>ACTIVITY: </a:t>
            </a:r>
            <a:br>
              <a:rPr lang="en-US" noProof="0" dirty="0" smtClean="0"/>
            </a:br>
            <a:r>
              <a:rPr lang="en-US" noProof="0" dirty="0" smtClean="0"/>
              <a:t>CLICK TO EDIT TITLE</a:t>
            </a:r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327303" y="3525004"/>
            <a:ext cx="7475230" cy="2791976"/>
          </a:xfrm>
        </p:spPr>
        <p:txBody>
          <a:bodyPr/>
          <a:lstStyle>
            <a:lvl1pPr>
              <a:lnSpc>
                <a:spcPct val="100000"/>
              </a:lnSpc>
              <a:defRPr b="0" baseline="0"/>
            </a:lvl1pPr>
          </a:lstStyle>
          <a:p>
            <a:pPr lvl="0"/>
            <a:r>
              <a:rPr lang="en-US" dirty="0" smtClean="0"/>
              <a:t>Click to edit instructions</a:t>
            </a:r>
            <a:endParaRPr lang="en-US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56887D20-DCD6-8E49-BF31-8F4C2FCCD421}"/>
              </a:ext>
            </a:extLst>
          </p:cNvPr>
          <p:cNvSpPr/>
          <p:nvPr userDrawn="1"/>
        </p:nvSpPr>
        <p:spPr>
          <a:xfrm>
            <a:off x="487005" y="518307"/>
            <a:ext cx="3525956" cy="4061544"/>
          </a:xfrm>
          <a:custGeom>
            <a:avLst/>
            <a:gdLst>
              <a:gd name="connsiteX0" fmla="*/ 1008895 w 1003300"/>
              <a:gd name="connsiteY0" fmla="*/ 731076 h 1155700"/>
              <a:gd name="connsiteX1" fmla="*/ 581921 w 1003300"/>
              <a:gd name="connsiteY1" fmla="*/ 1157986 h 1155700"/>
              <a:gd name="connsiteX2" fmla="*/ 581921 w 1003300"/>
              <a:gd name="connsiteY2" fmla="*/ 932371 h 1155700"/>
              <a:gd name="connsiteX3" fmla="*/ 565728 w 1003300"/>
              <a:gd name="connsiteY3" fmla="*/ 932371 h 1155700"/>
              <a:gd name="connsiteX4" fmla="*/ 485337 w 1003300"/>
              <a:gd name="connsiteY4" fmla="*/ 923163 h 1155700"/>
              <a:gd name="connsiteX5" fmla="*/ 405454 w 1003300"/>
              <a:gd name="connsiteY5" fmla="*/ 877824 h 1155700"/>
              <a:gd name="connsiteX6" fmla="*/ 306585 w 1003300"/>
              <a:gd name="connsiteY6" fmla="*/ 784035 h 1155700"/>
              <a:gd name="connsiteX7" fmla="*/ 114497 w 1003300"/>
              <a:gd name="connsiteY7" fmla="*/ 591312 h 1155700"/>
              <a:gd name="connsiteX8" fmla="*/ 29534 w 1003300"/>
              <a:gd name="connsiteY8" fmla="*/ 484251 h 1155700"/>
              <a:gd name="connsiteX9" fmla="*/ 7500 w 1003300"/>
              <a:gd name="connsiteY9" fmla="*/ 408051 h 1155700"/>
              <a:gd name="connsiteX10" fmla="*/ 452 w 1003300"/>
              <a:gd name="connsiteY10" fmla="*/ 282766 h 1155700"/>
              <a:gd name="connsiteX11" fmla="*/ 452 w 1003300"/>
              <a:gd name="connsiteY11" fmla="*/ 10668 h 1155700"/>
              <a:gd name="connsiteX12" fmla="*/ 452 w 1003300"/>
              <a:gd name="connsiteY12" fmla="*/ 1333 h 1155700"/>
              <a:gd name="connsiteX13" fmla="*/ 201937 w 1003300"/>
              <a:gd name="connsiteY13" fmla="*/ 203200 h 1155700"/>
              <a:gd name="connsiteX14" fmla="*/ 405137 w 1003300"/>
              <a:gd name="connsiteY14" fmla="*/ 0 h 1155700"/>
              <a:gd name="connsiteX15" fmla="*/ 405137 w 1003300"/>
              <a:gd name="connsiteY15" fmla="*/ 527876 h 1155700"/>
              <a:gd name="connsiteX16" fmla="*/ 573221 w 1003300"/>
              <a:gd name="connsiteY16" fmla="*/ 527876 h 1155700"/>
              <a:gd name="connsiteX17" fmla="*/ 581984 w 1003300"/>
              <a:gd name="connsiteY17" fmla="*/ 518732 h 1155700"/>
              <a:gd name="connsiteX18" fmla="*/ 581984 w 1003300"/>
              <a:gd name="connsiteY18" fmla="*/ 303975 h 1155700"/>
              <a:gd name="connsiteX19" fmla="*/ 1008895 w 1003300"/>
              <a:gd name="connsiteY19" fmla="*/ 731076 h 1155700"/>
              <a:gd name="connsiteX20" fmla="*/ 649929 w 1003300"/>
              <a:gd name="connsiteY20" fmla="*/ 864426 h 1155700"/>
              <a:gd name="connsiteX21" fmla="*/ 649929 w 1003300"/>
              <a:gd name="connsiteY21" fmla="*/ 991807 h 1155700"/>
              <a:gd name="connsiteX22" fmla="*/ 911359 w 1003300"/>
              <a:gd name="connsiteY22" fmla="*/ 730568 h 1155700"/>
              <a:gd name="connsiteX23" fmla="*/ 649231 w 1003300"/>
              <a:gd name="connsiteY23" fmla="*/ 468376 h 1155700"/>
              <a:gd name="connsiteX24" fmla="*/ 649231 w 1003300"/>
              <a:gd name="connsiteY24" fmla="*/ 595693 h 1155700"/>
              <a:gd name="connsiteX25" fmla="*/ 216732 w 1003300"/>
              <a:gd name="connsiteY25" fmla="*/ 595693 h 1155700"/>
              <a:gd name="connsiteX26" fmla="*/ 221558 w 1003300"/>
              <a:gd name="connsiteY26" fmla="*/ 601091 h 1155700"/>
              <a:gd name="connsiteX27" fmla="*/ 427870 w 1003300"/>
              <a:gd name="connsiteY27" fmla="*/ 807720 h 1155700"/>
              <a:gd name="connsiteX28" fmla="*/ 542170 w 1003300"/>
              <a:gd name="connsiteY28" fmla="*/ 862457 h 1155700"/>
              <a:gd name="connsiteX29" fmla="*/ 624720 w 1003300"/>
              <a:gd name="connsiteY29" fmla="*/ 864426 h 1155700"/>
              <a:gd name="connsiteX30" fmla="*/ 649929 w 1003300"/>
              <a:gd name="connsiteY30" fmla="*/ 864426 h 1155700"/>
              <a:gd name="connsiteX31" fmla="*/ 68523 w 1003300"/>
              <a:gd name="connsiteY31" fmla="*/ 162941 h 1155700"/>
              <a:gd name="connsiteX32" fmla="*/ 68142 w 1003300"/>
              <a:gd name="connsiteY32" fmla="*/ 168275 h 1155700"/>
              <a:gd name="connsiteX33" fmla="*/ 68460 w 1003300"/>
              <a:gd name="connsiteY33" fmla="*/ 339725 h 1155700"/>
              <a:gd name="connsiteX34" fmla="*/ 75318 w 1003300"/>
              <a:gd name="connsiteY34" fmla="*/ 411162 h 1155700"/>
              <a:gd name="connsiteX35" fmla="*/ 127325 w 1003300"/>
              <a:gd name="connsiteY35" fmla="*/ 494665 h 1155700"/>
              <a:gd name="connsiteX36" fmla="*/ 203207 w 1003300"/>
              <a:gd name="connsiteY36" fmla="*/ 521780 h 1155700"/>
              <a:gd name="connsiteX37" fmla="*/ 333889 w 1003300"/>
              <a:gd name="connsiteY37" fmla="*/ 527558 h 1155700"/>
              <a:gd name="connsiteX38" fmla="*/ 336937 w 1003300"/>
              <a:gd name="connsiteY38" fmla="*/ 526732 h 1155700"/>
              <a:gd name="connsiteX39" fmla="*/ 336938 w 1003300"/>
              <a:gd name="connsiteY39" fmla="*/ 162243 h 1155700"/>
              <a:gd name="connsiteX40" fmla="*/ 202508 w 1003300"/>
              <a:gd name="connsiteY40" fmla="*/ 295021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03300" h="1155700">
                <a:moveTo>
                  <a:pt x="1008895" y="731076"/>
                </a:moveTo>
                <a:lnTo>
                  <a:pt x="581921" y="1157986"/>
                </a:lnTo>
                <a:lnTo>
                  <a:pt x="581921" y="932371"/>
                </a:lnTo>
                <a:lnTo>
                  <a:pt x="565728" y="932371"/>
                </a:lnTo>
                <a:cubicBezTo>
                  <a:pt x="538636" y="932998"/>
                  <a:pt x="511586" y="929900"/>
                  <a:pt x="485337" y="923163"/>
                </a:cubicBezTo>
                <a:cubicBezTo>
                  <a:pt x="455495" y="914588"/>
                  <a:pt x="428116" y="899048"/>
                  <a:pt x="405454" y="877824"/>
                </a:cubicBezTo>
                <a:cubicBezTo>
                  <a:pt x="371736" y="847407"/>
                  <a:pt x="338843" y="815975"/>
                  <a:pt x="306585" y="784035"/>
                </a:cubicBezTo>
                <a:cubicBezTo>
                  <a:pt x="242111" y="720238"/>
                  <a:pt x="178082" y="655997"/>
                  <a:pt x="114497" y="591312"/>
                </a:cubicBezTo>
                <a:cubicBezTo>
                  <a:pt x="82430" y="558737"/>
                  <a:pt x="52140" y="524510"/>
                  <a:pt x="29534" y="484251"/>
                </a:cubicBezTo>
                <a:cubicBezTo>
                  <a:pt x="16810" y="460725"/>
                  <a:pt x="9295" y="434737"/>
                  <a:pt x="7500" y="408051"/>
                </a:cubicBezTo>
                <a:cubicBezTo>
                  <a:pt x="3944" y="366395"/>
                  <a:pt x="1150" y="324548"/>
                  <a:pt x="452" y="282766"/>
                </a:cubicBezTo>
                <a:cubicBezTo>
                  <a:pt x="-565" y="192087"/>
                  <a:pt x="452" y="101346"/>
                  <a:pt x="452" y="10668"/>
                </a:cubicBezTo>
                <a:lnTo>
                  <a:pt x="452" y="1333"/>
                </a:lnTo>
                <a:cubicBezTo>
                  <a:pt x="67952" y="68961"/>
                  <a:pt x="134817" y="135890"/>
                  <a:pt x="201937" y="203200"/>
                </a:cubicBezTo>
                <a:lnTo>
                  <a:pt x="405137" y="0"/>
                </a:lnTo>
                <a:lnTo>
                  <a:pt x="405137" y="527876"/>
                </a:lnTo>
                <a:cubicBezTo>
                  <a:pt x="408185" y="527876"/>
                  <a:pt x="519818" y="527876"/>
                  <a:pt x="573221" y="527876"/>
                </a:cubicBezTo>
                <a:cubicBezTo>
                  <a:pt x="580524" y="527876"/>
                  <a:pt x="581984" y="525463"/>
                  <a:pt x="581984" y="518732"/>
                </a:cubicBezTo>
                <a:cubicBezTo>
                  <a:pt x="581984" y="449516"/>
                  <a:pt x="581984" y="305435"/>
                  <a:pt x="581984" y="303975"/>
                </a:cubicBezTo>
                <a:cubicBezTo>
                  <a:pt x="580778" y="304292"/>
                  <a:pt x="1010038" y="732028"/>
                  <a:pt x="1008895" y="731076"/>
                </a:cubicBezTo>
                <a:close/>
                <a:moveTo>
                  <a:pt x="649929" y="864426"/>
                </a:moveTo>
                <a:lnTo>
                  <a:pt x="649929" y="991807"/>
                </a:lnTo>
                <a:cubicBezTo>
                  <a:pt x="737601" y="904092"/>
                  <a:pt x="824745" y="817012"/>
                  <a:pt x="911359" y="730568"/>
                </a:cubicBezTo>
                <a:lnTo>
                  <a:pt x="649231" y="468376"/>
                </a:lnTo>
                <a:lnTo>
                  <a:pt x="649231" y="595693"/>
                </a:lnTo>
                <a:lnTo>
                  <a:pt x="216732" y="595693"/>
                </a:lnTo>
                <a:cubicBezTo>
                  <a:pt x="218955" y="598170"/>
                  <a:pt x="220162" y="599757"/>
                  <a:pt x="221558" y="601091"/>
                </a:cubicBezTo>
                <a:cubicBezTo>
                  <a:pt x="290265" y="669967"/>
                  <a:pt x="359036" y="738844"/>
                  <a:pt x="427870" y="807720"/>
                </a:cubicBezTo>
                <a:cubicBezTo>
                  <a:pt x="459620" y="839470"/>
                  <a:pt x="496894" y="859473"/>
                  <a:pt x="542170" y="862457"/>
                </a:cubicBezTo>
                <a:cubicBezTo>
                  <a:pt x="569665" y="864235"/>
                  <a:pt x="597288" y="863854"/>
                  <a:pt x="624720" y="864426"/>
                </a:cubicBezTo>
                <a:cubicBezTo>
                  <a:pt x="632721" y="864553"/>
                  <a:pt x="640404" y="864426"/>
                  <a:pt x="649929" y="864426"/>
                </a:cubicBezTo>
                <a:close/>
                <a:moveTo>
                  <a:pt x="68523" y="162941"/>
                </a:moveTo>
                <a:cubicBezTo>
                  <a:pt x="68523" y="164402"/>
                  <a:pt x="68142" y="166370"/>
                  <a:pt x="68142" y="168275"/>
                </a:cubicBezTo>
                <a:cubicBezTo>
                  <a:pt x="68142" y="225425"/>
                  <a:pt x="67507" y="282575"/>
                  <a:pt x="68460" y="339725"/>
                </a:cubicBezTo>
                <a:cubicBezTo>
                  <a:pt x="68770" y="363686"/>
                  <a:pt x="71064" y="387580"/>
                  <a:pt x="75318" y="411162"/>
                </a:cubicBezTo>
                <a:cubicBezTo>
                  <a:pt x="81668" y="445326"/>
                  <a:pt x="97289" y="474662"/>
                  <a:pt x="127325" y="494665"/>
                </a:cubicBezTo>
                <a:cubicBezTo>
                  <a:pt x="150463" y="508873"/>
                  <a:pt x="176305" y="518107"/>
                  <a:pt x="203207" y="521780"/>
                </a:cubicBezTo>
                <a:cubicBezTo>
                  <a:pt x="246514" y="529273"/>
                  <a:pt x="290265" y="527621"/>
                  <a:pt x="333889" y="527558"/>
                </a:cubicBezTo>
                <a:cubicBezTo>
                  <a:pt x="334936" y="527411"/>
                  <a:pt x="335960" y="527133"/>
                  <a:pt x="336937" y="526732"/>
                </a:cubicBezTo>
                <a:lnTo>
                  <a:pt x="336938" y="162243"/>
                </a:lnTo>
                <a:lnTo>
                  <a:pt x="202508" y="295021"/>
                </a:lnTo>
                <a:close/>
              </a:path>
            </a:pathLst>
          </a:custGeom>
          <a:solidFill>
            <a:schemeClr val="accent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688700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01 Section Divid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-609" y="0"/>
            <a:ext cx="12192609" cy="6858000"/>
          </a:xfrm>
          <a:prstGeom prst="rect">
            <a:avLst/>
          </a:prstGeom>
          <a:solidFill>
            <a:srgbClr val="28CF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bject 3">
            <a:extLst>
              <a:ext uri="{FF2B5EF4-FFF2-40B4-BE49-F238E27FC236}">
                <a16:creationId xmlns:a16="http://schemas.microsoft.com/office/drawing/2014/main" id="{3344A4B7-0EC8-AD4A-8611-5B12AB419DC2}"/>
              </a:ext>
            </a:extLst>
          </p:cNvPr>
          <p:cNvSpPr/>
          <p:nvPr userDrawn="1"/>
        </p:nvSpPr>
        <p:spPr>
          <a:xfrm>
            <a:off x="0" y="0"/>
            <a:ext cx="11808125" cy="4657785"/>
          </a:xfrm>
          <a:custGeom>
            <a:avLst/>
            <a:gdLst/>
            <a:ahLst/>
            <a:cxnLst/>
            <a:rect l="l" t="t" r="r" b="b"/>
            <a:pathLst>
              <a:path w="15645765" h="6171565">
                <a:moveTo>
                  <a:pt x="12954792" y="0"/>
                </a:moveTo>
                <a:lnTo>
                  <a:pt x="9989330" y="0"/>
                </a:lnTo>
                <a:lnTo>
                  <a:pt x="11612737" y="1621505"/>
                </a:lnTo>
                <a:lnTo>
                  <a:pt x="11603898" y="1638231"/>
                </a:lnTo>
                <a:lnTo>
                  <a:pt x="0" y="1638231"/>
                </a:lnTo>
                <a:lnTo>
                  <a:pt x="0" y="3701600"/>
                </a:lnTo>
                <a:lnTo>
                  <a:pt x="11623393" y="3701600"/>
                </a:lnTo>
                <a:lnTo>
                  <a:pt x="9157358" y="6164994"/>
                </a:lnTo>
                <a:lnTo>
                  <a:pt x="9229199" y="6169201"/>
                </a:lnTo>
                <a:lnTo>
                  <a:pt x="9246778" y="6169604"/>
                </a:lnTo>
                <a:lnTo>
                  <a:pt x="12044487" y="6171255"/>
                </a:lnTo>
                <a:lnTo>
                  <a:pt x="12085365" y="6167625"/>
                </a:lnTo>
                <a:lnTo>
                  <a:pt x="12120998" y="6156469"/>
                </a:lnTo>
                <a:lnTo>
                  <a:pt x="12153240" y="6137640"/>
                </a:lnTo>
                <a:lnTo>
                  <a:pt x="12183945" y="6110993"/>
                </a:lnTo>
                <a:lnTo>
                  <a:pt x="15546143" y="2748262"/>
                </a:lnTo>
                <a:lnTo>
                  <a:pt x="15566761" y="2730440"/>
                </a:lnTo>
                <a:lnTo>
                  <a:pt x="15590311" y="2713899"/>
                </a:lnTo>
                <a:lnTo>
                  <a:pt x="15616627" y="2696820"/>
                </a:lnTo>
                <a:lnTo>
                  <a:pt x="15645546" y="2677383"/>
                </a:lnTo>
                <a:lnTo>
                  <a:pt x="15617183" y="2654144"/>
                </a:lnTo>
                <a:lnTo>
                  <a:pt x="15594873" y="2636172"/>
                </a:lnTo>
                <a:lnTo>
                  <a:pt x="15577002" y="2621305"/>
                </a:lnTo>
                <a:lnTo>
                  <a:pt x="15561955" y="2607381"/>
                </a:lnTo>
                <a:lnTo>
                  <a:pt x="12954792" y="0"/>
                </a:lnTo>
                <a:close/>
              </a:path>
            </a:pathLst>
          </a:custGeom>
          <a:solidFill>
            <a:srgbClr val="004050"/>
          </a:solidFill>
        </p:spPr>
        <p:txBody>
          <a:bodyPr wrap="square" lIns="0" tIns="0" rIns="0" bIns="0" rtlCol="0"/>
          <a:lstStyle/>
          <a:p>
            <a:endParaRPr sz="1029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6238" y="2779800"/>
            <a:ext cx="5627171" cy="1682133"/>
          </a:xfrm>
        </p:spPr>
        <p:txBody>
          <a:bodyPr anchor="b" anchorCtr="0">
            <a:noAutofit/>
          </a:bodyPr>
          <a:lstStyle>
            <a:lvl1pPr algn="l">
              <a:lnSpc>
                <a:spcPts val="6000"/>
              </a:lnSpc>
              <a:defRPr sz="3600" spc="60" baseline="0">
                <a:solidFill>
                  <a:srgbClr val="004050"/>
                </a:solidFill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GB" noProof="0" dirty="0"/>
          </a:p>
        </p:txBody>
      </p:sp>
      <p:pic>
        <p:nvPicPr>
          <p:cNvPr id="6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0405" y="399619"/>
            <a:ext cx="857393" cy="522401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>
            <a:off x="758190" y="769620"/>
            <a:ext cx="379608" cy="110490"/>
          </a:xfrm>
          <a:prstGeom prst="rect">
            <a:avLst/>
          </a:prstGeom>
          <a:solidFill>
            <a:srgbClr val="28CF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61448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Text Slide - With side bar C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28CF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349984"/>
            <a:ext cx="3443732" cy="2751998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spc="60" baseline="0">
                <a:solidFill>
                  <a:srgbClr val="004050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slide title to sit here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4"/>
            <a:ext cx="5803900" cy="409416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80000" indent="-180000">
              <a:buFont typeface="Arial" panose="020B0604020202020204" pitchFamily="34" charset="0"/>
              <a:buChar char="•"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5B5D0DF-4895-DB4F-85D9-C3FFDE55B8C8}"/>
              </a:ext>
            </a:extLst>
          </p:cNvPr>
          <p:cNvSpPr/>
          <p:nvPr userDrawn="1"/>
        </p:nvSpPr>
        <p:spPr>
          <a:xfrm>
            <a:off x="384784" y="4708688"/>
            <a:ext cx="4136901" cy="1728688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rgbClr val="004050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88700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Text Slid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242034"/>
            <a:ext cx="3694112" cy="2917842"/>
          </a:xfrm>
        </p:spPr>
        <p:txBody>
          <a:bodyPr anchor="b"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 smtClean="0"/>
              <a:t>Click to </a:t>
            </a:r>
            <a:br>
              <a:rPr lang="en-US" dirty="0" smtClean="0"/>
            </a:br>
            <a:r>
              <a:rPr lang="en-US" dirty="0" smtClean="0"/>
              <a:t>edit slide title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098146" y="579549"/>
            <a:ext cx="5718225" cy="589903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20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 sz="20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 smtClean="0"/>
              <a:t>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2"/>
            <a:r>
              <a:rPr lang="en-GB" dirty="0" smtClean="0"/>
              <a:t>Fourth level</a:t>
            </a:r>
          </a:p>
          <a:p>
            <a:pPr lvl="2"/>
            <a:r>
              <a:rPr lang="en-GB" dirty="0" smtClean="0"/>
              <a:t>Fifth level</a:t>
            </a:r>
          </a:p>
        </p:txBody>
      </p:sp>
      <p:grpSp>
        <p:nvGrpSpPr>
          <p:cNvPr id="21" name="Group 20"/>
          <p:cNvGrpSpPr/>
          <p:nvPr userDrawn="1"/>
        </p:nvGrpSpPr>
        <p:grpSpPr>
          <a:xfrm>
            <a:off x="-6058" y="3531457"/>
            <a:ext cx="5797612" cy="2365031"/>
            <a:chOff x="-2229" y="2361812"/>
            <a:chExt cx="11067619" cy="4514835"/>
          </a:xfrm>
          <a:solidFill>
            <a:srgbClr val="28CFF9"/>
          </a:solidFill>
        </p:grpSpPr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82210675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ext and Image (half screen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5"/>
            <a:ext cx="6143484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 smtClean="0"/>
              <a:t>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1"/>
            <a:r>
              <a:rPr lang="en-US" dirty="0" smtClean="0"/>
              <a:t>Third level</a:t>
            </a:r>
          </a:p>
          <a:p>
            <a:pPr lvl="1"/>
            <a:r>
              <a:rPr lang="en-US" dirty="0" smtClean="0"/>
              <a:t>Fourth level</a:t>
            </a:r>
          </a:p>
          <a:p>
            <a:pPr lvl="1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5123903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 smtClean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D44E23D4-CD16-B448-8F0A-11F5CE4FAB4C}"/>
              </a:ext>
            </a:extLst>
          </p:cNvPr>
          <p:cNvSpPr/>
          <p:nvPr userDrawn="1"/>
        </p:nvSpPr>
        <p:spPr>
          <a:xfrm>
            <a:off x="3229535" y="4488657"/>
            <a:ext cx="3729957" cy="2369343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641350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lnTo>
                  <a:pt x="350450" y="641432"/>
                </a:lnTo>
                <a:lnTo>
                  <a:pt x="428301" y="641432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cubicBezTo>
                  <a:pt x="668712" y="640352"/>
                  <a:pt x="683761" y="640352"/>
                  <a:pt x="698747" y="640352"/>
                </a:cubicBez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cubicBezTo>
                  <a:pt x="687889" y="141687"/>
                  <a:pt x="670616" y="141687"/>
                  <a:pt x="652138" y="141687"/>
                </a:cubicBez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cubicBezTo>
                  <a:pt x="350704" y="258463"/>
                  <a:pt x="350704" y="300818"/>
                  <a:pt x="350704" y="343045"/>
                </a:cubicBez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cubicBezTo>
                  <a:pt x="300539" y="353142"/>
                  <a:pt x="254564" y="353142"/>
                  <a:pt x="208591" y="352697"/>
                </a:cubicBez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rgbClr val="28CFF9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472521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Activity 1">
    <p:bg>
      <p:bgPr>
        <a:solidFill>
          <a:srgbClr val="28CF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>
            <a:extLst>
              <a:ext uri="{FF2B5EF4-FFF2-40B4-BE49-F238E27FC236}">
                <a16:creationId xmlns:a16="http://schemas.microsoft.com/office/drawing/2014/main" id="{56887D20-DCD6-8E49-BF31-8F4C2FCCD421}"/>
              </a:ext>
            </a:extLst>
          </p:cNvPr>
          <p:cNvSpPr/>
          <p:nvPr userDrawn="1"/>
        </p:nvSpPr>
        <p:spPr>
          <a:xfrm>
            <a:off x="487005" y="518307"/>
            <a:ext cx="3525956" cy="4061544"/>
          </a:xfrm>
          <a:custGeom>
            <a:avLst/>
            <a:gdLst>
              <a:gd name="connsiteX0" fmla="*/ 1008895 w 1003300"/>
              <a:gd name="connsiteY0" fmla="*/ 731076 h 1155700"/>
              <a:gd name="connsiteX1" fmla="*/ 581921 w 1003300"/>
              <a:gd name="connsiteY1" fmla="*/ 1157986 h 1155700"/>
              <a:gd name="connsiteX2" fmla="*/ 581921 w 1003300"/>
              <a:gd name="connsiteY2" fmla="*/ 932371 h 1155700"/>
              <a:gd name="connsiteX3" fmla="*/ 565728 w 1003300"/>
              <a:gd name="connsiteY3" fmla="*/ 932371 h 1155700"/>
              <a:gd name="connsiteX4" fmla="*/ 485337 w 1003300"/>
              <a:gd name="connsiteY4" fmla="*/ 923163 h 1155700"/>
              <a:gd name="connsiteX5" fmla="*/ 405454 w 1003300"/>
              <a:gd name="connsiteY5" fmla="*/ 877824 h 1155700"/>
              <a:gd name="connsiteX6" fmla="*/ 306585 w 1003300"/>
              <a:gd name="connsiteY6" fmla="*/ 784035 h 1155700"/>
              <a:gd name="connsiteX7" fmla="*/ 114497 w 1003300"/>
              <a:gd name="connsiteY7" fmla="*/ 591312 h 1155700"/>
              <a:gd name="connsiteX8" fmla="*/ 29534 w 1003300"/>
              <a:gd name="connsiteY8" fmla="*/ 484251 h 1155700"/>
              <a:gd name="connsiteX9" fmla="*/ 7500 w 1003300"/>
              <a:gd name="connsiteY9" fmla="*/ 408051 h 1155700"/>
              <a:gd name="connsiteX10" fmla="*/ 452 w 1003300"/>
              <a:gd name="connsiteY10" fmla="*/ 282766 h 1155700"/>
              <a:gd name="connsiteX11" fmla="*/ 452 w 1003300"/>
              <a:gd name="connsiteY11" fmla="*/ 10668 h 1155700"/>
              <a:gd name="connsiteX12" fmla="*/ 452 w 1003300"/>
              <a:gd name="connsiteY12" fmla="*/ 1333 h 1155700"/>
              <a:gd name="connsiteX13" fmla="*/ 201937 w 1003300"/>
              <a:gd name="connsiteY13" fmla="*/ 203200 h 1155700"/>
              <a:gd name="connsiteX14" fmla="*/ 405137 w 1003300"/>
              <a:gd name="connsiteY14" fmla="*/ 0 h 1155700"/>
              <a:gd name="connsiteX15" fmla="*/ 405137 w 1003300"/>
              <a:gd name="connsiteY15" fmla="*/ 527876 h 1155700"/>
              <a:gd name="connsiteX16" fmla="*/ 573221 w 1003300"/>
              <a:gd name="connsiteY16" fmla="*/ 527876 h 1155700"/>
              <a:gd name="connsiteX17" fmla="*/ 581984 w 1003300"/>
              <a:gd name="connsiteY17" fmla="*/ 518732 h 1155700"/>
              <a:gd name="connsiteX18" fmla="*/ 581984 w 1003300"/>
              <a:gd name="connsiteY18" fmla="*/ 303975 h 1155700"/>
              <a:gd name="connsiteX19" fmla="*/ 1008895 w 1003300"/>
              <a:gd name="connsiteY19" fmla="*/ 731076 h 1155700"/>
              <a:gd name="connsiteX20" fmla="*/ 649929 w 1003300"/>
              <a:gd name="connsiteY20" fmla="*/ 864426 h 1155700"/>
              <a:gd name="connsiteX21" fmla="*/ 649929 w 1003300"/>
              <a:gd name="connsiteY21" fmla="*/ 991807 h 1155700"/>
              <a:gd name="connsiteX22" fmla="*/ 911359 w 1003300"/>
              <a:gd name="connsiteY22" fmla="*/ 730568 h 1155700"/>
              <a:gd name="connsiteX23" fmla="*/ 649231 w 1003300"/>
              <a:gd name="connsiteY23" fmla="*/ 468376 h 1155700"/>
              <a:gd name="connsiteX24" fmla="*/ 649231 w 1003300"/>
              <a:gd name="connsiteY24" fmla="*/ 595693 h 1155700"/>
              <a:gd name="connsiteX25" fmla="*/ 216732 w 1003300"/>
              <a:gd name="connsiteY25" fmla="*/ 595693 h 1155700"/>
              <a:gd name="connsiteX26" fmla="*/ 221558 w 1003300"/>
              <a:gd name="connsiteY26" fmla="*/ 601091 h 1155700"/>
              <a:gd name="connsiteX27" fmla="*/ 427870 w 1003300"/>
              <a:gd name="connsiteY27" fmla="*/ 807720 h 1155700"/>
              <a:gd name="connsiteX28" fmla="*/ 542170 w 1003300"/>
              <a:gd name="connsiteY28" fmla="*/ 862457 h 1155700"/>
              <a:gd name="connsiteX29" fmla="*/ 624720 w 1003300"/>
              <a:gd name="connsiteY29" fmla="*/ 864426 h 1155700"/>
              <a:gd name="connsiteX30" fmla="*/ 649929 w 1003300"/>
              <a:gd name="connsiteY30" fmla="*/ 864426 h 1155700"/>
              <a:gd name="connsiteX31" fmla="*/ 68523 w 1003300"/>
              <a:gd name="connsiteY31" fmla="*/ 162941 h 1155700"/>
              <a:gd name="connsiteX32" fmla="*/ 68142 w 1003300"/>
              <a:gd name="connsiteY32" fmla="*/ 168275 h 1155700"/>
              <a:gd name="connsiteX33" fmla="*/ 68460 w 1003300"/>
              <a:gd name="connsiteY33" fmla="*/ 339725 h 1155700"/>
              <a:gd name="connsiteX34" fmla="*/ 75318 w 1003300"/>
              <a:gd name="connsiteY34" fmla="*/ 411162 h 1155700"/>
              <a:gd name="connsiteX35" fmla="*/ 127325 w 1003300"/>
              <a:gd name="connsiteY35" fmla="*/ 494665 h 1155700"/>
              <a:gd name="connsiteX36" fmla="*/ 203207 w 1003300"/>
              <a:gd name="connsiteY36" fmla="*/ 521780 h 1155700"/>
              <a:gd name="connsiteX37" fmla="*/ 333889 w 1003300"/>
              <a:gd name="connsiteY37" fmla="*/ 527558 h 1155700"/>
              <a:gd name="connsiteX38" fmla="*/ 336937 w 1003300"/>
              <a:gd name="connsiteY38" fmla="*/ 526732 h 1155700"/>
              <a:gd name="connsiteX39" fmla="*/ 336938 w 1003300"/>
              <a:gd name="connsiteY39" fmla="*/ 162243 h 1155700"/>
              <a:gd name="connsiteX40" fmla="*/ 202508 w 1003300"/>
              <a:gd name="connsiteY40" fmla="*/ 295021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03300" h="1155700">
                <a:moveTo>
                  <a:pt x="1008895" y="731076"/>
                </a:moveTo>
                <a:lnTo>
                  <a:pt x="581921" y="1157986"/>
                </a:lnTo>
                <a:lnTo>
                  <a:pt x="581921" y="932371"/>
                </a:lnTo>
                <a:lnTo>
                  <a:pt x="565728" y="932371"/>
                </a:lnTo>
                <a:cubicBezTo>
                  <a:pt x="538636" y="932998"/>
                  <a:pt x="511586" y="929900"/>
                  <a:pt x="485337" y="923163"/>
                </a:cubicBezTo>
                <a:cubicBezTo>
                  <a:pt x="455495" y="914588"/>
                  <a:pt x="428116" y="899048"/>
                  <a:pt x="405454" y="877824"/>
                </a:cubicBezTo>
                <a:cubicBezTo>
                  <a:pt x="371736" y="847407"/>
                  <a:pt x="338843" y="815975"/>
                  <a:pt x="306585" y="784035"/>
                </a:cubicBezTo>
                <a:cubicBezTo>
                  <a:pt x="242111" y="720238"/>
                  <a:pt x="178082" y="655997"/>
                  <a:pt x="114497" y="591312"/>
                </a:cubicBezTo>
                <a:cubicBezTo>
                  <a:pt x="82430" y="558737"/>
                  <a:pt x="52140" y="524510"/>
                  <a:pt x="29534" y="484251"/>
                </a:cubicBezTo>
                <a:cubicBezTo>
                  <a:pt x="16810" y="460725"/>
                  <a:pt x="9295" y="434737"/>
                  <a:pt x="7500" y="408051"/>
                </a:cubicBezTo>
                <a:cubicBezTo>
                  <a:pt x="3944" y="366395"/>
                  <a:pt x="1150" y="324548"/>
                  <a:pt x="452" y="282766"/>
                </a:cubicBezTo>
                <a:cubicBezTo>
                  <a:pt x="-565" y="192087"/>
                  <a:pt x="452" y="101346"/>
                  <a:pt x="452" y="10668"/>
                </a:cubicBezTo>
                <a:lnTo>
                  <a:pt x="452" y="1333"/>
                </a:lnTo>
                <a:cubicBezTo>
                  <a:pt x="67952" y="68961"/>
                  <a:pt x="134817" y="135890"/>
                  <a:pt x="201937" y="203200"/>
                </a:cubicBezTo>
                <a:lnTo>
                  <a:pt x="405137" y="0"/>
                </a:lnTo>
                <a:lnTo>
                  <a:pt x="405137" y="527876"/>
                </a:lnTo>
                <a:cubicBezTo>
                  <a:pt x="408185" y="527876"/>
                  <a:pt x="519818" y="527876"/>
                  <a:pt x="573221" y="527876"/>
                </a:cubicBezTo>
                <a:cubicBezTo>
                  <a:pt x="580524" y="527876"/>
                  <a:pt x="581984" y="525463"/>
                  <a:pt x="581984" y="518732"/>
                </a:cubicBezTo>
                <a:cubicBezTo>
                  <a:pt x="581984" y="449516"/>
                  <a:pt x="581984" y="305435"/>
                  <a:pt x="581984" y="303975"/>
                </a:cubicBezTo>
                <a:cubicBezTo>
                  <a:pt x="580778" y="304292"/>
                  <a:pt x="1010038" y="732028"/>
                  <a:pt x="1008895" y="731076"/>
                </a:cubicBezTo>
                <a:close/>
                <a:moveTo>
                  <a:pt x="649929" y="864426"/>
                </a:moveTo>
                <a:lnTo>
                  <a:pt x="649929" y="991807"/>
                </a:lnTo>
                <a:cubicBezTo>
                  <a:pt x="737601" y="904092"/>
                  <a:pt x="824745" y="817012"/>
                  <a:pt x="911359" y="730568"/>
                </a:cubicBezTo>
                <a:lnTo>
                  <a:pt x="649231" y="468376"/>
                </a:lnTo>
                <a:lnTo>
                  <a:pt x="649231" y="595693"/>
                </a:lnTo>
                <a:lnTo>
                  <a:pt x="216732" y="595693"/>
                </a:lnTo>
                <a:cubicBezTo>
                  <a:pt x="218955" y="598170"/>
                  <a:pt x="220162" y="599757"/>
                  <a:pt x="221558" y="601091"/>
                </a:cubicBezTo>
                <a:cubicBezTo>
                  <a:pt x="290265" y="669967"/>
                  <a:pt x="359036" y="738844"/>
                  <a:pt x="427870" y="807720"/>
                </a:cubicBezTo>
                <a:cubicBezTo>
                  <a:pt x="459620" y="839470"/>
                  <a:pt x="496894" y="859473"/>
                  <a:pt x="542170" y="862457"/>
                </a:cubicBezTo>
                <a:cubicBezTo>
                  <a:pt x="569665" y="864235"/>
                  <a:pt x="597288" y="863854"/>
                  <a:pt x="624720" y="864426"/>
                </a:cubicBezTo>
                <a:cubicBezTo>
                  <a:pt x="632721" y="864553"/>
                  <a:pt x="640404" y="864426"/>
                  <a:pt x="649929" y="864426"/>
                </a:cubicBezTo>
                <a:close/>
                <a:moveTo>
                  <a:pt x="68523" y="162941"/>
                </a:moveTo>
                <a:cubicBezTo>
                  <a:pt x="68523" y="164402"/>
                  <a:pt x="68142" y="166370"/>
                  <a:pt x="68142" y="168275"/>
                </a:cubicBezTo>
                <a:cubicBezTo>
                  <a:pt x="68142" y="225425"/>
                  <a:pt x="67507" y="282575"/>
                  <a:pt x="68460" y="339725"/>
                </a:cubicBezTo>
                <a:cubicBezTo>
                  <a:pt x="68770" y="363686"/>
                  <a:pt x="71064" y="387580"/>
                  <a:pt x="75318" y="411162"/>
                </a:cubicBezTo>
                <a:cubicBezTo>
                  <a:pt x="81668" y="445326"/>
                  <a:pt x="97289" y="474662"/>
                  <a:pt x="127325" y="494665"/>
                </a:cubicBezTo>
                <a:cubicBezTo>
                  <a:pt x="150463" y="508873"/>
                  <a:pt x="176305" y="518107"/>
                  <a:pt x="203207" y="521780"/>
                </a:cubicBezTo>
                <a:cubicBezTo>
                  <a:pt x="246514" y="529273"/>
                  <a:pt x="290265" y="527621"/>
                  <a:pt x="333889" y="527558"/>
                </a:cubicBezTo>
                <a:cubicBezTo>
                  <a:pt x="334936" y="527411"/>
                  <a:pt x="335960" y="527133"/>
                  <a:pt x="336937" y="526732"/>
                </a:cubicBezTo>
                <a:lnTo>
                  <a:pt x="336938" y="162243"/>
                </a:lnTo>
                <a:lnTo>
                  <a:pt x="202508" y="295021"/>
                </a:lnTo>
                <a:close/>
              </a:path>
            </a:pathLst>
          </a:custGeom>
          <a:solidFill>
            <a:schemeClr val="accent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27302" y="344971"/>
            <a:ext cx="7475232" cy="285887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 baseline="0">
                <a:solidFill>
                  <a:srgbClr val="004050"/>
                </a:solidFill>
              </a:defRPr>
            </a:lvl1pPr>
          </a:lstStyle>
          <a:p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>ACTIVITY: </a:t>
            </a:r>
            <a:br>
              <a:rPr lang="en-US" noProof="0" dirty="0" smtClean="0"/>
            </a:br>
            <a:r>
              <a:rPr lang="en-US" noProof="0" dirty="0" smtClean="0"/>
              <a:t>CLICK TO EDIT TITLE</a:t>
            </a:r>
            <a:endParaRPr lang="en-GB" noProof="0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327303" y="3525004"/>
            <a:ext cx="7475230" cy="2791976"/>
          </a:xfrm>
        </p:spPr>
        <p:txBody>
          <a:bodyPr/>
          <a:lstStyle>
            <a:lvl1pPr>
              <a:lnSpc>
                <a:spcPct val="100000"/>
              </a:lnSpc>
              <a:defRPr b="0" baseline="0"/>
            </a:lvl1pPr>
          </a:lstStyle>
          <a:p>
            <a:pPr lvl="0"/>
            <a:r>
              <a:rPr lang="en-US" dirty="0" smtClean="0"/>
              <a:t>Click to edit instructions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94767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03 Section Divider">
    <p:bg>
      <p:bgPr>
        <a:solidFill>
          <a:srgbClr val="F362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760859" y="768561"/>
            <a:ext cx="379608" cy="110490"/>
          </a:xfrm>
          <a:prstGeom prst="rect">
            <a:avLst/>
          </a:prstGeom>
          <a:solidFill>
            <a:srgbClr val="F362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376239" y="1556247"/>
            <a:ext cx="5810250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3600" spc="60" baseline="0">
                <a:solidFill>
                  <a:schemeClr val="bg1"/>
                </a:solidFill>
              </a:defRPr>
            </a:lvl1pPr>
          </a:lstStyle>
          <a:p>
            <a:r>
              <a:rPr lang="en-US" noProof="0" dirty="0" smtClean="0"/>
              <a:t>CLICK TO EDIT </a:t>
            </a:r>
            <a:br>
              <a:rPr lang="en-US" noProof="0" dirty="0" smtClean="0"/>
            </a:br>
            <a:r>
              <a:rPr lang="en-US" noProof="0" dirty="0" smtClean="0"/>
              <a:t>MASTER TITLE STYLE</a:t>
            </a:r>
            <a:endParaRPr lang="en-GB" noProof="0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-2229" y="2361812"/>
            <a:ext cx="11067619" cy="4502135"/>
            <a:chOff x="-2229" y="2361812"/>
            <a:chExt cx="11067619" cy="4502135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solidFill>
              <a:srgbClr val="F8D237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solidFill>
              <a:srgbClr val="F8D237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467" y="49513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solidFill>
              <a:srgbClr val="F8D237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2235614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ext Slide - With side bar C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F362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349984"/>
            <a:ext cx="3443732" cy="2751998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spc="60" baseline="0">
                <a:solidFill>
                  <a:schemeClr val="bg1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slide title to sit here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4"/>
            <a:ext cx="5803900" cy="409416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80000" indent="-180000">
              <a:buFont typeface="Arial" panose="020B0604020202020204" pitchFamily="34" charset="0"/>
              <a:buChar char="•"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  <a:p>
            <a:pPr lvl="1"/>
            <a:r>
              <a:rPr lang="en-US" dirty="0"/>
              <a:t>Second level</a:t>
            </a:r>
          </a:p>
        </p:txBody>
      </p:sp>
      <p:grpSp>
        <p:nvGrpSpPr>
          <p:cNvPr id="4" name="Group 3"/>
          <p:cNvGrpSpPr/>
          <p:nvPr userDrawn="1"/>
        </p:nvGrpSpPr>
        <p:grpSpPr>
          <a:xfrm>
            <a:off x="-1717" y="4568506"/>
            <a:ext cx="4628886" cy="1406446"/>
            <a:chOff x="-1717" y="4568506"/>
            <a:chExt cx="4628886" cy="1406446"/>
          </a:xfrm>
        </p:grpSpPr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1717" y="4568506"/>
              <a:ext cx="4004222" cy="595385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68896" h="248186">
                  <a:moveTo>
                    <a:pt x="1668896" y="248186"/>
                  </a:moveTo>
                  <a:lnTo>
                    <a:pt x="331" y="248186"/>
                  </a:lnTo>
                  <a:cubicBezTo>
                    <a:pt x="-110" y="229623"/>
                    <a:pt x="441" y="211060"/>
                    <a:pt x="0" y="192497"/>
                  </a:cubicBezTo>
                  <a:lnTo>
                    <a:pt x="1522910" y="192497"/>
                  </a:lnTo>
                  <a:cubicBezTo>
                    <a:pt x="1465061" y="134140"/>
                    <a:pt x="1411785" y="74768"/>
                    <a:pt x="1376225" y="219"/>
                  </a:cubicBezTo>
                  <a:cubicBezTo>
                    <a:pt x="1396608" y="219"/>
                    <a:pt x="1415468" y="854"/>
                    <a:pt x="1434264" y="219"/>
                  </a:cubicBezTo>
                  <a:cubicBezTo>
                    <a:pt x="1443056" y="-1141"/>
                    <a:pt x="1451568" y="3956"/>
                    <a:pt x="1454520" y="12347"/>
                  </a:cubicBezTo>
                  <a:cubicBezTo>
                    <a:pt x="1472082" y="45816"/>
                    <a:pt x="1493755" y="76961"/>
                    <a:pt x="1519036" y="105057"/>
                  </a:cubicBezTo>
                  <a:cubicBezTo>
                    <a:pt x="1562664" y="155126"/>
                    <a:pt x="1610880" y="201004"/>
                    <a:pt x="1663055" y="242090"/>
                  </a:cubicBezTo>
                  <a:cubicBezTo>
                    <a:pt x="1664833" y="243551"/>
                    <a:pt x="1666610" y="245011"/>
                    <a:pt x="1668261" y="246535"/>
                  </a:cubicBezTo>
                  <a:cubicBezTo>
                    <a:pt x="1668579" y="246599"/>
                    <a:pt x="1668579" y="247170"/>
                    <a:pt x="1668896" y="248186"/>
                  </a:cubicBezTo>
                  <a:close/>
                </a:path>
              </a:pathLst>
            </a:custGeom>
            <a:solidFill>
              <a:srgbClr val="F8D237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3713028" y="4568727"/>
              <a:ext cx="914141" cy="1401463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solidFill>
              <a:srgbClr val="F8D237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1717" y="5379567"/>
              <a:ext cx="4004222" cy="595385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68896" h="248186">
                  <a:moveTo>
                    <a:pt x="1668896" y="248186"/>
                  </a:moveTo>
                  <a:lnTo>
                    <a:pt x="331" y="248186"/>
                  </a:lnTo>
                  <a:cubicBezTo>
                    <a:pt x="-110" y="229623"/>
                    <a:pt x="441" y="211060"/>
                    <a:pt x="0" y="192497"/>
                  </a:cubicBezTo>
                  <a:lnTo>
                    <a:pt x="1522910" y="192497"/>
                  </a:lnTo>
                  <a:cubicBezTo>
                    <a:pt x="1465061" y="134140"/>
                    <a:pt x="1411785" y="74768"/>
                    <a:pt x="1376225" y="219"/>
                  </a:cubicBezTo>
                  <a:cubicBezTo>
                    <a:pt x="1396608" y="219"/>
                    <a:pt x="1415468" y="854"/>
                    <a:pt x="1434264" y="219"/>
                  </a:cubicBezTo>
                  <a:cubicBezTo>
                    <a:pt x="1443056" y="-1141"/>
                    <a:pt x="1451568" y="3956"/>
                    <a:pt x="1454520" y="12347"/>
                  </a:cubicBezTo>
                  <a:cubicBezTo>
                    <a:pt x="1472082" y="45816"/>
                    <a:pt x="1493755" y="76961"/>
                    <a:pt x="1519036" y="105057"/>
                  </a:cubicBezTo>
                  <a:cubicBezTo>
                    <a:pt x="1562664" y="155126"/>
                    <a:pt x="1610880" y="201004"/>
                    <a:pt x="1663055" y="242090"/>
                  </a:cubicBezTo>
                  <a:cubicBezTo>
                    <a:pt x="1664833" y="243551"/>
                    <a:pt x="1666610" y="245011"/>
                    <a:pt x="1668261" y="246535"/>
                  </a:cubicBezTo>
                  <a:cubicBezTo>
                    <a:pt x="1668579" y="246599"/>
                    <a:pt x="1668579" y="247170"/>
                    <a:pt x="1668896" y="248186"/>
                  </a:cubicBezTo>
                  <a:close/>
                </a:path>
              </a:pathLst>
            </a:custGeom>
            <a:solidFill>
              <a:srgbClr val="F8D237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99891891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ext Slid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242034"/>
            <a:ext cx="3694112" cy="2917842"/>
          </a:xfrm>
        </p:spPr>
        <p:txBody>
          <a:bodyPr anchor="b"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 smtClean="0"/>
              <a:t>Click to </a:t>
            </a:r>
            <a:br>
              <a:rPr lang="en-US" dirty="0" smtClean="0"/>
            </a:br>
            <a:r>
              <a:rPr lang="en-US" dirty="0" smtClean="0"/>
              <a:t>edit slide title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098146" y="579549"/>
            <a:ext cx="5718225" cy="589903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20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 sz="20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 smtClean="0"/>
              <a:t>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2"/>
            <a:r>
              <a:rPr lang="en-GB" dirty="0" smtClean="0"/>
              <a:t>Fourth level</a:t>
            </a:r>
          </a:p>
          <a:p>
            <a:pPr lvl="2"/>
            <a:r>
              <a:rPr lang="en-GB" dirty="0" smtClean="0"/>
              <a:t>Fifth level</a:t>
            </a:r>
          </a:p>
        </p:txBody>
      </p:sp>
      <p:grpSp>
        <p:nvGrpSpPr>
          <p:cNvPr id="28" name="Group 27"/>
          <p:cNvGrpSpPr/>
          <p:nvPr userDrawn="1"/>
        </p:nvGrpSpPr>
        <p:grpSpPr>
          <a:xfrm>
            <a:off x="-6058" y="3531457"/>
            <a:ext cx="5797612" cy="2365031"/>
            <a:chOff x="-2229" y="2361812"/>
            <a:chExt cx="11067619" cy="4514835"/>
          </a:xfrm>
        </p:grpSpPr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solidFill>
              <a:srgbClr val="F3622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solidFill>
              <a:srgbClr val="F3622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solidFill>
              <a:srgbClr val="F3622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41614849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llow us">
    <p:bg>
      <p:bgPr>
        <a:solidFill>
          <a:srgbClr val="28CF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75020" y="0"/>
            <a:ext cx="6316980" cy="6858000"/>
          </a:xfrm>
          <a:prstGeom prst="rect">
            <a:avLst/>
          </a:prstGeom>
        </p:spPr>
      </p:pic>
      <p:pic>
        <p:nvPicPr>
          <p:cNvPr id="6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85300" y="5306004"/>
            <a:ext cx="3534471" cy="1186921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Tx/>
              <a:buNone/>
              <a:tabLst/>
              <a:defRPr sz="1600" b="0"/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 dirty="0" smtClean="0"/>
              <a:t>Edit text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5301" y="1914129"/>
            <a:ext cx="3592020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noProof="0" dirty="0" smtClean="0"/>
              <a:t>CLICK TO EDIT TITLE</a:t>
            </a:r>
            <a:endParaRPr lang="en-GB" noProof="0" dirty="0"/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-1420" y="3503895"/>
            <a:ext cx="6359624" cy="2437013"/>
            <a:chOff x="-1420" y="3503895"/>
            <a:chExt cx="6359624" cy="2437013"/>
          </a:xfrm>
          <a:solidFill>
            <a:srgbClr val="004050"/>
          </a:solidFill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1420" y="3503895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4768849" y="3504279"/>
              <a:ext cx="1589355" cy="2436629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1420" y="4902788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98643442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3634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ext and Image (half screen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5"/>
            <a:ext cx="6143484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 smtClean="0"/>
              <a:t>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1"/>
            <a:r>
              <a:rPr lang="en-US" dirty="0" smtClean="0"/>
              <a:t>Third level</a:t>
            </a:r>
          </a:p>
          <a:p>
            <a:pPr lvl="1"/>
            <a:r>
              <a:rPr lang="en-US" dirty="0" smtClean="0"/>
              <a:t>Fourth level</a:t>
            </a:r>
          </a:p>
          <a:p>
            <a:pPr lvl="1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5123903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 smtClean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D44E23D4-CD16-B448-8F0A-11F5CE4FAB4C}"/>
              </a:ext>
            </a:extLst>
          </p:cNvPr>
          <p:cNvSpPr/>
          <p:nvPr userDrawn="1"/>
        </p:nvSpPr>
        <p:spPr>
          <a:xfrm>
            <a:off x="3229535" y="4488657"/>
            <a:ext cx="3729957" cy="2369343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641350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lnTo>
                  <a:pt x="350450" y="641432"/>
                </a:lnTo>
                <a:lnTo>
                  <a:pt x="428301" y="641432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cubicBezTo>
                  <a:pt x="668712" y="640352"/>
                  <a:pt x="683761" y="640352"/>
                  <a:pt x="698747" y="640352"/>
                </a:cubicBez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cubicBezTo>
                  <a:pt x="687889" y="141687"/>
                  <a:pt x="670616" y="141687"/>
                  <a:pt x="652138" y="141687"/>
                </a:cubicBez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cubicBezTo>
                  <a:pt x="350704" y="258463"/>
                  <a:pt x="350704" y="300818"/>
                  <a:pt x="350704" y="343045"/>
                </a:cubicBez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cubicBezTo>
                  <a:pt x="300539" y="353142"/>
                  <a:pt x="254564" y="353142"/>
                  <a:pt x="208591" y="352697"/>
                </a:cubicBez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rgbClr val="F1612C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086572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Activity 1">
    <p:bg>
      <p:bgPr>
        <a:solidFill>
          <a:srgbClr val="F362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>
            <a:extLst>
              <a:ext uri="{FF2B5EF4-FFF2-40B4-BE49-F238E27FC236}">
                <a16:creationId xmlns:a16="http://schemas.microsoft.com/office/drawing/2014/main" id="{56887D20-DCD6-8E49-BF31-8F4C2FCCD421}"/>
              </a:ext>
            </a:extLst>
          </p:cNvPr>
          <p:cNvSpPr/>
          <p:nvPr userDrawn="1"/>
        </p:nvSpPr>
        <p:spPr>
          <a:xfrm>
            <a:off x="487005" y="518307"/>
            <a:ext cx="3525956" cy="4061544"/>
          </a:xfrm>
          <a:custGeom>
            <a:avLst/>
            <a:gdLst>
              <a:gd name="connsiteX0" fmla="*/ 1008895 w 1003300"/>
              <a:gd name="connsiteY0" fmla="*/ 731076 h 1155700"/>
              <a:gd name="connsiteX1" fmla="*/ 581921 w 1003300"/>
              <a:gd name="connsiteY1" fmla="*/ 1157986 h 1155700"/>
              <a:gd name="connsiteX2" fmla="*/ 581921 w 1003300"/>
              <a:gd name="connsiteY2" fmla="*/ 932371 h 1155700"/>
              <a:gd name="connsiteX3" fmla="*/ 565728 w 1003300"/>
              <a:gd name="connsiteY3" fmla="*/ 932371 h 1155700"/>
              <a:gd name="connsiteX4" fmla="*/ 485337 w 1003300"/>
              <a:gd name="connsiteY4" fmla="*/ 923163 h 1155700"/>
              <a:gd name="connsiteX5" fmla="*/ 405454 w 1003300"/>
              <a:gd name="connsiteY5" fmla="*/ 877824 h 1155700"/>
              <a:gd name="connsiteX6" fmla="*/ 306585 w 1003300"/>
              <a:gd name="connsiteY6" fmla="*/ 784035 h 1155700"/>
              <a:gd name="connsiteX7" fmla="*/ 114497 w 1003300"/>
              <a:gd name="connsiteY7" fmla="*/ 591312 h 1155700"/>
              <a:gd name="connsiteX8" fmla="*/ 29534 w 1003300"/>
              <a:gd name="connsiteY8" fmla="*/ 484251 h 1155700"/>
              <a:gd name="connsiteX9" fmla="*/ 7500 w 1003300"/>
              <a:gd name="connsiteY9" fmla="*/ 408051 h 1155700"/>
              <a:gd name="connsiteX10" fmla="*/ 452 w 1003300"/>
              <a:gd name="connsiteY10" fmla="*/ 282766 h 1155700"/>
              <a:gd name="connsiteX11" fmla="*/ 452 w 1003300"/>
              <a:gd name="connsiteY11" fmla="*/ 10668 h 1155700"/>
              <a:gd name="connsiteX12" fmla="*/ 452 w 1003300"/>
              <a:gd name="connsiteY12" fmla="*/ 1333 h 1155700"/>
              <a:gd name="connsiteX13" fmla="*/ 201937 w 1003300"/>
              <a:gd name="connsiteY13" fmla="*/ 203200 h 1155700"/>
              <a:gd name="connsiteX14" fmla="*/ 405137 w 1003300"/>
              <a:gd name="connsiteY14" fmla="*/ 0 h 1155700"/>
              <a:gd name="connsiteX15" fmla="*/ 405137 w 1003300"/>
              <a:gd name="connsiteY15" fmla="*/ 527876 h 1155700"/>
              <a:gd name="connsiteX16" fmla="*/ 573221 w 1003300"/>
              <a:gd name="connsiteY16" fmla="*/ 527876 h 1155700"/>
              <a:gd name="connsiteX17" fmla="*/ 581984 w 1003300"/>
              <a:gd name="connsiteY17" fmla="*/ 518732 h 1155700"/>
              <a:gd name="connsiteX18" fmla="*/ 581984 w 1003300"/>
              <a:gd name="connsiteY18" fmla="*/ 303975 h 1155700"/>
              <a:gd name="connsiteX19" fmla="*/ 1008895 w 1003300"/>
              <a:gd name="connsiteY19" fmla="*/ 731076 h 1155700"/>
              <a:gd name="connsiteX20" fmla="*/ 649929 w 1003300"/>
              <a:gd name="connsiteY20" fmla="*/ 864426 h 1155700"/>
              <a:gd name="connsiteX21" fmla="*/ 649929 w 1003300"/>
              <a:gd name="connsiteY21" fmla="*/ 991807 h 1155700"/>
              <a:gd name="connsiteX22" fmla="*/ 911359 w 1003300"/>
              <a:gd name="connsiteY22" fmla="*/ 730568 h 1155700"/>
              <a:gd name="connsiteX23" fmla="*/ 649231 w 1003300"/>
              <a:gd name="connsiteY23" fmla="*/ 468376 h 1155700"/>
              <a:gd name="connsiteX24" fmla="*/ 649231 w 1003300"/>
              <a:gd name="connsiteY24" fmla="*/ 595693 h 1155700"/>
              <a:gd name="connsiteX25" fmla="*/ 216732 w 1003300"/>
              <a:gd name="connsiteY25" fmla="*/ 595693 h 1155700"/>
              <a:gd name="connsiteX26" fmla="*/ 221558 w 1003300"/>
              <a:gd name="connsiteY26" fmla="*/ 601091 h 1155700"/>
              <a:gd name="connsiteX27" fmla="*/ 427870 w 1003300"/>
              <a:gd name="connsiteY27" fmla="*/ 807720 h 1155700"/>
              <a:gd name="connsiteX28" fmla="*/ 542170 w 1003300"/>
              <a:gd name="connsiteY28" fmla="*/ 862457 h 1155700"/>
              <a:gd name="connsiteX29" fmla="*/ 624720 w 1003300"/>
              <a:gd name="connsiteY29" fmla="*/ 864426 h 1155700"/>
              <a:gd name="connsiteX30" fmla="*/ 649929 w 1003300"/>
              <a:gd name="connsiteY30" fmla="*/ 864426 h 1155700"/>
              <a:gd name="connsiteX31" fmla="*/ 68523 w 1003300"/>
              <a:gd name="connsiteY31" fmla="*/ 162941 h 1155700"/>
              <a:gd name="connsiteX32" fmla="*/ 68142 w 1003300"/>
              <a:gd name="connsiteY32" fmla="*/ 168275 h 1155700"/>
              <a:gd name="connsiteX33" fmla="*/ 68460 w 1003300"/>
              <a:gd name="connsiteY33" fmla="*/ 339725 h 1155700"/>
              <a:gd name="connsiteX34" fmla="*/ 75318 w 1003300"/>
              <a:gd name="connsiteY34" fmla="*/ 411162 h 1155700"/>
              <a:gd name="connsiteX35" fmla="*/ 127325 w 1003300"/>
              <a:gd name="connsiteY35" fmla="*/ 494665 h 1155700"/>
              <a:gd name="connsiteX36" fmla="*/ 203207 w 1003300"/>
              <a:gd name="connsiteY36" fmla="*/ 521780 h 1155700"/>
              <a:gd name="connsiteX37" fmla="*/ 333889 w 1003300"/>
              <a:gd name="connsiteY37" fmla="*/ 527558 h 1155700"/>
              <a:gd name="connsiteX38" fmla="*/ 336937 w 1003300"/>
              <a:gd name="connsiteY38" fmla="*/ 526732 h 1155700"/>
              <a:gd name="connsiteX39" fmla="*/ 336938 w 1003300"/>
              <a:gd name="connsiteY39" fmla="*/ 162243 h 1155700"/>
              <a:gd name="connsiteX40" fmla="*/ 202508 w 1003300"/>
              <a:gd name="connsiteY40" fmla="*/ 295021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03300" h="1155700">
                <a:moveTo>
                  <a:pt x="1008895" y="731076"/>
                </a:moveTo>
                <a:lnTo>
                  <a:pt x="581921" y="1157986"/>
                </a:lnTo>
                <a:lnTo>
                  <a:pt x="581921" y="932371"/>
                </a:lnTo>
                <a:lnTo>
                  <a:pt x="565728" y="932371"/>
                </a:lnTo>
                <a:cubicBezTo>
                  <a:pt x="538636" y="932998"/>
                  <a:pt x="511586" y="929900"/>
                  <a:pt x="485337" y="923163"/>
                </a:cubicBezTo>
                <a:cubicBezTo>
                  <a:pt x="455495" y="914588"/>
                  <a:pt x="428116" y="899048"/>
                  <a:pt x="405454" y="877824"/>
                </a:cubicBezTo>
                <a:cubicBezTo>
                  <a:pt x="371736" y="847407"/>
                  <a:pt x="338843" y="815975"/>
                  <a:pt x="306585" y="784035"/>
                </a:cubicBezTo>
                <a:cubicBezTo>
                  <a:pt x="242111" y="720238"/>
                  <a:pt x="178082" y="655997"/>
                  <a:pt x="114497" y="591312"/>
                </a:cubicBezTo>
                <a:cubicBezTo>
                  <a:pt x="82430" y="558737"/>
                  <a:pt x="52140" y="524510"/>
                  <a:pt x="29534" y="484251"/>
                </a:cubicBezTo>
                <a:cubicBezTo>
                  <a:pt x="16810" y="460725"/>
                  <a:pt x="9295" y="434737"/>
                  <a:pt x="7500" y="408051"/>
                </a:cubicBezTo>
                <a:cubicBezTo>
                  <a:pt x="3944" y="366395"/>
                  <a:pt x="1150" y="324548"/>
                  <a:pt x="452" y="282766"/>
                </a:cubicBezTo>
                <a:cubicBezTo>
                  <a:pt x="-565" y="192087"/>
                  <a:pt x="452" y="101346"/>
                  <a:pt x="452" y="10668"/>
                </a:cubicBezTo>
                <a:lnTo>
                  <a:pt x="452" y="1333"/>
                </a:lnTo>
                <a:cubicBezTo>
                  <a:pt x="67952" y="68961"/>
                  <a:pt x="134817" y="135890"/>
                  <a:pt x="201937" y="203200"/>
                </a:cubicBezTo>
                <a:lnTo>
                  <a:pt x="405137" y="0"/>
                </a:lnTo>
                <a:lnTo>
                  <a:pt x="405137" y="527876"/>
                </a:lnTo>
                <a:cubicBezTo>
                  <a:pt x="408185" y="527876"/>
                  <a:pt x="519818" y="527876"/>
                  <a:pt x="573221" y="527876"/>
                </a:cubicBezTo>
                <a:cubicBezTo>
                  <a:pt x="580524" y="527876"/>
                  <a:pt x="581984" y="525463"/>
                  <a:pt x="581984" y="518732"/>
                </a:cubicBezTo>
                <a:cubicBezTo>
                  <a:pt x="581984" y="449516"/>
                  <a:pt x="581984" y="305435"/>
                  <a:pt x="581984" y="303975"/>
                </a:cubicBezTo>
                <a:cubicBezTo>
                  <a:pt x="580778" y="304292"/>
                  <a:pt x="1010038" y="732028"/>
                  <a:pt x="1008895" y="731076"/>
                </a:cubicBezTo>
                <a:close/>
                <a:moveTo>
                  <a:pt x="649929" y="864426"/>
                </a:moveTo>
                <a:lnTo>
                  <a:pt x="649929" y="991807"/>
                </a:lnTo>
                <a:cubicBezTo>
                  <a:pt x="737601" y="904092"/>
                  <a:pt x="824745" y="817012"/>
                  <a:pt x="911359" y="730568"/>
                </a:cubicBezTo>
                <a:lnTo>
                  <a:pt x="649231" y="468376"/>
                </a:lnTo>
                <a:lnTo>
                  <a:pt x="649231" y="595693"/>
                </a:lnTo>
                <a:lnTo>
                  <a:pt x="216732" y="595693"/>
                </a:lnTo>
                <a:cubicBezTo>
                  <a:pt x="218955" y="598170"/>
                  <a:pt x="220162" y="599757"/>
                  <a:pt x="221558" y="601091"/>
                </a:cubicBezTo>
                <a:cubicBezTo>
                  <a:pt x="290265" y="669967"/>
                  <a:pt x="359036" y="738844"/>
                  <a:pt x="427870" y="807720"/>
                </a:cubicBezTo>
                <a:cubicBezTo>
                  <a:pt x="459620" y="839470"/>
                  <a:pt x="496894" y="859473"/>
                  <a:pt x="542170" y="862457"/>
                </a:cubicBezTo>
                <a:cubicBezTo>
                  <a:pt x="569665" y="864235"/>
                  <a:pt x="597288" y="863854"/>
                  <a:pt x="624720" y="864426"/>
                </a:cubicBezTo>
                <a:cubicBezTo>
                  <a:pt x="632721" y="864553"/>
                  <a:pt x="640404" y="864426"/>
                  <a:pt x="649929" y="864426"/>
                </a:cubicBezTo>
                <a:close/>
                <a:moveTo>
                  <a:pt x="68523" y="162941"/>
                </a:moveTo>
                <a:cubicBezTo>
                  <a:pt x="68523" y="164402"/>
                  <a:pt x="68142" y="166370"/>
                  <a:pt x="68142" y="168275"/>
                </a:cubicBezTo>
                <a:cubicBezTo>
                  <a:pt x="68142" y="225425"/>
                  <a:pt x="67507" y="282575"/>
                  <a:pt x="68460" y="339725"/>
                </a:cubicBezTo>
                <a:cubicBezTo>
                  <a:pt x="68770" y="363686"/>
                  <a:pt x="71064" y="387580"/>
                  <a:pt x="75318" y="411162"/>
                </a:cubicBezTo>
                <a:cubicBezTo>
                  <a:pt x="81668" y="445326"/>
                  <a:pt x="97289" y="474662"/>
                  <a:pt x="127325" y="494665"/>
                </a:cubicBezTo>
                <a:cubicBezTo>
                  <a:pt x="150463" y="508873"/>
                  <a:pt x="176305" y="518107"/>
                  <a:pt x="203207" y="521780"/>
                </a:cubicBezTo>
                <a:cubicBezTo>
                  <a:pt x="246514" y="529273"/>
                  <a:pt x="290265" y="527621"/>
                  <a:pt x="333889" y="527558"/>
                </a:cubicBezTo>
                <a:cubicBezTo>
                  <a:pt x="334936" y="527411"/>
                  <a:pt x="335960" y="527133"/>
                  <a:pt x="336937" y="526732"/>
                </a:cubicBezTo>
                <a:lnTo>
                  <a:pt x="336938" y="162243"/>
                </a:lnTo>
                <a:lnTo>
                  <a:pt x="202508" y="295021"/>
                </a:lnTo>
                <a:close/>
              </a:path>
            </a:pathLst>
          </a:custGeom>
          <a:solidFill>
            <a:schemeClr val="accent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>
              <a:solidFill>
                <a:schemeClr val="bg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27302" y="344971"/>
            <a:ext cx="7475232" cy="285887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 baseline="0">
                <a:solidFill>
                  <a:srgbClr val="004050"/>
                </a:solidFill>
              </a:defRPr>
            </a:lvl1pPr>
          </a:lstStyle>
          <a:p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>ACTIVITY: </a:t>
            </a:r>
            <a:br>
              <a:rPr lang="en-US" noProof="0" dirty="0" smtClean="0"/>
            </a:br>
            <a:r>
              <a:rPr lang="en-US" noProof="0" dirty="0" smtClean="0"/>
              <a:t>CLICK TO EDIT TITLE</a:t>
            </a:r>
            <a:endParaRPr lang="en-GB" noProof="0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327303" y="3525004"/>
            <a:ext cx="7475230" cy="2791976"/>
          </a:xfrm>
        </p:spPr>
        <p:txBody>
          <a:bodyPr/>
          <a:lstStyle>
            <a:lvl1pPr>
              <a:lnSpc>
                <a:spcPct val="100000"/>
              </a:lnSpc>
              <a:defRPr b="0" baseline="0"/>
            </a:lvl1pPr>
          </a:lstStyle>
          <a:p>
            <a:pPr lvl="0"/>
            <a:r>
              <a:rPr lang="en-US" dirty="0" smtClean="0"/>
              <a:t>Click to edit instructions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71122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02 Section Divider">
    <p:bg>
      <p:bgPr>
        <a:solidFill>
          <a:srgbClr val="7E007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A0DD6AED-2202-DD48-A2D6-60CCC5F07320}"/>
              </a:ext>
            </a:extLst>
          </p:cNvPr>
          <p:cNvSpPr/>
          <p:nvPr userDrawn="1"/>
        </p:nvSpPr>
        <p:spPr>
          <a:xfrm>
            <a:off x="-609" y="2116538"/>
            <a:ext cx="11411496" cy="5526322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rgbClr val="F91258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6238" y="2067007"/>
            <a:ext cx="5627171" cy="2353439"/>
          </a:xfrm>
        </p:spPr>
        <p:txBody>
          <a:bodyPr anchor="b" anchorCtr="0">
            <a:noAutofit/>
          </a:bodyPr>
          <a:lstStyle>
            <a:lvl1pPr algn="l">
              <a:lnSpc>
                <a:spcPts val="6000"/>
              </a:lnSpc>
              <a:defRPr sz="3600" spc="60" baseline="0">
                <a:solidFill>
                  <a:schemeClr val="bg1"/>
                </a:solidFill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996745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ext Slide - With side bar C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7E00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349984"/>
            <a:ext cx="3443732" cy="2751998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spc="60" baseline="0">
                <a:solidFill>
                  <a:schemeClr val="bg1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slide title to sit here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4"/>
            <a:ext cx="5803900" cy="409416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80000" indent="-180000">
              <a:buFont typeface="Arial" panose="020B0604020202020204" pitchFamily="34" charset="0"/>
              <a:buChar char="•"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  <a:p>
            <a:pPr lvl="1"/>
            <a:r>
              <a:rPr lang="en-US" dirty="0"/>
              <a:t>Second level</a:t>
            </a:r>
          </a:p>
        </p:txBody>
      </p:sp>
      <p:grpSp>
        <p:nvGrpSpPr>
          <p:cNvPr id="33" name="Group 32"/>
          <p:cNvGrpSpPr/>
          <p:nvPr userDrawn="1"/>
        </p:nvGrpSpPr>
        <p:grpSpPr>
          <a:xfrm>
            <a:off x="-1717" y="4568506"/>
            <a:ext cx="4628886" cy="1406446"/>
            <a:chOff x="-1717" y="4568506"/>
            <a:chExt cx="4628886" cy="1406446"/>
          </a:xfrm>
          <a:solidFill>
            <a:srgbClr val="F91258"/>
          </a:solidFill>
        </p:grpSpPr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1717" y="4568506"/>
              <a:ext cx="4004222" cy="595385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68896" h="248186">
                  <a:moveTo>
                    <a:pt x="1668896" y="248186"/>
                  </a:moveTo>
                  <a:lnTo>
                    <a:pt x="331" y="248186"/>
                  </a:lnTo>
                  <a:cubicBezTo>
                    <a:pt x="-110" y="229623"/>
                    <a:pt x="441" y="211060"/>
                    <a:pt x="0" y="192497"/>
                  </a:cubicBezTo>
                  <a:lnTo>
                    <a:pt x="1522910" y="192497"/>
                  </a:lnTo>
                  <a:cubicBezTo>
                    <a:pt x="1465061" y="134140"/>
                    <a:pt x="1411785" y="74768"/>
                    <a:pt x="1376225" y="219"/>
                  </a:cubicBezTo>
                  <a:cubicBezTo>
                    <a:pt x="1396608" y="219"/>
                    <a:pt x="1415468" y="854"/>
                    <a:pt x="1434264" y="219"/>
                  </a:cubicBezTo>
                  <a:cubicBezTo>
                    <a:pt x="1443056" y="-1141"/>
                    <a:pt x="1451568" y="3956"/>
                    <a:pt x="1454520" y="12347"/>
                  </a:cubicBezTo>
                  <a:cubicBezTo>
                    <a:pt x="1472082" y="45816"/>
                    <a:pt x="1493755" y="76961"/>
                    <a:pt x="1519036" y="105057"/>
                  </a:cubicBezTo>
                  <a:cubicBezTo>
                    <a:pt x="1562664" y="155126"/>
                    <a:pt x="1610880" y="201004"/>
                    <a:pt x="1663055" y="242090"/>
                  </a:cubicBezTo>
                  <a:cubicBezTo>
                    <a:pt x="1664833" y="243551"/>
                    <a:pt x="1666610" y="245011"/>
                    <a:pt x="1668261" y="246535"/>
                  </a:cubicBezTo>
                  <a:cubicBezTo>
                    <a:pt x="1668579" y="246599"/>
                    <a:pt x="1668579" y="247170"/>
                    <a:pt x="166889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3713028" y="4568727"/>
              <a:ext cx="914141" cy="1401463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1717" y="5379567"/>
              <a:ext cx="4004222" cy="595385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68896" h="248186">
                  <a:moveTo>
                    <a:pt x="1668896" y="248186"/>
                  </a:moveTo>
                  <a:lnTo>
                    <a:pt x="331" y="248186"/>
                  </a:lnTo>
                  <a:cubicBezTo>
                    <a:pt x="-110" y="229623"/>
                    <a:pt x="441" y="211060"/>
                    <a:pt x="0" y="192497"/>
                  </a:cubicBezTo>
                  <a:lnTo>
                    <a:pt x="1522910" y="192497"/>
                  </a:lnTo>
                  <a:cubicBezTo>
                    <a:pt x="1465061" y="134140"/>
                    <a:pt x="1411785" y="74768"/>
                    <a:pt x="1376225" y="219"/>
                  </a:cubicBezTo>
                  <a:cubicBezTo>
                    <a:pt x="1396608" y="219"/>
                    <a:pt x="1415468" y="854"/>
                    <a:pt x="1434264" y="219"/>
                  </a:cubicBezTo>
                  <a:cubicBezTo>
                    <a:pt x="1443056" y="-1141"/>
                    <a:pt x="1451568" y="3956"/>
                    <a:pt x="1454520" y="12347"/>
                  </a:cubicBezTo>
                  <a:cubicBezTo>
                    <a:pt x="1472082" y="45816"/>
                    <a:pt x="1493755" y="76961"/>
                    <a:pt x="1519036" y="105057"/>
                  </a:cubicBezTo>
                  <a:cubicBezTo>
                    <a:pt x="1562664" y="155126"/>
                    <a:pt x="1610880" y="201004"/>
                    <a:pt x="1663055" y="242090"/>
                  </a:cubicBezTo>
                  <a:cubicBezTo>
                    <a:pt x="1664833" y="243551"/>
                    <a:pt x="1666610" y="245011"/>
                    <a:pt x="1668261" y="246535"/>
                  </a:cubicBezTo>
                  <a:cubicBezTo>
                    <a:pt x="1668579" y="246599"/>
                    <a:pt x="1668579" y="247170"/>
                    <a:pt x="166889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34578805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ext Slid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242034"/>
            <a:ext cx="3694112" cy="2917842"/>
          </a:xfrm>
        </p:spPr>
        <p:txBody>
          <a:bodyPr anchor="b"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 smtClean="0"/>
              <a:t>Click to </a:t>
            </a:r>
            <a:br>
              <a:rPr lang="en-US" dirty="0" smtClean="0"/>
            </a:br>
            <a:r>
              <a:rPr lang="en-US" dirty="0" smtClean="0"/>
              <a:t>edit slide title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098146" y="579549"/>
            <a:ext cx="5718225" cy="589903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20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 sz="20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 smtClean="0"/>
              <a:t>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2"/>
            <a:r>
              <a:rPr lang="en-GB" dirty="0" smtClean="0"/>
              <a:t>Fourth level</a:t>
            </a:r>
          </a:p>
          <a:p>
            <a:pPr lvl="2"/>
            <a:r>
              <a:rPr lang="en-GB" dirty="0" smtClean="0"/>
              <a:t>Fifth level</a:t>
            </a:r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-6058" y="3531457"/>
            <a:ext cx="5797612" cy="2365031"/>
            <a:chOff x="-2229" y="2361812"/>
            <a:chExt cx="11067619" cy="4514835"/>
          </a:xfrm>
          <a:solidFill>
            <a:srgbClr val="7E007C"/>
          </a:solidFill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59614847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xt and Image (half screen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5"/>
            <a:ext cx="6143484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 smtClean="0"/>
              <a:t>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1"/>
            <a:r>
              <a:rPr lang="en-US" dirty="0" smtClean="0"/>
              <a:t>Third level</a:t>
            </a:r>
          </a:p>
          <a:p>
            <a:pPr lvl="1"/>
            <a:r>
              <a:rPr lang="en-US" dirty="0" smtClean="0"/>
              <a:t>Fourth level</a:t>
            </a:r>
          </a:p>
          <a:p>
            <a:pPr lvl="1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5123903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 smtClean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D44E23D4-CD16-B448-8F0A-11F5CE4FAB4C}"/>
              </a:ext>
            </a:extLst>
          </p:cNvPr>
          <p:cNvSpPr/>
          <p:nvPr userDrawn="1"/>
        </p:nvSpPr>
        <p:spPr>
          <a:xfrm>
            <a:off x="3229535" y="4488657"/>
            <a:ext cx="3729957" cy="2369343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641350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lnTo>
                  <a:pt x="350450" y="641432"/>
                </a:lnTo>
                <a:lnTo>
                  <a:pt x="428301" y="641432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cubicBezTo>
                  <a:pt x="668712" y="640352"/>
                  <a:pt x="683761" y="640352"/>
                  <a:pt x="698747" y="640352"/>
                </a:cubicBez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cubicBezTo>
                  <a:pt x="687889" y="141687"/>
                  <a:pt x="670616" y="141687"/>
                  <a:pt x="652138" y="141687"/>
                </a:cubicBez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cubicBezTo>
                  <a:pt x="350704" y="258463"/>
                  <a:pt x="350704" y="300818"/>
                  <a:pt x="350704" y="343045"/>
                </a:cubicBez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cubicBezTo>
                  <a:pt x="300539" y="353142"/>
                  <a:pt x="254564" y="353142"/>
                  <a:pt x="208591" y="352697"/>
                </a:cubicBez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rgbClr val="7E007C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46401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Activity 1">
    <p:bg>
      <p:bgPr>
        <a:solidFill>
          <a:srgbClr val="7E007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>
            <a:extLst>
              <a:ext uri="{FF2B5EF4-FFF2-40B4-BE49-F238E27FC236}">
                <a16:creationId xmlns:a16="http://schemas.microsoft.com/office/drawing/2014/main" id="{56887D20-DCD6-8E49-BF31-8F4C2FCCD421}"/>
              </a:ext>
            </a:extLst>
          </p:cNvPr>
          <p:cNvSpPr/>
          <p:nvPr userDrawn="1"/>
        </p:nvSpPr>
        <p:spPr>
          <a:xfrm>
            <a:off x="487005" y="518307"/>
            <a:ext cx="3525956" cy="4061544"/>
          </a:xfrm>
          <a:custGeom>
            <a:avLst/>
            <a:gdLst>
              <a:gd name="connsiteX0" fmla="*/ 1008895 w 1003300"/>
              <a:gd name="connsiteY0" fmla="*/ 731076 h 1155700"/>
              <a:gd name="connsiteX1" fmla="*/ 581921 w 1003300"/>
              <a:gd name="connsiteY1" fmla="*/ 1157986 h 1155700"/>
              <a:gd name="connsiteX2" fmla="*/ 581921 w 1003300"/>
              <a:gd name="connsiteY2" fmla="*/ 932371 h 1155700"/>
              <a:gd name="connsiteX3" fmla="*/ 565728 w 1003300"/>
              <a:gd name="connsiteY3" fmla="*/ 932371 h 1155700"/>
              <a:gd name="connsiteX4" fmla="*/ 485337 w 1003300"/>
              <a:gd name="connsiteY4" fmla="*/ 923163 h 1155700"/>
              <a:gd name="connsiteX5" fmla="*/ 405454 w 1003300"/>
              <a:gd name="connsiteY5" fmla="*/ 877824 h 1155700"/>
              <a:gd name="connsiteX6" fmla="*/ 306585 w 1003300"/>
              <a:gd name="connsiteY6" fmla="*/ 784035 h 1155700"/>
              <a:gd name="connsiteX7" fmla="*/ 114497 w 1003300"/>
              <a:gd name="connsiteY7" fmla="*/ 591312 h 1155700"/>
              <a:gd name="connsiteX8" fmla="*/ 29534 w 1003300"/>
              <a:gd name="connsiteY8" fmla="*/ 484251 h 1155700"/>
              <a:gd name="connsiteX9" fmla="*/ 7500 w 1003300"/>
              <a:gd name="connsiteY9" fmla="*/ 408051 h 1155700"/>
              <a:gd name="connsiteX10" fmla="*/ 452 w 1003300"/>
              <a:gd name="connsiteY10" fmla="*/ 282766 h 1155700"/>
              <a:gd name="connsiteX11" fmla="*/ 452 w 1003300"/>
              <a:gd name="connsiteY11" fmla="*/ 10668 h 1155700"/>
              <a:gd name="connsiteX12" fmla="*/ 452 w 1003300"/>
              <a:gd name="connsiteY12" fmla="*/ 1333 h 1155700"/>
              <a:gd name="connsiteX13" fmla="*/ 201937 w 1003300"/>
              <a:gd name="connsiteY13" fmla="*/ 203200 h 1155700"/>
              <a:gd name="connsiteX14" fmla="*/ 405137 w 1003300"/>
              <a:gd name="connsiteY14" fmla="*/ 0 h 1155700"/>
              <a:gd name="connsiteX15" fmla="*/ 405137 w 1003300"/>
              <a:gd name="connsiteY15" fmla="*/ 527876 h 1155700"/>
              <a:gd name="connsiteX16" fmla="*/ 573221 w 1003300"/>
              <a:gd name="connsiteY16" fmla="*/ 527876 h 1155700"/>
              <a:gd name="connsiteX17" fmla="*/ 581984 w 1003300"/>
              <a:gd name="connsiteY17" fmla="*/ 518732 h 1155700"/>
              <a:gd name="connsiteX18" fmla="*/ 581984 w 1003300"/>
              <a:gd name="connsiteY18" fmla="*/ 303975 h 1155700"/>
              <a:gd name="connsiteX19" fmla="*/ 1008895 w 1003300"/>
              <a:gd name="connsiteY19" fmla="*/ 731076 h 1155700"/>
              <a:gd name="connsiteX20" fmla="*/ 649929 w 1003300"/>
              <a:gd name="connsiteY20" fmla="*/ 864426 h 1155700"/>
              <a:gd name="connsiteX21" fmla="*/ 649929 w 1003300"/>
              <a:gd name="connsiteY21" fmla="*/ 991807 h 1155700"/>
              <a:gd name="connsiteX22" fmla="*/ 911359 w 1003300"/>
              <a:gd name="connsiteY22" fmla="*/ 730568 h 1155700"/>
              <a:gd name="connsiteX23" fmla="*/ 649231 w 1003300"/>
              <a:gd name="connsiteY23" fmla="*/ 468376 h 1155700"/>
              <a:gd name="connsiteX24" fmla="*/ 649231 w 1003300"/>
              <a:gd name="connsiteY24" fmla="*/ 595693 h 1155700"/>
              <a:gd name="connsiteX25" fmla="*/ 216732 w 1003300"/>
              <a:gd name="connsiteY25" fmla="*/ 595693 h 1155700"/>
              <a:gd name="connsiteX26" fmla="*/ 221558 w 1003300"/>
              <a:gd name="connsiteY26" fmla="*/ 601091 h 1155700"/>
              <a:gd name="connsiteX27" fmla="*/ 427870 w 1003300"/>
              <a:gd name="connsiteY27" fmla="*/ 807720 h 1155700"/>
              <a:gd name="connsiteX28" fmla="*/ 542170 w 1003300"/>
              <a:gd name="connsiteY28" fmla="*/ 862457 h 1155700"/>
              <a:gd name="connsiteX29" fmla="*/ 624720 w 1003300"/>
              <a:gd name="connsiteY29" fmla="*/ 864426 h 1155700"/>
              <a:gd name="connsiteX30" fmla="*/ 649929 w 1003300"/>
              <a:gd name="connsiteY30" fmla="*/ 864426 h 1155700"/>
              <a:gd name="connsiteX31" fmla="*/ 68523 w 1003300"/>
              <a:gd name="connsiteY31" fmla="*/ 162941 h 1155700"/>
              <a:gd name="connsiteX32" fmla="*/ 68142 w 1003300"/>
              <a:gd name="connsiteY32" fmla="*/ 168275 h 1155700"/>
              <a:gd name="connsiteX33" fmla="*/ 68460 w 1003300"/>
              <a:gd name="connsiteY33" fmla="*/ 339725 h 1155700"/>
              <a:gd name="connsiteX34" fmla="*/ 75318 w 1003300"/>
              <a:gd name="connsiteY34" fmla="*/ 411162 h 1155700"/>
              <a:gd name="connsiteX35" fmla="*/ 127325 w 1003300"/>
              <a:gd name="connsiteY35" fmla="*/ 494665 h 1155700"/>
              <a:gd name="connsiteX36" fmla="*/ 203207 w 1003300"/>
              <a:gd name="connsiteY36" fmla="*/ 521780 h 1155700"/>
              <a:gd name="connsiteX37" fmla="*/ 333889 w 1003300"/>
              <a:gd name="connsiteY37" fmla="*/ 527558 h 1155700"/>
              <a:gd name="connsiteX38" fmla="*/ 336937 w 1003300"/>
              <a:gd name="connsiteY38" fmla="*/ 526732 h 1155700"/>
              <a:gd name="connsiteX39" fmla="*/ 336938 w 1003300"/>
              <a:gd name="connsiteY39" fmla="*/ 162243 h 1155700"/>
              <a:gd name="connsiteX40" fmla="*/ 202508 w 1003300"/>
              <a:gd name="connsiteY40" fmla="*/ 295021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03300" h="1155700">
                <a:moveTo>
                  <a:pt x="1008895" y="731076"/>
                </a:moveTo>
                <a:lnTo>
                  <a:pt x="581921" y="1157986"/>
                </a:lnTo>
                <a:lnTo>
                  <a:pt x="581921" y="932371"/>
                </a:lnTo>
                <a:lnTo>
                  <a:pt x="565728" y="932371"/>
                </a:lnTo>
                <a:cubicBezTo>
                  <a:pt x="538636" y="932998"/>
                  <a:pt x="511586" y="929900"/>
                  <a:pt x="485337" y="923163"/>
                </a:cubicBezTo>
                <a:cubicBezTo>
                  <a:pt x="455495" y="914588"/>
                  <a:pt x="428116" y="899048"/>
                  <a:pt x="405454" y="877824"/>
                </a:cubicBezTo>
                <a:cubicBezTo>
                  <a:pt x="371736" y="847407"/>
                  <a:pt x="338843" y="815975"/>
                  <a:pt x="306585" y="784035"/>
                </a:cubicBezTo>
                <a:cubicBezTo>
                  <a:pt x="242111" y="720238"/>
                  <a:pt x="178082" y="655997"/>
                  <a:pt x="114497" y="591312"/>
                </a:cubicBezTo>
                <a:cubicBezTo>
                  <a:pt x="82430" y="558737"/>
                  <a:pt x="52140" y="524510"/>
                  <a:pt x="29534" y="484251"/>
                </a:cubicBezTo>
                <a:cubicBezTo>
                  <a:pt x="16810" y="460725"/>
                  <a:pt x="9295" y="434737"/>
                  <a:pt x="7500" y="408051"/>
                </a:cubicBezTo>
                <a:cubicBezTo>
                  <a:pt x="3944" y="366395"/>
                  <a:pt x="1150" y="324548"/>
                  <a:pt x="452" y="282766"/>
                </a:cubicBezTo>
                <a:cubicBezTo>
                  <a:pt x="-565" y="192087"/>
                  <a:pt x="452" y="101346"/>
                  <a:pt x="452" y="10668"/>
                </a:cubicBezTo>
                <a:lnTo>
                  <a:pt x="452" y="1333"/>
                </a:lnTo>
                <a:cubicBezTo>
                  <a:pt x="67952" y="68961"/>
                  <a:pt x="134817" y="135890"/>
                  <a:pt x="201937" y="203200"/>
                </a:cubicBezTo>
                <a:lnTo>
                  <a:pt x="405137" y="0"/>
                </a:lnTo>
                <a:lnTo>
                  <a:pt x="405137" y="527876"/>
                </a:lnTo>
                <a:cubicBezTo>
                  <a:pt x="408185" y="527876"/>
                  <a:pt x="519818" y="527876"/>
                  <a:pt x="573221" y="527876"/>
                </a:cubicBezTo>
                <a:cubicBezTo>
                  <a:pt x="580524" y="527876"/>
                  <a:pt x="581984" y="525463"/>
                  <a:pt x="581984" y="518732"/>
                </a:cubicBezTo>
                <a:cubicBezTo>
                  <a:pt x="581984" y="449516"/>
                  <a:pt x="581984" y="305435"/>
                  <a:pt x="581984" y="303975"/>
                </a:cubicBezTo>
                <a:cubicBezTo>
                  <a:pt x="580778" y="304292"/>
                  <a:pt x="1010038" y="732028"/>
                  <a:pt x="1008895" y="731076"/>
                </a:cubicBezTo>
                <a:close/>
                <a:moveTo>
                  <a:pt x="649929" y="864426"/>
                </a:moveTo>
                <a:lnTo>
                  <a:pt x="649929" y="991807"/>
                </a:lnTo>
                <a:cubicBezTo>
                  <a:pt x="737601" y="904092"/>
                  <a:pt x="824745" y="817012"/>
                  <a:pt x="911359" y="730568"/>
                </a:cubicBezTo>
                <a:lnTo>
                  <a:pt x="649231" y="468376"/>
                </a:lnTo>
                <a:lnTo>
                  <a:pt x="649231" y="595693"/>
                </a:lnTo>
                <a:lnTo>
                  <a:pt x="216732" y="595693"/>
                </a:lnTo>
                <a:cubicBezTo>
                  <a:pt x="218955" y="598170"/>
                  <a:pt x="220162" y="599757"/>
                  <a:pt x="221558" y="601091"/>
                </a:cubicBezTo>
                <a:cubicBezTo>
                  <a:pt x="290265" y="669967"/>
                  <a:pt x="359036" y="738844"/>
                  <a:pt x="427870" y="807720"/>
                </a:cubicBezTo>
                <a:cubicBezTo>
                  <a:pt x="459620" y="839470"/>
                  <a:pt x="496894" y="859473"/>
                  <a:pt x="542170" y="862457"/>
                </a:cubicBezTo>
                <a:cubicBezTo>
                  <a:pt x="569665" y="864235"/>
                  <a:pt x="597288" y="863854"/>
                  <a:pt x="624720" y="864426"/>
                </a:cubicBezTo>
                <a:cubicBezTo>
                  <a:pt x="632721" y="864553"/>
                  <a:pt x="640404" y="864426"/>
                  <a:pt x="649929" y="864426"/>
                </a:cubicBezTo>
                <a:close/>
                <a:moveTo>
                  <a:pt x="68523" y="162941"/>
                </a:moveTo>
                <a:cubicBezTo>
                  <a:pt x="68523" y="164402"/>
                  <a:pt x="68142" y="166370"/>
                  <a:pt x="68142" y="168275"/>
                </a:cubicBezTo>
                <a:cubicBezTo>
                  <a:pt x="68142" y="225425"/>
                  <a:pt x="67507" y="282575"/>
                  <a:pt x="68460" y="339725"/>
                </a:cubicBezTo>
                <a:cubicBezTo>
                  <a:pt x="68770" y="363686"/>
                  <a:pt x="71064" y="387580"/>
                  <a:pt x="75318" y="411162"/>
                </a:cubicBezTo>
                <a:cubicBezTo>
                  <a:pt x="81668" y="445326"/>
                  <a:pt x="97289" y="474662"/>
                  <a:pt x="127325" y="494665"/>
                </a:cubicBezTo>
                <a:cubicBezTo>
                  <a:pt x="150463" y="508873"/>
                  <a:pt x="176305" y="518107"/>
                  <a:pt x="203207" y="521780"/>
                </a:cubicBezTo>
                <a:cubicBezTo>
                  <a:pt x="246514" y="529273"/>
                  <a:pt x="290265" y="527621"/>
                  <a:pt x="333889" y="527558"/>
                </a:cubicBezTo>
                <a:cubicBezTo>
                  <a:pt x="334936" y="527411"/>
                  <a:pt x="335960" y="527133"/>
                  <a:pt x="336937" y="526732"/>
                </a:cubicBezTo>
                <a:lnTo>
                  <a:pt x="336938" y="162243"/>
                </a:lnTo>
                <a:lnTo>
                  <a:pt x="202508" y="295021"/>
                </a:lnTo>
                <a:close/>
              </a:path>
            </a:pathLst>
          </a:custGeom>
          <a:solidFill>
            <a:schemeClr val="bg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>
              <a:solidFill>
                <a:schemeClr val="bg1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27302" y="344971"/>
            <a:ext cx="7475232" cy="285887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 baseline="0">
                <a:solidFill>
                  <a:schemeClr val="bg1"/>
                </a:solidFill>
              </a:defRPr>
            </a:lvl1pPr>
          </a:lstStyle>
          <a:p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>ACTIVITY: </a:t>
            </a:r>
            <a:br>
              <a:rPr lang="en-US" noProof="0" dirty="0" smtClean="0"/>
            </a:br>
            <a:r>
              <a:rPr lang="en-US" noProof="0" dirty="0" smtClean="0"/>
              <a:t>CLICK TO EDIT TITLE</a:t>
            </a:r>
            <a:endParaRPr lang="en-GB" noProof="0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327303" y="3525004"/>
            <a:ext cx="7475230" cy="2791976"/>
          </a:xfrm>
        </p:spPr>
        <p:txBody>
          <a:bodyPr/>
          <a:lstStyle>
            <a:lvl1pPr>
              <a:lnSpc>
                <a:spcPct val="100000"/>
              </a:lnSpc>
              <a:defRPr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instructions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68088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71" y="562058"/>
            <a:ext cx="11517818" cy="8050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B623AAC1-38C0-EC41-AF66-7EC76ACCB8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272" y="1368256"/>
            <a:ext cx="11516239" cy="495535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dirty="0"/>
              <a:t>Edit </a:t>
            </a:r>
            <a:r>
              <a:rPr lang="en-US" dirty="0" smtClean="0"/>
              <a:t>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1258899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777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orient="horz" pos="216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3940" userDrawn="1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71" y="562058"/>
            <a:ext cx="11517818" cy="8050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1544600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con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1059427" y="3673998"/>
            <a:ext cx="2124159" cy="2749952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0" indent="0">
              <a:buFont typeface="Arial" panose="020B0604020202020204" pitchFamily="34" charset="0"/>
              <a:buNone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 smtClean="0"/>
              <a:t>Edit text</a:t>
            </a:r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6" hasCustomPrompt="1"/>
          </p:nvPr>
        </p:nvSpPr>
        <p:spPr>
          <a:xfrm>
            <a:off x="3639645" y="3673998"/>
            <a:ext cx="2068065" cy="2749952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80000" indent="-180000">
              <a:buFont typeface="Arial" panose="020B0604020202020204" pitchFamily="34" charset="0"/>
              <a:buChar char="•"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 smtClean="0"/>
              <a:t>Edit text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6149996" y="3673998"/>
            <a:ext cx="2130523" cy="2749952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80000" indent="-180000">
              <a:buFont typeface="Arial" panose="020B0604020202020204" pitchFamily="34" charset="0"/>
              <a:buChar char="•"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 smtClean="0"/>
              <a:t>Edit text</a:t>
            </a:r>
          </a:p>
        </p:txBody>
      </p:sp>
      <p:sp>
        <p:nvSpPr>
          <p:cNvPr id="7" name="Picture Placeholder 21"/>
          <p:cNvSpPr>
            <a:spLocks noGrp="1"/>
          </p:cNvSpPr>
          <p:nvPr>
            <p:ph type="pic" sz="quarter" idx="18" hasCustomPrompt="1"/>
          </p:nvPr>
        </p:nvSpPr>
        <p:spPr>
          <a:xfrm>
            <a:off x="1059428" y="1993484"/>
            <a:ext cx="1437932" cy="143793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/>
              <a:t>icon</a:t>
            </a:r>
          </a:p>
        </p:txBody>
      </p:sp>
      <p:sp>
        <p:nvSpPr>
          <p:cNvPr id="8" name="Picture Placeholder 21"/>
          <p:cNvSpPr>
            <a:spLocks noGrp="1"/>
          </p:cNvSpPr>
          <p:nvPr>
            <p:ph type="pic" sz="quarter" idx="19" hasCustomPrompt="1"/>
          </p:nvPr>
        </p:nvSpPr>
        <p:spPr>
          <a:xfrm>
            <a:off x="3639646" y="1986408"/>
            <a:ext cx="1437932" cy="143793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/>
              <a:t>icon</a:t>
            </a:r>
          </a:p>
        </p:txBody>
      </p:sp>
      <p:sp>
        <p:nvSpPr>
          <p:cNvPr id="9" name="Picture Placeholder 21"/>
          <p:cNvSpPr>
            <a:spLocks noGrp="1"/>
          </p:cNvSpPr>
          <p:nvPr>
            <p:ph type="pic" sz="quarter" idx="20" hasCustomPrompt="1"/>
          </p:nvPr>
        </p:nvSpPr>
        <p:spPr>
          <a:xfrm>
            <a:off x="6149997" y="1993484"/>
            <a:ext cx="1437932" cy="143793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/>
              <a:t>icon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8637070" y="3688989"/>
            <a:ext cx="2183449" cy="2749952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80000" indent="-180000">
              <a:buFont typeface="Arial" panose="020B0604020202020204" pitchFamily="34" charset="0"/>
              <a:buChar char="•"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 smtClean="0"/>
              <a:t>Edit text</a:t>
            </a:r>
          </a:p>
        </p:txBody>
      </p:sp>
      <p:sp>
        <p:nvSpPr>
          <p:cNvPr id="11" name="Picture Placeholder 21"/>
          <p:cNvSpPr>
            <a:spLocks noGrp="1"/>
          </p:cNvSpPr>
          <p:nvPr>
            <p:ph type="pic" sz="quarter" idx="22" hasCustomPrompt="1"/>
          </p:nvPr>
        </p:nvSpPr>
        <p:spPr>
          <a:xfrm>
            <a:off x="8637071" y="2008475"/>
            <a:ext cx="1437932" cy="143793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/>
              <a:t>icon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71" y="562058"/>
            <a:ext cx="11517818" cy="8050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3896832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ction Tips">
    <p:bg>
      <p:bgPr>
        <a:solidFill>
          <a:srgbClr val="EB62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54240" y="0"/>
            <a:ext cx="4937760" cy="6858000"/>
          </a:xfrm>
          <a:prstGeom prst="rect">
            <a:avLst/>
          </a:prstGeom>
        </p:spPr>
      </p:pic>
      <p:pic>
        <p:nvPicPr>
          <p:cNvPr id="6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85300" y="5306004"/>
            <a:ext cx="3534471" cy="1186921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Tx/>
              <a:buNone/>
              <a:tabLst/>
              <a:defRPr sz="1600" b="0"/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 dirty="0" smtClean="0"/>
              <a:t>Edit text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5301" y="1914129"/>
            <a:ext cx="3592020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noProof="0" dirty="0" smtClean="0"/>
              <a:t>CLICK TO EDIT TITLE</a:t>
            </a:r>
            <a:endParaRPr lang="en-GB" noProof="0" dirty="0"/>
          </a:p>
        </p:txBody>
      </p:sp>
      <p:grpSp>
        <p:nvGrpSpPr>
          <p:cNvPr id="2" name="Group 1"/>
          <p:cNvGrpSpPr/>
          <p:nvPr userDrawn="1"/>
        </p:nvGrpSpPr>
        <p:grpSpPr>
          <a:xfrm>
            <a:off x="-1420" y="3503895"/>
            <a:ext cx="6359624" cy="2437013"/>
            <a:chOff x="-1420" y="3503895"/>
            <a:chExt cx="6359624" cy="2437013"/>
          </a:xfrm>
          <a:solidFill>
            <a:srgbClr val="004050"/>
          </a:solidFill>
        </p:grpSpPr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1420" y="3503895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4768849" y="3504279"/>
              <a:ext cx="1589355" cy="2436629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1420" y="4902788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19887642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3634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text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1065907" y="1986354"/>
            <a:ext cx="2153905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 smtClean="0"/>
              <a:t>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1"/>
            <a:r>
              <a:rPr lang="en-US" dirty="0" smtClean="0"/>
              <a:t>Third level</a:t>
            </a:r>
          </a:p>
          <a:p>
            <a:pPr lvl="1"/>
            <a:r>
              <a:rPr lang="en-US" dirty="0" smtClean="0"/>
              <a:t>Fourth level</a:t>
            </a:r>
          </a:p>
          <a:p>
            <a:pPr lvl="1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511826" y="1986354"/>
            <a:ext cx="2153905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 smtClean="0"/>
              <a:t>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1"/>
            <a:r>
              <a:rPr lang="en-US" dirty="0" smtClean="0"/>
              <a:t>Third level</a:t>
            </a:r>
          </a:p>
          <a:p>
            <a:pPr lvl="1"/>
            <a:r>
              <a:rPr lang="en-US" dirty="0" smtClean="0"/>
              <a:t>Fourth level</a:t>
            </a:r>
          </a:p>
          <a:p>
            <a:pPr lvl="1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5957745" y="1986353"/>
            <a:ext cx="2153905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 smtClean="0"/>
              <a:t>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1"/>
            <a:r>
              <a:rPr lang="en-US" dirty="0" smtClean="0"/>
              <a:t>Third level</a:t>
            </a:r>
          </a:p>
          <a:p>
            <a:pPr lvl="1"/>
            <a:r>
              <a:rPr lang="en-US" dirty="0" smtClean="0"/>
              <a:t>Fourth level</a:t>
            </a:r>
          </a:p>
          <a:p>
            <a:pPr lvl="1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8403664" y="1986352"/>
            <a:ext cx="2153905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 smtClean="0"/>
              <a:t>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1"/>
            <a:r>
              <a:rPr lang="en-US" dirty="0" smtClean="0"/>
              <a:t>Third level</a:t>
            </a:r>
          </a:p>
          <a:p>
            <a:pPr lvl="1"/>
            <a:r>
              <a:rPr lang="en-US" dirty="0" smtClean="0"/>
              <a:t>Fourth level</a:t>
            </a:r>
          </a:p>
          <a:p>
            <a:pPr lvl="1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71" y="562058"/>
            <a:ext cx="11517818" cy="8050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2719566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ext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5915467" y="1992793"/>
            <a:ext cx="4646004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 smtClean="0"/>
              <a:t>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1"/>
            <a:r>
              <a:rPr lang="en-US" dirty="0" smtClean="0"/>
              <a:t>Third level</a:t>
            </a:r>
          </a:p>
          <a:p>
            <a:pPr lvl="1"/>
            <a:r>
              <a:rPr lang="en-US" dirty="0" smtClean="0"/>
              <a:t>Fourth level</a:t>
            </a:r>
          </a:p>
          <a:p>
            <a:pPr lvl="1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069809" y="1992792"/>
            <a:ext cx="4646004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 smtClean="0"/>
              <a:t>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1"/>
            <a:r>
              <a:rPr lang="en-US" dirty="0" smtClean="0"/>
              <a:t>Third level</a:t>
            </a:r>
          </a:p>
          <a:p>
            <a:pPr lvl="1"/>
            <a:r>
              <a:rPr lang="en-US" dirty="0" smtClean="0"/>
              <a:t>Fourth level</a:t>
            </a:r>
          </a:p>
          <a:p>
            <a:pPr lvl="1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71" y="562058"/>
            <a:ext cx="11517818" cy="8050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3611775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1080209" y="4307356"/>
            <a:ext cx="4646004" cy="2072171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buFont typeface="Arial" panose="020B0604020202020204" pitchFamily="34" charset="0"/>
              <a:buChar char="•"/>
              <a:defRPr sz="1800"/>
            </a:lvl2pPr>
            <a:lvl3pPr marL="0" indent="0">
              <a:buNone/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Edit text</a:t>
            </a:r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80209" y="2003204"/>
            <a:ext cx="4645958" cy="207217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925914" y="2003203"/>
            <a:ext cx="4645958" cy="207217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5925868" y="4307356"/>
            <a:ext cx="4646004" cy="2072171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buFont typeface="Arial" panose="020B0604020202020204" pitchFamily="34" charset="0"/>
              <a:buChar char="•"/>
              <a:defRPr/>
            </a:lvl2pPr>
          </a:lstStyle>
          <a:p>
            <a:pPr lvl="0"/>
            <a:r>
              <a:rPr lang="en-US" dirty="0" smtClean="0"/>
              <a:t>Edit text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71" y="562058"/>
            <a:ext cx="11517818" cy="8050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6259445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791353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Hope you enjoyed">
    <p:bg>
      <p:bgPr>
        <a:solidFill>
          <a:srgbClr val="09EDB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63440" y="0"/>
            <a:ext cx="752856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5300" y="2311970"/>
            <a:ext cx="3138017" cy="1908338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 baseline="0"/>
            </a:lvl1pPr>
          </a:lstStyle>
          <a:p>
            <a:r>
              <a:rPr lang="en-US" noProof="0" dirty="0" smtClean="0"/>
              <a:t>THANK YOU</a:t>
            </a:r>
            <a:endParaRPr lang="en-GB" noProof="0" dirty="0"/>
          </a:p>
        </p:txBody>
      </p:sp>
      <p:pic>
        <p:nvPicPr>
          <p:cNvPr id="6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8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85301" y="5306004"/>
            <a:ext cx="4269826" cy="1186921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Tx/>
              <a:buNone/>
              <a:tabLst/>
              <a:defRPr b="0" baseline="0"/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 dirty="0" smtClean="0"/>
              <a:t>Hope you enjoyed this learning journey.</a:t>
            </a:r>
          </a:p>
        </p:txBody>
      </p:sp>
      <p:grpSp>
        <p:nvGrpSpPr>
          <p:cNvPr id="4" name="Group 3"/>
          <p:cNvGrpSpPr/>
          <p:nvPr userDrawn="1"/>
        </p:nvGrpSpPr>
        <p:grpSpPr>
          <a:xfrm>
            <a:off x="-1698" y="3508800"/>
            <a:ext cx="7016130" cy="2425241"/>
            <a:chOff x="683" y="3508800"/>
            <a:chExt cx="7016130" cy="2425241"/>
          </a:xfrm>
          <a:solidFill>
            <a:srgbClr val="004050"/>
          </a:solidFill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683" y="3508800"/>
              <a:ext cx="5938619" cy="102700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566 w 1668566"/>
                <a:gd name="connsiteY0" fmla="*/ 248186 h 248186"/>
                <a:gd name="connsiteX1" fmla="*/ 1 w 1668566"/>
                <a:gd name="connsiteY1" fmla="*/ 248186 h 248186"/>
                <a:gd name="connsiteX2" fmla="*/ 229815 w 1668566"/>
                <a:gd name="connsiteY2" fmla="*/ 194032 h 248186"/>
                <a:gd name="connsiteX3" fmla="*/ 1522580 w 1668566"/>
                <a:gd name="connsiteY3" fmla="*/ 192497 h 248186"/>
                <a:gd name="connsiteX4" fmla="*/ 1375895 w 1668566"/>
                <a:gd name="connsiteY4" fmla="*/ 219 h 248186"/>
                <a:gd name="connsiteX5" fmla="*/ 1433934 w 1668566"/>
                <a:gd name="connsiteY5" fmla="*/ 219 h 248186"/>
                <a:gd name="connsiteX6" fmla="*/ 1454190 w 1668566"/>
                <a:gd name="connsiteY6" fmla="*/ 12347 h 248186"/>
                <a:gd name="connsiteX7" fmla="*/ 1518706 w 1668566"/>
                <a:gd name="connsiteY7" fmla="*/ 105057 h 248186"/>
                <a:gd name="connsiteX8" fmla="*/ 1662725 w 1668566"/>
                <a:gd name="connsiteY8" fmla="*/ 242090 h 248186"/>
                <a:gd name="connsiteX9" fmla="*/ 1667931 w 1668566"/>
                <a:gd name="connsiteY9" fmla="*/ 246535 h 248186"/>
                <a:gd name="connsiteX10" fmla="*/ 1668566 w 1668566"/>
                <a:gd name="connsiteY10" fmla="*/ 248186 h 248186"/>
                <a:gd name="connsiteX0" fmla="*/ 1440017 w 1440017"/>
                <a:gd name="connsiteY0" fmla="*/ 248186 h 248186"/>
                <a:gd name="connsiteX1" fmla="*/ 62 w 1440017"/>
                <a:gd name="connsiteY1" fmla="*/ 248186 h 248186"/>
                <a:gd name="connsiteX2" fmla="*/ 1266 w 1440017"/>
                <a:gd name="connsiteY2" fmla="*/ 194032 h 248186"/>
                <a:gd name="connsiteX3" fmla="*/ 1294031 w 1440017"/>
                <a:gd name="connsiteY3" fmla="*/ 192497 h 248186"/>
                <a:gd name="connsiteX4" fmla="*/ 1147346 w 1440017"/>
                <a:gd name="connsiteY4" fmla="*/ 219 h 248186"/>
                <a:gd name="connsiteX5" fmla="*/ 1205385 w 1440017"/>
                <a:gd name="connsiteY5" fmla="*/ 219 h 248186"/>
                <a:gd name="connsiteX6" fmla="*/ 1225641 w 1440017"/>
                <a:gd name="connsiteY6" fmla="*/ 12347 h 248186"/>
                <a:gd name="connsiteX7" fmla="*/ 1290157 w 1440017"/>
                <a:gd name="connsiteY7" fmla="*/ 105057 h 248186"/>
                <a:gd name="connsiteX8" fmla="*/ 1434176 w 1440017"/>
                <a:gd name="connsiteY8" fmla="*/ 242090 h 248186"/>
                <a:gd name="connsiteX9" fmla="*/ 1439382 w 1440017"/>
                <a:gd name="connsiteY9" fmla="*/ 246535 h 248186"/>
                <a:gd name="connsiteX10" fmla="*/ 1440017 w 1440017"/>
                <a:gd name="connsiteY10" fmla="*/ 248186 h 248186"/>
                <a:gd name="connsiteX0" fmla="*/ 1439987 w 1439987"/>
                <a:gd name="connsiteY0" fmla="*/ 248186 h 248186"/>
                <a:gd name="connsiteX1" fmla="*/ 32 w 1439987"/>
                <a:gd name="connsiteY1" fmla="*/ 248186 h 248186"/>
                <a:gd name="connsiteX2" fmla="*/ 3538 w 1439987"/>
                <a:gd name="connsiteY2" fmla="*/ 192881 h 248186"/>
                <a:gd name="connsiteX3" fmla="*/ 1294001 w 1439987"/>
                <a:gd name="connsiteY3" fmla="*/ 192497 h 248186"/>
                <a:gd name="connsiteX4" fmla="*/ 1147316 w 1439987"/>
                <a:gd name="connsiteY4" fmla="*/ 219 h 248186"/>
                <a:gd name="connsiteX5" fmla="*/ 1205355 w 1439987"/>
                <a:gd name="connsiteY5" fmla="*/ 219 h 248186"/>
                <a:gd name="connsiteX6" fmla="*/ 1225611 w 1439987"/>
                <a:gd name="connsiteY6" fmla="*/ 12347 h 248186"/>
                <a:gd name="connsiteX7" fmla="*/ 1290127 w 1439987"/>
                <a:gd name="connsiteY7" fmla="*/ 105057 h 248186"/>
                <a:gd name="connsiteX8" fmla="*/ 1434146 w 1439987"/>
                <a:gd name="connsiteY8" fmla="*/ 242090 h 248186"/>
                <a:gd name="connsiteX9" fmla="*/ 1439352 w 1439987"/>
                <a:gd name="connsiteY9" fmla="*/ 246535 h 248186"/>
                <a:gd name="connsiteX10" fmla="*/ 1439987 w 1439987"/>
                <a:gd name="connsiteY10" fmla="*/ 248186 h 248186"/>
                <a:gd name="connsiteX0" fmla="*/ 1436625 w 1436625"/>
                <a:gd name="connsiteY0" fmla="*/ 248186 h 248186"/>
                <a:gd name="connsiteX1" fmla="*/ 122 w 1436625"/>
                <a:gd name="connsiteY1" fmla="*/ 248186 h 248186"/>
                <a:gd name="connsiteX2" fmla="*/ 176 w 1436625"/>
                <a:gd name="connsiteY2" fmla="*/ 192881 h 248186"/>
                <a:gd name="connsiteX3" fmla="*/ 1290639 w 1436625"/>
                <a:gd name="connsiteY3" fmla="*/ 192497 h 248186"/>
                <a:gd name="connsiteX4" fmla="*/ 1143954 w 1436625"/>
                <a:gd name="connsiteY4" fmla="*/ 219 h 248186"/>
                <a:gd name="connsiteX5" fmla="*/ 1201993 w 1436625"/>
                <a:gd name="connsiteY5" fmla="*/ 219 h 248186"/>
                <a:gd name="connsiteX6" fmla="*/ 1222249 w 1436625"/>
                <a:gd name="connsiteY6" fmla="*/ 12347 h 248186"/>
                <a:gd name="connsiteX7" fmla="*/ 1286765 w 1436625"/>
                <a:gd name="connsiteY7" fmla="*/ 105057 h 248186"/>
                <a:gd name="connsiteX8" fmla="*/ 1430784 w 1436625"/>
                <a:gd name="connsiteY8" fmla="*/ 242090 h 248186"/>
                <a:gd name="connsiteX9" fmla="*/ 1435990 w 1436625"/>
                <a:gd name="connsiteY9" fmla="*/ 246535 h 248186"/>
                <a:gd name="connsiteX10" fmla="*/ 1436625 w 1436625"/>
                <a:gd name="connsiteY10" fmla="*/ 248186 h 248186"/>
                <a:gd name="connsiteX0" fmla="*/ 1436553 w 1436553"/>
                <a:gd name="connsiteY0" fmla="*/ 248186 h 248186"/>
                <a:gd name="connsiteX1" fmla="*/ 50 w 1436553"/>
                <a:gd name="connsiteY1" fmla="*/ 248186 h 248186"/>
                <a:gd name="connsiteX2" fmla="*/ 1830 w 1436553"/>
                <a:gd name="connsiteY2" fmla="*/ 192881 h 248186"/>
                <a:gd name="connsiteX3" fmla="*/ 1290567 w 1436553"/>
                <a:gd name="connsiteY3" fmla="*/ 192497 h 248186"/>
                <a:gd name="connsiteX4" fmla="*/ 1143882 w 1436553"/>
                <a:gd name="connsiteY4" fmla="*/ 219 h 248186"/>
                <a:gd name="connsiteX5" fmla="*/ 1201921 w 1436553"/>
                <a:gd name="connsiteY5" fmla="*/ 219 h 248186"/>
                <a:gd name="connsiteX6" fmla="*/ 1222177 w 1436553"/>
                <a:gd name="connsiteY6" fmla="*/ 12347 h 248186"/>
                <a:gd name="connsiteX7" fmla="*/ 1286693 w 1436553"/>
                <a:gd name="connsiteY7" fmla="*/ 105057 h 248186"/>
                <a:gd name="connsiteX8" fmla="*/ 1430712 w 1436553"/>
                <a:gd name="connsiteY8" fmla="*/ 242090 h 248186"/>
                <a:gd name="connsiteX9" fmla="*/ 1435918 w 1436553"/>
                <a:gd name="connsiteY9" fmla="*/ 246535 h 248186"/>
                <a:gd name="connsiteX10" fmla="*/ 1436553 w 1436553"/>
                <a:gd name="connsiteY10" fmla="*/ 248186 h 248186"/>
                <a:gd name="connsiteX0" fmla="*/ 1434899 w 1434899"/>
                <a:gd name="connsiteY0" fmla="*/ 248186 h 248186"/>
                <a:gd name="connsiteX1" fmla="*/ 122 w 1434899"/>
                <a:gd name="connsiteY1" fmla="*/ 248186 h 248186"/>
                <a:gd name="connsiteX2" fmla="*/ 176 w 1434899"/>
                <a:gd name="connsiteY2" fmla="*/ 192881 h 248186"/>
                <a:gd name="connsiteX3" fmla="*/ 1288913 w 1434899"/>
                <a:gd name="connsiteY3" fmla="*/ 192497 h 248186"/>
                <a:gd name="connsiteX4" fmla="*/ 1142228 w 1434899"/>
                <a:gd name="connsiteY4" fmla="*/ 219 h 248186"/>
                <a:gd name="connsiteX5" fmla="*/ 1200267 w 1434899"/>
                <a:gd name="connsiteY5" fmla="*/ 219 h 248186"/>
                <a:gd name="connsiteX6" fmla="*/ 1220523 w 1434899"/>
                <a:gd name="connsiteY6" fmla="*/ 12347 h 248186"/>
                <a:gd name="connsiteX7" fmla="*/ 1285039 w 1434899"/>
                <a:gd name="connsiteY7" fmla="*/ 105057 h 248186"/>
                <a:gd name="connsiteX8" fmla="*/ 1429058 w 1434899"/>
                <a:gd name="connsiteY8" fmla="*/ 242090 h 248186"/>
                <a:gd name="connsiteX9" fmla="*/ 1434264 w 1434899"/>
                <a:gd name="connsiteY9" fmla="*/ 246535 h 248186"/>
                <a:gd name="connsiteX10" fmla="*/ 1434899 w 1434899"/>
                <a:gd name="connsiteY10" fmla="*/ 248186 h 248186"/>
                <a:gd name="connsiteX0" fmla="*/ 1434899 w 1434899"/>
                <a:gd name="connsiteY0" fmla="*/ 248186 h 248186"/>
                <a:gd name="connsiteX1" fmla="*/ 122 w 1434899"/>
                <a:gd name="connsiteY1" fmla="*/ 248186 h 248186"/>
                <a:gd name="connsiteX2" fmla="*/ 176 w 1434899"/>
                <a:gd name="connsiteY2" fmla="*/ 192881 h 248186"/>
                <a:gd name="connsiteX3" fmla="*/ 1288913 w 1434899"/>
                <a:gd name="connsiteY3" fmla="*/ 192497 h 248186"/>
                <a:gd name="connsiteX4" fmla="*/ 1142228 w 1434899"/>
                <a:gd name="connsiteY4" fmla="*/ 219 h 248186"/>
                <a:gd name="connsiteX5" fmla="*/ 1200267 w 1434899"/>
                <a:gd name="connsiteY5" fmla="*/ 219 h 248186"/>
                <a:gd name="connsiteX6" fmla="*/ 1220523 w 1434899"/>
                <a:gd name="connsiteY6" fmla="*/ 12347 h 248186"/>
                <a:gd name="connsiteX7" fmla="*/ 1285039 w 1434899"/>
                <a:gd name="connsiteY7" fmla="*/ 105057 h 248186"/>
                <a:gd name="connsiteX8" fmla="*/ 1429058 w 1434899"/>
                <a:gd name="connsiteY8" fmla="*/ 242090 h 248186"/>
                <a:gd name="connsiteX9" fmla="*/ 1434264 w 1434899"/>
                <a:gd name="connsiteY9" fmla="*/ 246535 h 248186"/>
                <a:gd name="connsiteX10" fmla="*/ 1434899 w 1434899"/>
                <a:gd name="connsiteY10" fmla="*/ 248186 h 248186"/>
                <a:gd name="connsiteX0" fmla="*/ 1434899 w 1434899"/>
                <a:gd name="connsiteY0" fmla="*/ 248186 h 248186"/>
                <a:gd name="connsiteX1" fmla="*/ 122 w 1434899"/>
                <a:gd name="connsiteY1" fmla="*/ 248186 h 248186"/>
                <a:gd name="connsiteX2" fmla="*/ 176 w 1434899"/>
                <a:gd name="connsiteY2" fmla="*/ 192881 h 248186"/>
                <a:gd name="connsiteX3" fmla="*/ 1288913 w 1434899"/>
                <a:gd name="connsiteY3" fmla="*/ 192497 h 248186"/>
                <a:gd name="connsiteX4" fmla="*/ 1142228 w 1434899"/>
                <a:gd name="connsiteY4" fmla="*/ 219 h 248186"/>
                <a:gd name="connsiteX5" fmla="*/ 1200267 w 1434899"/>
                <a:gd name="connsiteY5" fmla="*/ 219 h 248186"/>
                <a:gd name="connsiteX6" fmla="*/ 1220523 w 1434899"/>
                <a:gd name="connsiteY6" fmla="*/ 12347 h 248186"/>
                <a:gd name="connsiteX7" fmla="*/ 1285039 w 1434899"/>
                <a:gd name="connsiteY7" fmla="*/ 105057 h 248186"/>
                <a:gd name="connsiteX8" fmla="*/ 1429058 w 1434899"/>
                <a:gd name="connsiteY8" fmla="*/ 242090 h 248186"/>
                <a:gd name="connsiteX9" fmla="*/ 1434264 w 1434899"/>
                <a:gd name="connsiteY9" fmla="*/ 246535 h 248186"/>
                <a:gd name="connsiteX10" fmla="*/ 1434899 w 1434899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34899" h="248186">
                  <a:moveTo>
                    <a:pt x="1434899" y="248186"/>
                  </a:moveTo>
                  <a:lnTo>
                    <a:pt x="122" y="248186"/>
                  </a:lnTo>
                  <a:cubicBezTo>
                    <a:pt x="-319" y="229623"/>
                    <a:pt x="617" y="211444"/>
                    <a:pt x="176" y="192881"/>
                  </a:cubicBezTo>
                  <a:lnTo>
                    <a:pt x="1288913" y="192497"/>
                  </a:lnTo>
                  <a:cubicBezTo>
                    <a:pt x="1231064" y="134140"/>
                    <a:pt x="1177788" y="74768"/>
                    <a:pt x="1142228" y="219"/>
                  </a:cubicBezTo>
                  <a:cubicBezTo>
                    <a:pt x="1162611" y="219"/>
                    <a:pt x="1181471" y="854"/>
                    <a:pt x="1200267" y="219"/>
                  </a:cubicBezTo>
                  <a:cubicBezTo>
                    <a:pt x="1209059" y="-1141"/>
                    <a:pt x="1217571" y="3956"/>
                    <a:pt x="1220523" y="12347"/>
                  </a:cubicBezTo>
                  <a:cubicBezTo>
                    <a:pt x="1238085" y="45816"/>
                    <a:pt x="1259758" y="76961"/>
                    <a:pt x="1285039" y="105057"/>
                  </a:cubicBezTo>
                  <a:cubicBezTo>
                    <a:pt x="1328667" y="155126"/>
                    <a:pt x="1376883" y="201004"/>
                    <a:pt x="1429058" y="242090"/>
                  </a:cubicBezTo>
                  <a:cubicBezTo>
                    <a:pt x="1430836" y="243551"/>
                    <a:pt x="1432613" y="245011"/>
                    <a:pt x="1434264" y="246535"/>
                  </a:cubicBezTo>
                  <a:cubicBezTo>
                    <a:pt x="1434582" y="246599"/>
                    <a:pt x="1434582" y="247170"/>
                    <a:pt x="1434899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 userDrawn="1"/>
          </p:nvSpPr>
          <p:spPr>
            <a:xfrm>
              <a:off x="5439970" y="3509181"/>
              <a:ext cx="1576843" cy="2417447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683" y="4907035"/>
              <a:ext cx="5938619" cy="102700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566 w 1668566"/>
                <a:gd name="connsiteY0" fmla="*/ 248186 h 248186"/>
                <a:gd name="connsiteX1" fmla="*/ 1 w 1668566"/>
                <a:gd name="connsiteY1" fmla="*/ 248186 h 248186"/>
                <a:gd name="connsiteX2" fmla="*/ 229815 w 1668566"/>
                <a:gd name="connsiteY2" fmla="*/ 194032 h 248186"/>
                <a:gd name="connsiteX3" fmla="*/ 1522580 w 1668566"/>
                <a:gd name="connsiteY3" fmla="*/ 192497 h 248186"/>
                <a:gd name="connsiteX4" fmla="*/ 1375895 w 1668566"/>
                <a:gd name="connsiteY4" fmla="*/ 219 h 248186"/>
                <a:gd name="connsiteX5" fmla="*/ 1433934 w 1668566"/>
                <a:gd name="connsiteY5" fmla="*/ 219 h 248186"/>
                <a:gd name="connsiteX6" fmla="*/ 1454190 w 1668566"/>
                <a:gd name="connsiteY6" fmla="*/ 12347 h 248186"/>
                <a:gd name="connsiteX7" fmla="*/ 1518706 w 1668566"/>
                <a:gd name="connsiteY7" fmla="*/ 105057 h 248186"/>
                <a:gd name="connsiteX8" fmla="*/ 1662725 w 1668566"/>
                <a:gd name="connsiteY8" fmla="*/ 242090 h 248186"/>
                <a:gd name="connsiteX9" fmla="*/ 1667931 w 1668566"/>
                <a:gd name="connsiteY9" fmla="*/ 246535 h 248186"/>
                <a:gd name="connsiteX10" fmla="*/ 1668566 w 1668566"/>
                <a:gd name="connsiteY10" fmla="*/ 248186 h 248186"/>
                <a:gd name="connsiteX0" fmla="*/ 1440017 w 1440017"/>
                <a:gd name="connsiteY0" fmla="*/ 248186 h 248186"/>
                <a:gd name="connsiteX1" fmla="*/ 62 w 1440017"/>
                <a:gd name="connsiteY1" fmla="*/ 248186 h 248186"/>
                <a:gd name="connsiteX2" fmla="*/ 1266 w 1440017"/>
                <a:gd name="connsiteY2" fmla="*/ 194032 h 248186"/>
                <a:gd name="connsiteX3" fmla="*/ 1294031 w 1440017"/>
                <a:gd name="connsiteY3" fmla="*/ 192497 h 248186"/>
                <a:gd name="connsiteX4" fmla="*/ 1147346 w 1440017"/>
                <a:gd name="connsiteY4" fmla="*/ 219 h 248186"/>
                <a:gd name="connsiteX5" fmla="*/ 1205385 w 1440017"/>
                <a:gd name="connsiteY5" fmla="*/ 219 h 248186"/>
                <a:gd name="connsiteX6" fmla="*/ 1225641 w 1440017"/>
                <a:gd name="connsiteY6" fmla="*/ 12347 h 248186"/>
                <a:gd name="connsiteX7" fmla="*/ 1290157 w 1440017"/>
                <a:gd name="connsiteY7" fmla="*/ 105057 h 248186"/>
                <a:gd name="connsiteX8" fmla="*/ 1434176 w 1440017"/>
                <a:gd name="connsiteY8" fmla="*/ 242090 h 248186"/>
                <a:gd name="connsiteX9" fmla="*/ 1439382 w 1440017"/>
                <a:gd name="connsiteY9" fmla="*/ 246535 h 248186"/>
                <a:gd name="connsiteX10" fmla="*/ 1440017 w 1440017"/>
                <a:gd name="connsiteY10" fmla="*/ 248186 h 248186"/>
                <a:gd name="connsiteX0" fmla="*/ 1439987 w 1439987"/>
                <a:gd name="connsiteY0" fmla="*/ 248186 h 248186"/>
                <a:gd name="connsiteX1" fmla="*/ 32 w 1439987"/>
                <a:gd name="connsiteY1" fmla="*/ 248186 h 248186"/>
                <a:gd name="connsiteX2" fmla="*/ 3538 w 1439987"/>
                <a:gd name="connsiteY2" fmla="*/ 192881 h 248186"/>
                <a:gd name="connsiteX3" fmla="*/ 1294001 w 1439987"/>
                <a:gd name="connsiteY3" fmla="*/ 192497 h 248186"/>
                <a:gd name="connsiteX4" fmla="*/ 1147316 w 1439987"/>
                <a:gd name="connsiteY4" fmla="*/ 219 h 248186"/>
                <a:gd name="connsiteX5" fmla="*/ 1205355 w 1439987"/>
                <a:gd name="connsiteY5" fmla="*/ 219 h 248186"/>
                <a:gd name="connsiteX6" fmla="*/ 1225611 w 1439987"/>
                <a:gd name="connsiteY6" fmla="*/ 12347 h 248186"/>
                <a:gd name="connsiteX7" fmla="*/ 1290127 w 1439987"/>
                <a:gd name="connsiteY7" fmla="*/ 105057 h 248186"/>
                <a:gd name="connsiteX8" fmla="*/ 1434146 w 1439987"/>
                <a:gd name="connsiteY8" fmla="*/ 242090 h 248186"/>
                <a:gd name="connsiteX9" fmla="*/ 1439352 w 1439987"/>
                <a:gd name="connsiteY9" fmla="*/ 246535 h 248186"/>
                <a:gd name="connsiteX10" fmla="*/ 1439987 w 1439987"/>
                <a:gd name="connsiteY10" fmla="*/ 248186 h 248186"/>
                <a:gd name="connsiteX0" fmla="*/ 1436625 w 1436625"/>
                <a:gd name="connsiteY0" fmla="*/ 248186 h 248186"/>
                <a:gd name="connsiteX1" fmla="*/ 122 w 1436625"/>
                <a:gd name="connsiteY1" fmla="*/ 248186 h 248186"/>
                <a:gd name="connsiteX2" fmla="*/ 176 w 1436625"/>
                <a:gd name="connsiteY2" fmla="*/ 192881 h 248186"/>
                <a:gd name="connsiteX3" fmla="*/ 1290639 w 1436625"/>
                <a:gd name="connsiteY3" fmla="*/ 192497 h 248186"/>
                <a:gd name="connsiteX4" fmla="*/ 1143954 w 1436625"/>
                <a:gd name="connsiteY4" fmla="*/ 219 h 248186"/>
                <a:gd name="connsiteX5" fmla="*/ 1201993 w 1436625"/>
                <a:gd name="connsiteY5" fmla="*/ 219 h 248186"/>
                <a:gd name="connsiteX6" fmla="*/ 1222249 w 1436625"/>
                <a:gd name="connsiteY6" fmla="*/ 12347 h 248186"/>
                <a:gd name="connsiteX7" fmla="*/ 1286765 w 1436625"/>
                <a:gd name="connsiteY7" fmla="*/ 105057 h 248186"/>
                <a:gd name="connsiteX8" fmla="*/ 1430784 w 1436625"/>
                <a:gd name="connsiteY8" fmla="*/ 242090 h 248186"/>
                <a:gd name="connsiteX9" fmla="*/ 1435990 w 1436625"/>
                <a:gd name="connsiteY9" fmla="*/ 246535 h 248186"/>
                <a:gd name="connsiteX10" fmla="*/ 1436625 w 1436625"/>
                <a:gd name="connsiteY10" fmla="*/ 248186 h 248186"/>
                <a:gd name="connsiteX0" fmla="*/ 1436553 w 1436553"/>
                <a:gd name="connsiteY0" fmla="*/ 248186 h 248186"/>
                <a:gd name="connsiteX1" fmla="*/ 50 w 1436553"/>
                <a:gd name="connsiteY1" fmla="*/ 248186 h 248186"/>
                <a:gd name="connsiteX2" fmla="*/ 1830 w 1436553"/>
                <a:gd name="connsiteY2" fmla="*/ 192881 h 248186"/>
                <a:gd name="connsiteX3" fmla="*/ 1290567 w 1436553"/>
                <a:gd name="connsiteY3" fmla="*/ 192497 h 248186"/>
                <a:gd name="connsiteX4" fmla="*/ 1143882 w 1436553"/>
                <a:gd name="connsiteY4" fmla="*/ 219 h 248186"/>
                <a:gd name="connsiteX5" fmla="*/ 1201921 w 1436553"/>
                <a:gd name="connsiteY5" fmla="*/ 219 h 248186"/>
                <a:gd name="connsiteX6" fmla="*/ 1222177 w 1436553"/>
                <a:gd name="connsiteY6" fmla="*/ 12347 h 248186"/>
                <a:gd name="connsiteX7" fmla="*/ 1286693 w 1436553"/>
                <a:gd name="connsiteY7" fmla="*/ 105057 h 248186"/>
                <a:gd name="connsiteX8" fmla="*/ 1430712 w 1436553"/>
                <a:gd name="connsiteY8" fmla="*/ 242090 h 248186"/>
                <a:gd name="connsiteX9" fmla="*/ 1435918 w 1436553"/>
                <a:gd name="connsiteY9" fmla="*/ 246535 h 248186"/>
                <a:gd name="connsiteX10" fmla="*/ 1436553 w 1436553"/>
                <a:gd name="connsiteY10" fmla="*/ 248186 h 248186"/>
                <a:gd name="connsiteX0" fmla="*/ 1434899 w 1434899"/>
                <a:gd name="connsiteY0" fmla="*/ 248186 h 248186"/>
                <a:gd name="connsiteX1" fmla="*/ 122 w 1434899"/>
                <a:gd name="connsiteY1" fmla="*/ 248186 h 248186"/>
                <a:gd name="connsiteX2" fmla="*/ 176 w 1434899"/>
                <a:gd name="connsiteY2" fmla="*/ 192881 h 248186"/>
                <a:gd name="connsiteX3" fmla="*/ 1288913 w 1434899"/>
                <a:gd name="connsiteY3" fmla="*/ 192497 h 248186"/>
                <a:gd name="connsiteX4" fmla="*/ 1142228 w 1434899"/>
                <a:gd name="connsiteY4" fmla="*/ 219 h 248186"/>
                <a:gd name="connsiteX5" fmla="*/ 1200267 w 1434899"/>
                <a:gd name="connsiteY5" fmla="*/ 219 h 248186"/>
                <a:gd name="connsiteX6" fmla="*/ 1220523 w 1434899"/>
                <a:gd name="connsiteY6" fmla="*/ 12347 h 248186"/>
                <a:gd name="connsiteX7" fmla="*/ 1285039 w 1434899"/>
                <a:gd name="connsiteY7" fmla="*/ 105057 h 248186"/>
                <a:gd name="connsiteX8" fmla="*/ 1429058 w 1434899"/>
                <a:gd name="connsiteY8" fmla="*/ 242090 h 248186"/>
                <a:gd name="connsiteX9" fmla="*/ 1434264 w 1434899"/>
                <a:gd name="connsiteY9" fmla="*/ 246535 h 248186"/>
                <a:gd name="connsiteX10" fmla="*/ 1434899 w 1434899"/>
                <a:gd name="connsiteY10" fmla="*/ 248186 h 248186"/>
                <a:gd name="connsiteX0" fmla="*/ 1434899 w 1434899"/>
                <a:gd name="connsiteY0" fmla="*/ 248186 h 248186"/>
                <a:gd name="connsiteX1" fmla="*/ 122 w 1434899"/>
                <a:gd name="connsiteY1" fmla="*/ 248186 h 248186"/>
                <a:gd name="connsiteX2" fmla="*/ 176 w 1434899"/>
                <a:gd name="connsiteY2" fmla="*/ 192881 h 248186"/>
                <a:gd name="connsiteX3" fmla="*/ 1288913 w 1434899"/>
                <a:gd name="connsiteY3" fmla="*/ 192497 h 248186"/>
                <a:gd name="connsiteX4" fmla="*/ 1142228 w 1434899"/>
                <a:gd name="connsiteY4" fmla="*/ 219 h 248186"/>
                <a:gd name="connsiteX5" fmla="*/ 1200267 w 1434899"/>
                <a:gd name="connsiteY5" fmla="*/ 219 h 248186"/>
                <a:gd name="connsiteX6" fmla="*/ 1220523 w 1434899"/>
                <a:gd name="connsiteY6" fmla="*/ 12347 h 248186"/>
                <a:gd name="connsiteX7" fmla="*/ 1285039 w 1434899"/>
                <a:gd name="connsiteY7" fmla="*/ 105057 h 248186"/>
                <a:gd name="connsiteX8" fmla="*/ 1429058 w 1434899"/>
                <a:gd name="connsiteY8" fmla="*/ 242090 h 248186"/>
                <a:gd name="connsiteX9" fmla="*/ 1434264 w 1434899"/>
                <a:gd name="connsiteY9" fmla="*/ 246535 h 248186"/>
                <a:gd name="connsiteX10" fmla="*/ 1434899 w 1434899"/>
                <a:gd name="connsiteY10" fmla="*/ 248186 h 248186"/>
                <a:gd name="connsiteX0" fmla="*/ 1434899 w 1434899"/>
                <a:gd name="connsiteY0" fmla="*/ 248186 h 248186"/>
                <a:gd name="connsiteX1" fmla="*/ 122 w 1434899"/>
                <a:gd name="connsiteY1" fmla="*/ 248186 h 248186"/>
                <a:gd name="connsiteX2" fmla="*/ 176 w 1434899"/>
                <a:gd name="connsiteY2" fmla="*/ 192881 h 248186"/>
                <a:gd name="connsiteX3" fmla="*/ 1288913 w 1434899"/>
                <a:gd name="connsiteY3" fmla="*/ 192497 h 248186"/>
                <a:gd name="connsiteX4" fmla="*/ 1142228 w 1434899"/>
                <a:gd name="connsiteY4" fmla="*/ 219 h 248186"/>
                <a:gd name="connsiteX5" fmla="*/ 1200267 w 1434899"/>
                <a:gd name="connsiteY5" fmla="*/ 219 h 248186"/>
                <a:gd name="connsiteX6" fmla="*/ 1220523 w 1434899"/>
                <a:gd name="connsiteY6" fmla="*/ 12347 h 248186"/>
                <a:gd name="connsiteX7" fmla="*/ 1285039 w 1434899"/>
                <a:gd name="connsiteY7" fmla="*/ 105057 h 248186"/>
                <a:gd name="connsiteX8" fmla="*/ 1429058 w 1434899"/>
                <a:gd name="connsiteY8" fmla="*/ 242090 h 248186"/>
                <a:gd name="connsiteX9" fmla="*/ 1434264 w 1434899"/>
                <a:gd name="connsiteY9" fmla="*/ 246535 h 248186"/>
                <a:gd name="connsiteX10" fmla="*/ 1434899 w 1434899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34899" h="248186">
                  <a:moveTo>
                    <a:pt x="1434899" y="248186"/>
                  </a:moveTo>
                  <a:lnTo>
                    <a:pt x="122" y="248186"/>
                  </a:lnTo>
                  <a:cubicBezTo>
                    <a:pt x="-319" y="229623"/>
                    <a:pt x="617" y="211444"/>
                    <a:pt x="176" y="192881"/>
                  </a:cubicBezTo>
                  <a:lnTo>
                    <a:pt x="1288913" y="192497"/>
                  </a:lnTo>
                  <a:cubicBezTo>
                    <a:pt x="1231064" y="134140"/>
                    <a:pt x="1177788" y="74768"/>
                    <a:pt x="1142228" y="219"/>
                  </a:cubicBezTo>
                  <a:cubicBezTo>
                    <a:pt x="1162611" y="219"/>
                    <a:pt x="1181471" y="854"/>
                    <a:pt x="1200267" y="219"/>
                  </a:cubicBezTo>
                  <a:cubicBezTo>
                    <a:pt x="1209059" y="-1141"/>
                    <a:pt x="1217571" y="3956"/>
                    <a:pt x="1220523" y="12347"/>
                  </a:cubicBezTo>
                  <a:cubicBezTo>
                    <a:pt x="1238085" y="45816"/>
                    <a:pt x="1259758" y="76961"/>
                    <a:pt x="1285039" y="105057"/>
                  </a:cubicBezTo>
                  <a:cubicBezTo>
                    <a:pt x="1328667" y="155126"/>
                    <a:pt x="1376883" y="201004"/>
                    <a:pt x="1429058" y="242090"/>
                  </a:cubicBezTo>
                  <a:cubicBezTo>
                    <a:pt x="1430836" y="243551"/>
                    <a:pt x="1432613" y="245011"/>
                    <a:pt x="1434264" y="246535"/>
                  </a:cubicBezTo>
                  <a:cubicBezTo>
                    <a:pt x="1434582" y="246599"/>
                    <a:pt x="1434582" y="247170"/>
                    <a:pt x="1434899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88784966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3634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A Template_Mai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190463" y="928670"/>
            <a:ext cx="11715792" cy="5214974"/>
          </a:xfrm>
        </p:spPr>
        <p:txBody>
          <a:bodyPr/>
          <a:lstStyle>
            <a:lvl1pPr>
              <a:defRPr b="1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90459" y="357166"/>
            <a:ext cx="11715832" cy="5004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GB" sz="2400" b="1" kern="1200" baseline="0" dirty="0" smtClean="0">
                <a:solidFill>
                  <a:srgbClr val="0070C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marL="342900" lvl="0" indent="-3429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9061491" y="649290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ABFB6-A9C6-4619-9721-3B608E8ED143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7571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1">
    <p:bg>
      <p:bgPr>
        <a:solidFill>
          <a:srgbClr val="09EDB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44640" y="15240"/>
            <a:ext cx="5547360" cy="6842760"/>
          </a:xfrm>
          <a:prstGeom prst="rect">
            <a:avLst/>
          </a:prstGeom>
        </p:spPr>
      </p:pic>
      <p:pic>
        <p:nvPicPr>
          <p:cNvPr id="6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8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85300" y="5306004"/>
            <a:ext cx="3534471" cy="1186921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Tx/>
              <a:buNone/>
              <a:tabLst/>
              <a:defRPr sz="1600" b="0"/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 dirty="0" smtClean="0"/>
              <a:t>Edit text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5301" y="1914129"/>
            <a:ext cx="3592020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noProof="0" dirty="0" smtClean="0"/>
              <a:t>CLICK TO EDIT TITLE</a:t>
            </a:r>
            <a:endParaRPr lang="en-GB" noProof="0" dirty="0"/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-1420" y="3503895"/>
            <a:ext cx="6359624" cy="2437013"/>
            <a:chOff x="-1420" y="3503895"/>
            <a:chExt cx="6359624" cy="2437013"/>
          </a:xfrm>
          <a:solidFill>
            <a:srgbClr val="004050"/>
          </a:solidFill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1420" y="3503895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4768849" y="3504279"/>
              <a:ext cx="1589355" cy="2436629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1420" y="4902788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65610577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3634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ousekeep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3">
            <a:extLst>
              <a:ext uri="{FF2B5EF4-FFF2-40B4-BE49-F238E27FC236}">
                <a16:creationId xmlns:a16="http://schemas.microsoft.com/office/drawing/2014/main" id="{3344A4B7-0EC8-AD4A-8611-5B12AB419DC2}"/>
              </a:ext>
            </a:extLst>
          </p:cNvPr>
          <p:cNvSpPr/>
          <p:nvPr userDrawn="1"/>
        </p:nvSpPr>
        <p:spPr>
          <a:xfrm>
            <a:off x="0" y="0"/>
            <a:ext cx="11808125" cy="4657785"/>
          </a:xfrm>
          <a:custGeom>
            <a:avLst/>
            <a:gdLst/>
            <a:ahLst/>
            <a:cxnLst/>
            <a:rect l="l" t="t" r="r" b="b"/>
            <a:pathLst>
              <a:path w="15645765" h="6171565">
                <a:moveTo>
                  <a:pt x="12954792" y="0"/>
                </a:moveTo>
                <a:lnTo>
                  <a:pt x="9989330" y="0"/>
                </a:lnTo>
                <a:lnTo>
                  <a:pt x="11612737" y="1621505"/>
                </a:lnTo>
                <a:lnTo>
                  <a:pt x="11603898" y="1638231"/>
                </a:lnTo>
                <a:lnTo>
                  <a:pt x="0" y="1638231"/>
                </a:lnTo>
                <a:lnTo>
                  <a:pt x="0" y="3701600"/>
                </a:lnTo>
                <a:lnTo>
                  <a:pt x="11623393" y="3701600"/>
                </a:lnTo>
                <a:lnTo>
                  <a:pt x="9157358" y="6164994"/>
                </a:lnTo>
                <a:lnTo>
                  <a:pt x="9229199" y="6169201"/>
                </a:lnTo>
                <a:lnTo>
                  <a:pt x="9246778" y="6169604"/>
                </a:lnTo>
                <a:lnTo>
                  <a:pt x="12044487" y="6171255"/>
                </a:lnTo>
                <a:lnTo>
                  <a:pt x="12085365" y="6167625"/>
                </a:lnTo>
                <a:lnTo>
                  <a:pt x="12120998" y="6156469"/>
                </a:lnTo>
                <a:lnTo>
                  <a:pt x="12153240" y="6137640"/>
                </a:lnTo>
                <a:lnTo>
                  <a:pt x="12183945" y="6110993"/>
                </a:lnTo>
                <a:lnTo>
                  <a:pt x="15546143" y="2748262"/>
                </a:lnTo>
                <a:lnTo>
                  <a:pt x="15566761" y="2730440"/>
                </a:lnTo>
                <a:lnTo>
                  <a:pt x="15590311" y="2713899"/>
                </a:lnTo>
                <a:lnTo>
                  <a:pt x="15616627" y="2696820"/>
                </a:lnTo>
                <a:lnTo>
                  <a:pt x="15645546" y="2677383"/>
                </a:lnTo>
                <a:lnTo>
                  <a:pt x="15617183" y="2654144"/>
                </a:lnTo>
                <a:lnTo>
                  <a:pt x="15594873" y="2636172"/>
                </a:lnTo>
                <a:lnTo>
                  <a:pt x="15577002" y="2621305"/>
                </a:lnTo>
                <a:lnTo>
                  <a:pt x="15561955" y="2607381"/>
                </a:lnTo>
                <a:lnTo>
                  <a:pt x="12954792" y="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lIns="0" tIns="0" rIns="0" bIns="0" rtlCol="0"/>
          <a:lstStyle/>
          <a:p>
            <a:endParaRPr sz="1029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4" y="3433680"/>
            <a:ext cx="5627171" cy="968987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Housekeeping</a:t>
            </a:r>
            <a:endParaRPr lang="en-GB" noProof="0" dirty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84784" y="4894524"/>
            <a:ext cx="5627171" cy="1186921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Char char="•"/>
              <a:tabLst/>
              <a:defRPr sz="2000" b="0">
                <a:solidFill>
                  <a:schemeClr val="bg1"/>
                </a:solidFill>
              </a:defRPr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 dirty="0" smtClean="0"/>
              <a:t>Edit text</a:t>
            </a:r>
          </a:p>
        </p:txBody>
      </p:sp>
    </p:spTree>
    <p:extLst>
      <p:ext uri="{BB962C8B-B14F-4D97-AF65-F5344CB8AC3E}">
        <p14:creationId xmlns:p14="http://schemas.microsoft.com/office/powerpoint/2010/main" val="42768793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eet &amp; Greet 1">
    <p:bg>
      <p:bgPr>
        <a:solidFill>
          <a:srgbClr val="38E2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08881" y="-11575"/>
            <a:ext cx="8079261" cy="6875362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1706477"/>
            <a:ext cx="5002556" cy="808123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3600">
                <a:solidFill>
                  <a:srgbClr val="004050"/>
                </a:solidFill>
              </a:defRPr>
            </a:lvl1pPr>
          </a:lstStyle>
          <a:p>
            <a:r>
              <a:rPr lang="en-US" noProof="0" dirty="0" smtClean="0"/>
              <a:t>Meet &amp; Greet</a:t>
            </a:r>
            <a:endParaRPr lang="en-GB" noProof="0" dirty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2915404"/>
            <a:ext cx="4278655" cy="3401576"/>
          </a:xfrm>
        </p:spPr>
        <p:txBody>
          <a:bodyPr/>
          <a:lstStyle>
            <a:lvl1pPr>
              <a:lnSpc>
                <a:spcPct val="100000"/>
              </a:lnSpc>
              <a:defRPr b="0" baseline="0"/>
            </a:lvl1pPr>
          </a:lstStyle>
          <a:p>
            <a:pPr lvl="0"/>
            <a:r>
              <a:rPr lang="en-US" dirty="0" smtClean="0"/>
              <a:t>Click to edit instructions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95973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03 Section Divid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6239" y="1556247"/>
            <a:ext cx="5810250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3600" spc="60" baseline="0">
                <a:solidFill>
                  <a:srgbClr val="004050"/>
                </a:solidFill>
              </a:defRPr>
            </a:lvl1pPr>
          </a:lstStyle>
          <a:p>
            <a:r>
              <a:rPr lang="en-US" noProof="0" dirty="0" smtClean="0"/>
              <a:t>CLICK TO EDIT </a:t>
            </a:r>
            <a:br>
              <a:rPr lang="en-US" noProof="0" dirty="0" smtClean="0"/>
            </a:br>
            <a:r>
              <a:rPr lang="en-US" noProof="0" dirty="0" smtClean="0"/>
              <a:t>MASTER TITLE STYLE</a:t>
            </a:r>
            <a:endParaRPr lang="en-GB" noProof="0" dirty="0"/>
          </a:p>
        </p:txBody>
      </p:sp>
      <p:grpSp>
        <p:nvGrpSpPr>
          <p:cNvPr id="27" name="Group 26"/>
          <p:cNvGrpSpPr/>
          <p:nvPr userDrawn="1"/>
        </p:nvGrpSpPr>
        <p:grpSpPr>
          <a:xfrm>
            <a:off x="-2229" y="2361812"/>
            <a:ext cx="11067619" cy="4502135"/>
            <a:chOff x="-2229" y="2361812"/>
            <a:chExt cx="11067619" cy="4502135"/>
          </a:xfrm>
          <a:solidFill>
            <a:srgbClr val="004050"/>
          </a:solidFill>
        </p:grpSpPr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2229" y="49513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0029218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4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80000" indent="-1800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 sz="2000"/>
            </a:lvl3pPr>
            <a:lvl4pPr marL="180000" indent="-180000">
              <a:buFont typeface="Arial" panose="020B0604020202020204" pitchFamily="34" charset="0"/>
              <a:buChar char="•"/>
              <a:defRPr sz="2000"/>
            </a:lvl4pPr>
            <a:lvl5pPr marL="180000" indent="-180000"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 smtClean="0"/>
              <a:t>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DF3D0604-3EEB-7547-A86F-8B3EFC40A3EC}"/>
              </a:ext>
            </a:extLst>
          </p:cNvPr>
          <p:cNvSpPr/>
          <p:nvPr userDrawn="1"/>
        </p:nvSpPr>
        <p:spPr>
          <a:xfrm>
            <a:off x="384784" y="4504759"/>
            <a:ext cx="4321328" cy="1964632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rgbClr val="09EDB8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349984"/>
            <a:ext cx="3443732" cy="2751998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spc="60" baseline="0">
                <a:solidFill>
                  <a:srgbClr val="09EDB8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slide title to sit here</a:t>
            </a:r>
          </a:p>
        </p:txBody>
      </p:sp>
    </p:spTree>
    <p:extLst>
      <p:ext uri="{BB962C8B-B14F-4D97-AF65-F5344CB8AC3E}">
        <p14:creationId xmlns:p14="http://schemas.microsoft.com/office/powerpoint/2010/main" val="358994535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242034"/>
            <a:ext cx="3694112" cy="2917842"/>
          </a:xfrm>
        </p:spPr>
        <p:txBody>
          <a:bodyPr anchor="b"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 smtClean="0"/>
              <a:t>Click to </a:t>
            </a:r>
            <a:br>
              <a:rPr lang="en-US" dirty="0" smtClean="0"/>
            </a:br>
            <a:r>
              <a:rPr lang="en-US" dirty="0" smtClean="0"/>
              <a:t>edit slide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098146" y="579549"/>
            <a:ext cx="5718225" cy="589903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20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 sz="20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 smtClean="0"/>
              <a:t>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2"/>
            <a:r>
              <a:rPr lang="en-GB" dirty="0" smtClean="0"/>
              <a:t>Fourth level</a:t>
            </a:r>
          </a:p>
          <a:p>
            <a:pPr lvl="2"/>
            <a:r>
              <a:rPr lang="en-GB" dirty="0" smtClean="0"/>
              <a:t>Fifth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-6058" y="3531457"/>
            <a:ext cx="5797612" cy="2365031"/>
            <a:chOff x="-2229" y="2361812"/>
            <a:chExt cx="11067619" cy="4514835"/>
          </a:xfrm>
          <a:solidFill>
            <a:srgbClr val="09EDB8"/>
          </a:solidFill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37035841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339971" y="562058"/>
            <a:ext cx="11517818" cy="8050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23AAC1-38C0-EC41-AF66-7EC76ACCB83E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341272" y="1368256"/>
            <a:ext cx="11516239" cy="495535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dirty="0"/>
              <a:t>Edit </a:t>
            </a:r>
            <a:r>
              <a:rPr lang="en-US" dirty="0" smtClean="0"/>
              <a:t>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98754" y="6584738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 b="1" i="0">
                <a:solidFill>
                  <a:schemeClr val="bg1">
                    <a:lumMod val="50000"/>
                  </a:schemeClr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0464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798" r:id="rId4"/>
    <p:sldLayoutId id="2147483806" r:id="rId5"/>
    <p:sldLayoutId id="2147483709" r:id="rId6"/>
    <p:sldLayoutId id="2147483822" r:id="rId7"/>
    <p:sldLayoutId id="2147483802" r:id="rId8"/>
    <p:sldLayoutId id="2147483792" r:id="rId9"/>
    <p:sldLayoutId id="2147483810" r:id="rId10"/>
    <p:sldLayoutId id="2147483804" r:id="rId11"/>
    <p:sldLayoutId id="2147483821" r:id="rId12"/>
    <p:sldLayoutId id="2147483824" r:id="rId13"/>
    <p:sldLayoutId id="2147483828" r:id="rId14"/>
    <p:sldLayoutId id="2147483853" r:id="rId15"/>
    <p:sldLayoutId id="2147483899" r:id="rId16"/>
    <p:sldLayoutId id="2147483832" r:id="rId17"/>
    <p:sldLayoutId id="2147483833" r:id="rId18"/>
    <p:sldLayoutId id="2147483836" r:id="rId19"/>
    <p:sldLayoutId id="2147483852" r:id="rId20"/>
    <p:sldLayoutId id="2147483900" r:id="rId21"/>
    <p:sldLayoutId id="2147483820" r:id="rId22"/>
    <p:sldLayoutId id="2147483842" r:id="rId23"/>
    <p:sldLayoutId id="2147483845" r:id="rId24"/>
    <p:sldLayoutId id="2147483851" r:id="rId25"/>
    <p:sldLayoutId id="2147483901" r:id="rId26"/>
    <p:sldLayoutId id="2147483650" r:id="rId27"/>
    <p:sldLayoutId id="2147483734" r:id="rId28"/>
    <p:sldLayoutId id="2147483796" r:id="rId29"/>
    <p:sldLayoutId id="2147483719" r:id="rId30"/>
    <p:sldLayoutId id="2147483721" r:id="rId31"/>
    <p:sldLayoutId id="2147483724" r:id="rId32"/>
    <p:sldLayoutId id="2147483797" r:id="rId33"/>
    <p:sldLayoutId id="2147483814" r:id="rId34"/>
    <p:sldLayoutId id="2147483903" r:id="rId35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0" i="0" kern="1200" cap="none" baseline="0">
          <a:solidFill>
            <a:schemeClr val="tx1"/>
          </a:solidFill>
          <a:latin typeface="Krana Fat B" panose="00000B00000000000000" pitchFamily="50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650"/>
        </a:spcAft>
        <a:buSzPct val="115000"/>
        <a:buFontTx/>
        <a:buNone/>
        <a:defRPr sz="20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1pPr>
      <a:lvl2pPr marL="355600" indent="-266700" algn="l" defTabSz="914400" rtl="0" eaLnBrk="1" latinLnBrk="0" hangingPunct="1">
        <a:lnSpc>
          <a:spcPct val="100000"/>
        </a:lnSpc>
        <a:spcBef>
          <a:spcPts val="0"/>
        </a:spcBef>
        <a:spcAft>
          <a:spcPts val="650"/>
        </a:spcAft>
        <a:buSzPct val="125000"/>
        <a:buFontTx/>
        <a:buBlip>
          <a:blip r:embed="rId37"/>
        </a:buBlip>
        <a:tabLst/>
        <a:defRPr sz="20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2pPr>
      <a:lvl3pPr marL="355600" indent="-266700" algn="l" defTabSz="914400" rtl="0" eaLnBrk="1" latinLnBrk="0" hangingPunct="1">
        <a:lnSpc>
          <a:spcPct val="100000"/>
        </a:lnSpc>
        <a:spcBef>
          <a:spcPts val="0"/>
        </a:spcBef>
        <a:spcAft>
          <a:spcPts val="650"/>
        </a:spcAft>
        <a:buSzPct val="120000"/>
        <a:buFontTx/>
        <a:buBlip>
          <a:blip r:embed="rId37"/>
        </a:buBlip>
        <a:tabLst/>
        <a:defRPr sz="20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3pPr>
      <a:lvl4pPr marL="355600" indent="-266700" algn="l" defTabSz="914400" rtl="0" eaLnBrk="1" latinLnBrk="0" hangingPunct="1">
        <a:lnSpc>
          <a:spcPct val="100000"/>
        </a:lnSpc>
        <a:spcBef>
          <a:spcPts val="0"/>
        </a:spcBef>
        <a:spcAft>
          <a:spcPts val="650"/>
        </a:spcAft>
        <a:buSzPct val="120000"/>
        <a:buFontTx/>
        <a:buBlip>
          <a:blip r:embed="rId37"/>
        </a:buBlip>
        <a:tabLst/>
        <a:defRPr sz="20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4pPr>
      <a:lvl5pPr marL="355600" indent="-266700" algn="l" defTabSz="914400" rtl="0" eaLnBrk="1" latinLnBrk="0" hangingPunct="1">
        <a:lnSpc>
          <a:spcPct val="100000"/>
        </a:lnSpc>
        <a:spcBef>
          <a:spcPts val="0"/>
        </a:spcBef>
        <a:spcAft>
          <a:spcPts val="650"/>
        </a:spcAft>
        <a:buSzPct val="125000"/>
        <a:buFontTx/>
        <a:buBlip>
          <a:blip r:embed="rId37"/>
        </a:buBlip>
        <a:tabLst/>
        <a:defRPr sz="20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38" userDrawn="1">
          <p15:clr>
            <a:srgbClr val="F26B43"/>
          </p15:clr>
        </p15:guide>
        <p15:guide id="2" orient="horz" pos="4081" userDrawn="1">
          <p15:clr>
            <a:srgbClr val="F26B43"/>
          </p15:clr>
        </p15:guide>
        <p15:guide id="3" pos="237" userDrawn="1">
          <p15:clr>
            <a:srgbClr val="F26B43"/>
          </p15:clr>
        </p15:guide>
        <p15:guide id="4" pos="732" userDrawn="1">
          <p15:clr>
            <a:srgbClr val="F26B43"/>
          </p15:clr>
        </p15:guide>
        <p15:guide id="5" pos="850" userDrawn="1">
          <p15:clr>
            <a:srgbClr val="F26B43"/>
          </p15:clr>
        </p15:guide>
        <p15:guide id="6" pos="1345" userDrawn="1">
          <p15:clr>
            <a:srgbClr val="F26B43"/>
          </p15:clr>
        </p15:guide>
        <p15:guide id="7" pos="1460" userDrawn="1">
          <p15:clr>
            <a:srgbClr val="F26B43"/>
          </p15:clr>
        </p15:guide>
        <p15:guide id="8" pos="1954" userDrawn="1">
          <p15:clr>
            <a:srgbClr val="F26B43"/>
          </p15:clr>
        </p15:guide>
        <p15:guide id="9" pos="2069" userDrawn="1">
          <p15:clr>
            <a:srgbClr val="F26B43"/>
          </p15:clr>
        </p15:guide>
        <p15:guide id="10" pos="2564" userDrawn="1">
          <p15:clr>
            <a:srgbClr val="F26B43"/>
          </p15:clr>
        </p15:guide>
        <p15:guide id="11" pos="2683" userDrawn="1">
          <p15:clr>
            <a:srgbClr val="F26B43"/>
          </p15:clr>
        </p15:guide>
        <p15:guide id="12" pos="3173" userDrawn="1">
          <p15:clr>
            <a:srgbClr val="F26B43"/>
          </p15:clr>
        </p15:guide>
        <p15:guide id="13" pos="3288" userDrawn="1">
          <p15:clr>
            <a:srgbClr val="F26B43"/>
          </p15:clr>
        </p15:guide>
        <p15:guide id="14" pos="3782" userDrawn="1">
          <p15:clr>
            <a:srgbClr val="F26B43"/>
          </p15:clr>
        </p15:guide>
        <p15:guide id="15" pos="3897" userDrawn="1">
          <p15:clr>
            <a:srgbClr val="F26B43"/>
          </p15:clr>
        </p15:guide>
        <p15:guide id="16" pos="4392" userDrawn="1">
          <p15:clr>
            <a:srgbClr val="F26B43"/>
          </p15:clr>
        </p15:guide>
        <p15:guide id="17" pos="4506" userDrawn="1">
          <p15:clr>
            <a:srgbClr val="F26B43"/>
          </p15:clr>
        </p15:guide>
        <p15:guide id="18" pos="5001" userDrawn="1">
          <p15:clr>
            <a:srgbClr val="F26B43"/>
          </p15:clr>
        </p15:guide>
        <p15:guide id="19" pos="5115" userDrawn="1">
          <p15:clr>
            <a:srgbClr val="F26B43"/>
          </p15:clr>
        </p15:guide>
        <p15:guide id="20" pos="5610" userDrawn="1">
          <p15:clr>
            <a:srgbClr val="F26B43"/>
          </p15:clr>
        </p15:guide>
        <p15:guide id="21" pos="5725" userDrawn="1">
          <p15:clr>
            <a:srgbClr val="F26B43"/>
          </p15:clr>
        </p15:guide>
        <p15:guide id="22" pos="6220" userDrawn="1">
          <p15:clr>
            <a:srgbClr val="F26B43"/>
          </p15:clr>
        </p15:guide>
        <p15:guide id="23" pos="6334" userDrawn="1">
          <p15:clr>
            <a:srgbClr val="F26B43"/>
          </p15:clr>
        </p15:guide>
        <p15:guide id="24" pos="6829" userDrawn="1">
          <p15:clr>
            <a:srgbClr val="F26B43"/>
          </p15:clr>
        </p15:guide>
        <p15:guide id="25" pos="6943" userDrawn="1">
          <p15:clr>
            <a:srgbClr val="F26B43"/>
          </p15:clr>
        </p15:guide>
        <p15:guide id="26" pos="7438" userDrawn="1">
          <p15:clr>
            <a:srgbClr val="F26B43"/>
          </p15:clr>
        </p15:guide>
        <p15:guide id="27" pos="3840" userDrawn="1">
          <p15:clr>
            <a:srgbClr val="9FCC3B"/>
          </p15:clr>
        </p15:guide>
        <p15:guide id="28" orient="horz" pos="2160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7.xml"/><Relationship Id="rId4" Type="http://schemas.openxmlformats.org/officeDocument/2006/relationships/image" Target="../media/image13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Fundamentals – recap</a:t>
            </a:r>
            <a:endParaRPr lang="en-GB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85299" y="5768975"/>
            <a:ext cx="5627171" cy="70584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15000"/>
              <a:buFontTx/>
              <a:buNone/>
              <a:defRPr sz="18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  <a:lvl2pPr marL="3556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25000"/>
              <a:buFontTx/>
              <a:buBlip>
                <a:blip r:embed="rId3"/>
              </a:buBlip>
              <a:tabLst/>
              <a:defRPr sz="1800" b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2pPr>
            <a:lvl3pPr marL="3556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20000"/>
              <a:buFontTx/>
              <a:buBlip>
                <a:blip r:embed="rId3"/>
              </a:buBlip>
              <a:tabLst/>
              <a:defRPr sz="18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3pPr>
            <a:lvl4pPr marL="3556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20000"/>
              <a:buFontTx/>
              <a:buBlip>
                <a:blip r:embed="rId3"/>
              </a:buBlip>
              <a:tabLst/>
              <a:defRPr sz="1800" b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4pPr>
            <a:lvl5pPr marL="3556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25000"/>
              <a:buFontTx/>
              <a:buBlip>
                <a:blip r:embed="rId3"/>
              </a:buBlip>
              <a:tabLst/>
              <a:defRPr sz="1800" b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1792101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mtClean="0"/>
              <a:t>Reading data in from console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1272" y="1368256"/>
            <a:ext cx="8998037" cy="3461196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There is no </a:t>
            </a:r>
            <a:r>
              <a:rPr lang="en-GB" dirty="0" err="1" smtClean="0">
                <a:latin typeface="Lucida Console" pitchFamily="49" charset="0"/>
              </a:rPr>
              <a:t>System.in.readln</a:t>
            </a:r>
            <a:r>
              <a:rPr lang="en-GB" dirty="0" smtClean="0">
                <a:latin typeface="Lucida Console" pitchFamily="49" charset="0"/>
              </a:rPr>
              <a:t>(). Use </a:t>
            </a:r>
            <a:r>
              <a:rPr lang="en-GB" b="0" dirty="0" err="1" smtClean="0">
                <a:latin typeface="Lucida Console" pitchFamily="49" charset="0"/>
              </a:rPr>
              <a:t>java.util.Scanner</a:t>
            </a:r>
            <a:endParaRPr lang="en-GB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C#</a:t>
            </a:r>
          </a:p>
        </p:txBody>
      </p:sp>
      <p:sp>
        <p:nvSpPr>
          <p:cNvPr id="4" name="Rectangle 3"/>
          <p:cNvSpPr/>
          <p:nvPr/>
        </p:nvSpPr>
        <p:spPr>
          <a:xfrm>
            <a:off x="2687048" y="2033058"/>
            <a:ext cx="6314369" cy="2031325"/>
          </a:xfrm>
          <a:prstGeom prst="rect">
            <a:avLst/>
          </a:prstGeom>
          <a:solidFill>
            <a:schemeClr val="bg2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Scanner s = </a:t>
            </a:r>
            <a:r>
              <a:rPr lang="en-GB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Scanner(System.in);</a:t>
            </a:r>
          </a:p>
          <a:p>
            <a:endParaRPr lang="en-GB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GB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GB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GB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b="1" i="1" dirty="0">
                <a:solidFill>
                  <a:srgbClr val="2A00FF"/>
                </a:solidFill>
                <a:latin typeface="Consolas" panose="020B0609020204030204" pitchFamily="49" charset="0"/>
              </a:rPr>
              <a:t>"What is your name?"</a:t>
            </a:r>
            <a:r>
              <a:rPr lang="en-GB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GB" dirty="0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dirty="0" err="1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.nextLine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en-GB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GB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GB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GB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b="1" i="1" dirty="0">
                <a:solidFill>
                  <a:srgbClr val="2A00FF"/>
                </a:solidFill>
                <a:latin typeface="Consolas" panose="020B0609020204030204" pitchFamily="49" charset="0"/>
              </a:rPr>
              <a:t>"What is your age?"</a:t>
            </a:r>
            <a:r>
              <a:rPr lang="en-GB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GB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b="1" dirty="0">
                <a:solidFill>
                  <a:srgbClr val="6A3E3E"/>
                </a:solidFill>
                <a:latin typeface="Consolas" panose="020B0609020204030204" pitchFamily="49" charset="0"/>
              </a:rPr>
              <a:t>age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en-GB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.nextInt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5" name="Rectangle 4"/>
          <p:cNvSpPr/>
          <p:nvPr/>
        </p:nvSpPr>
        <p:spPr>
          <a:xfrm>
            <a:off x="2687048" y="4549081"/>
            <a:ext cx="6314369" cy="1631216"/>
          </a:xfrm>
          <a:prstGeom prst="rect">
            <a:avLst/>
          </a:prstGeom>
          <a:solidFill>
            <a:srgbClr val="E0F0E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</a:t>
            </a:r>
            <a:r>
              <a:rPr lang="en-GB" sz="20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20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"What is your name?"</a:t>
            </a:r>
            <a:r>
              <a:rPr lang="en-GB" sz="20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GB" sz="20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 name = </a:t>
            </a:r>
            <a:r>
              <a:rPr lang="en-GB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Console.ReadLine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en-GB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</a:t>
            </a:r>
            <a:r>
              <a:rPr lang="en-GB" sz="20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20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"What is your age?"</a:t>
            </a:r>
            <a:r>
              <a:rPr lang="en-GB" sz="20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GB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 age = </a:t>
            </a:r>
            <a:r>
              <a:rPr lang="en-GB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GB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.Parse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Console.ReadLine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</p:txBody>
      </p:sp>
    </p:spTree>
    <p:extLst>
      <p:ext uri="{BB962C8B-B14F-4D97-AF65-F5344CB8AC3E}">
        <p14:creationId xmlns:p14="http://schemas.microsoft.com/office/powerpoint/2010/main" val="1926628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Arrays – simplest sort of collection 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2160153" y="1328284"/>
            <a:ext cx="7967606" cy="2554545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GB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votes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                     	</a:t>
            </a:r>
            <a:r>
              <a:rPr lang="en-GB" sz="1600" b="1" dirty="0">
                <a:solidFill>
                  <a:srgbClr val="3F7F5F"/>
                </a:solidFill>
                <a:latin typeface="Consolas" panose="020B0609020204030204" pitchFamily="49" charset="0"/>
              </a:rPr>
              <a:t>// declare</a:t>
            </a:r>
          </a:p>
          <a:p>
            <a:r>
              <a:rPr lang="en-GB" sz="1600" dirty="0">
                <a:solidFill>
                  <a:srgbClr val="6A3E3E"/>
                </a:solidFill>
                <a:latin typeface="Consolas" panose="020B0609020204030204" pitchFamily="49" charset="0"/>
              </a:rPr>
              <a:t>votes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[3];              	</a:t>
            </a:r>
            <a:r>
              <a:rPr lang="en-GB" sz="1600" b="1" dirty="0">
                <a:solidFill>
                  <a:srgbClr val="3F7F5F"/>
                </a:solidFill>
                <a:latin typeface="Consolas" panose="020B0609020204030204" pitchFamily="49" charset="0"/>
              </a:rPr>
              <a:t>// create</a:t>
            </a:r>
          </a:p>
          <a:p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String[] </a:t>
            </a:r>
            <a:r>
              <a:rPr lang="en-GB" sz="1600" dirty="0">
                <a:solidFill>
                  <a:srgbClr val="6A3E3E"/>
                </a:solidFill>
                <a:latin typeface="Consolas" panose="020B0609020204030204" pitchFamily="49" charset="0"/>
              </a:rPr>
              <a:t>names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String[6];  	</a:t>
            </a:r>
            <a:r>
              <a:rPr lang="en-GB" sz="1600" b="1" dirty="0">
                <a:solidFill>
                  <a:srgbClr val="3F7F5F"/>
                </a:solidFill>
                <a:latin typeface="Consolas" panose="020B0609020204030204" pitchFamily="49" charset="0"/>
              </a:rPr>
              <a:t>// declare &amp; create</a:t>
            </a:r>
          </a:p>
          <a:p>
            <a:endParaRPr lang="en-GB" sz="1600" dirty="0">
              <a:latin typeface="Consolas" panose="020B0609020204030204" pitchFamily="49" charset="0"/>
            </a:endParaRPr>
          </a:p>
          <a:p>
            <a:r>
              <a:rPr lang="en-GB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GB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numbers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= {4,3,8,12};  		</a:t>
            </a:r>
            <a:r>
              <a:rPr lang="en-GB" sz="1600" b="1" dirty="0">
                <a:solidFill>
                  <a:srgbClr val="3F7F5F"/>
                </a:solidFill>
                <a:latin typeface="Consolas" panose="020B0609020204030204" pitchFamily="49" charset="0"/>
              </a:rPr>
              <a:t>// declare &amp; create &amp; fill   </a:t>
            </a:r>
          </a:p>
          <a:p>
            <a:endParaRPr lang="en-GB" sz="1600" b="1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endParaRPr lang="en-GB" sz="1600" b="1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n-GB" sz="1600" dirty="0">
                <a:solidFill>
                  <a:srgbClr val="6A3E3E"/>
                </a:solidFill>
                <a:latin typeface="Consolas" panose="020B0609020204030204" pitchFamily="49" charset="0"/>
              </a:rPr>
              <a:t>names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[0] = "Bob";</a:t>
            </a:r>
          </a:p>
          <a:p>
            <a:r>
              <a:rPr lang="en-GB" sz="1600" dirty="0">
                <a:solidFill>
                  <a:srgbClr val="6A3E3E"/>
                </a:solidFill>
                <a:latin typeface="Consolas" panose="020B0609020204030204" pitchFamily="49" charset="0"/>
              </a:rPr>
              <a:t>votes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[0] = 80;</a:t>
            </a:r>
            <a:endParaRPr lang="en-GB" sz="1600" b="1" dirty="0">
              <a:solidFill>
                <a:srgbClr val="3F7F5F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6055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Arrays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1750847" y="1337160"/>
            <a:ext cx="4441408" cy="338554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GB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numbers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= {4, 3, 8, 12, 45, 5};  </a:t>
            </a:r>
            <a:endParaRPr lang="en-GB" sz="1600" b="1" dirty="0">
              <a:solidFill>
                <a:srgbClr val="3F7F5F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750847" y="1826927"/>
            <a:ext cx="3350544" cy="116955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len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numbers</a:t>
            </a:r>
            <a:r>
              <a:rPr lang="en-GB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GB" sz="14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length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r>
              <a:rPr lang="en-GB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while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GB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GB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len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GB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print(</a:t>
            </a:r>
            <a:r>
              <a:rPr lang="en-GB" sz="14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numbers</a:t>
            </a:r>
            <a:r>
              <a:rPr lang="en-GB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GB" sz="14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GB" sz="14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++</a:t>
            </a:r>
            <a:r>
              <a:rPr lang="en-GB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]);</a:t>
            </a:r>
            <a:endParaRPr lang="en-GB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Rectangle 8"/>
          <p:cNvSpPr/>
          <p:nvPr/>
        </p:nvSpPr>
        <p:spPr>
          <a:xfrm>
            <a:off x="1740571" y="3145461"/>
            <a:ext cx="3777914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GB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=0; </a:t>
            </a:r>
            <a:r>
              <a:rPr lang="en-GB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GB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numbers</a:t>
            </a:r>
            <a:r>
              <a:rPr lang="en-GB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GB" sz="14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length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GB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++)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print(</a:t>
            </a:r>
            <a:r>
              <a:rPr lang="en-GB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numbers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GB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]);</a:t>
            </a:r>
          </a:p>
        </p:txBody>
      </p:sp>
      <p:sp>
        <p:nvSpPr>
          <p:cNvPr id="2" name="Rectangle 1"/>
          <p:cNvSpPr/>
          <p:nvPr/>
        </p:nvSpPr>
        <p:spPr>
          <a:xfrm>
            <a:off x="1750848" y="3812394"/>
            <a:ext cx="3381369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GB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x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GB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numbers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</a:p>
          <a:p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print(</a:t>
            </a:r>
            <a:r>
              <a:rPr lang="en-GB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x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4" name="Rectangle 3"/>
          <p:cNvSpPr/>
          <p:nvPr/>
        </p:nvSpPr>
        <p:spPr>
          <a:xfrm>
            <a:off x="7036745" y="1826927"/>
            <a:ext cx="3278324" cy="1169551"/>
          </a:xfrm>
          <a:prstGeom prst="rect">
            <a:avLst/>
          </a:prstGeom>
          <a:solidFill>
            <a:srgbClr val="E0F0E0"/>
          </a:solidFill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4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len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numbers.Length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14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r>
              <a:rPr lang="en-GB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GB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GB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len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print(numbers[</a:t>
            </a:r>
            <a:r>
              <a:rPr lang="en-GB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++]);</a:t>
            </a:r>
          </a:p>
          <a:p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6120055" y="3145461"/>
            <a:ext cx="4195015" cy="523220"/>
          </a:xfrm>
          <a:prstGeom prst="rect">
            <a:avLst/>
          </a:prstGeom>
          <a:solidFill>
            <a:srgbClr val="E0F0E0"/>
          </a:solidFill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GB" sz="14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en-GB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GB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numbers.Length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GB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++)</a:t>
            </a:r>
          </a:p>
          <a:p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print(numbers[</a:t>
            </a:r>
            <a:r>
              <a:rPr lang="en-GB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]);</a:t>
            </a:r>
          </a:p>
        </p:txBody>
      </p:sp>
      <p:sp>
        <p:nvSpPr>
          <p:cNvPr id="6" name="Rectangle 5"/>
          <p:cNvSpPr/>
          <p:nvPr/>
        </p:nvSpPr>
        <p:spPr>
          <a:xfrm>
            <a:off x="7210913" y="3812394"/>
            <a:ext cx="3104157" cy="523220"/>
          </a:xfrm>
          <a:prstGeom prst="rect">
            <a:avLst/>
          </a:prstGeom>
          <a:solidFill>
            <a:srgbClr val="E0F0E0"/>
          </a:solidFill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4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foreach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GB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var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no </a:t>
            </a:r>
            <a:r>
              <a:rPr lang="en-GB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numbers) </a:t>
            </a:r>
          </a:p>
          <a:p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print(no)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1750848" y="4665760"/>
            <a:ext cx="1363579" cy="446509"/>
          </a:xfrm>
          <a:prstGeom prst="roundRect">
            <a:avLst>
              <a:gd name="adj" fmla="val 0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  <a:cs typeface="Arial" pitchFamily="34" charset="0"/>
              </a:rPr>
              <a:t>Java</a:t>
            </a:r>
            <a:endParaRPr lang="en-GB" sz="1600" b="1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8951491" y="4665760"/>
            <a:ext cx="1363579" cy="446509"/>
          </a:xfrm>
          <a:prstGeom prst="roundRect">
            <a:avLst>
              <a:gd name="adj" fmla="val 0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  <a:cs typeface="Arial" pitchFamily="34" charset="0"/>
              </a:rPr>
              <a:t>C#</a:t>
            </a:r>
            <a:endParaRPr lang="en-GB" sz="1600" b="1" dirty="0">
              <a:solidFill>
                <a:schemeClr val="tx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5940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Defining your own types</a:t>
            </a:r>
            <a:endParaRPr lang="en-GB" dirty="0"/>
          </a:p>
        </p:txBody>
      </p:sp>
      <p:sp>
        <p:nvSpPr>
          <p:cNvPr id="9" name="Rectangle 8"/>
          <p:cNvSpPr/>
          <p:nvPr/>
        </p:nvSpPr>
        <p:spPr>
          <a:xfrm>
            <a:off x="1794567" y="1323646"/>
            <a:ext cx="2637021" cy="1323439"/>
          </a:xfrm>
          <a:prstGeom prst="rect">
            <a:avLst/>
          </a:prstGeom>
          <a:solidFill>
            <a:schemeClr val="bg1"/>
          </a:solidFill>
          <a:ln w="19050">
            <a:solidFill>
              <a:srgbClr val="004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enum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Status{</a:t>
            </a:r>
          </a:p>
          <a:p>
            <a:pPr lvl="1"/>
            <a:r>
              <a:rPr lang="en-GB" sz="16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Active</a:t>
            </a:r>
            <a:r>
              <a:rPr lang="en-GB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en-GB" sz="16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Completed</a:t>
            </a:r>
            <a:r>
              <a:rPr lang="en-GB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en-GB" sz="16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Left</a:t>
            </a:r>
          </a:p>
          <a:p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GB" sz="1600" dirty="0">
              <a:latin typeface="Consolas" panose="020B06090202040302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763797" y="1323646"/>
            <a:ext cx="5070290" cy="3293209"/>
          </a:xfrm>
          <a:prstGeom prst="rect">
            <a:avLst/>
          </a:prstGeom>
          <a:solidFill>
            <a:schemeClr val="bg1"/>
          </a:solidFill>
          <a:ln w="19050">
            <a:solidFill>
              <a:srgbClr val="004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Student {</a:t>
            </a:r>
          </a:p>
          <a:p>
            <a:pPr lvl="1"/>
            <a:r>
              <a:rPr lang="en-GB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GB" sz="1600" b="1" dirty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sz="1600" b="1" dirty="0">
                <a:solidFill>
                  <a:srgbClr val="0000C0"/>
                </a:solidFill>
                <a:latin typeface="Consolas" panose="020B0609020204030204" pitchFamily="49" charset="0"/>
              </a:rPr>
              <a:t>course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GB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>
                <a:solidFill>
                  <a:srgbClr val="0000C0"/>
                </a:solidFill>
                <a:latin typeface="Consolas" panose="020B0609020204030204" pitchFamily="49" charset="0"/>
              </a:rPr>
              <a:t>age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GB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Status </a:t>
            </a:r>
            <a:r>
              <a:rPr lang="en-GB" sz="16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status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endParaRPr lang="en-GB" sz="1600" b="1" dirty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pPr lvl="1"/>
            <a:r>
              <a:rPr lang="en-GB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Status </a:t>
            </a:r>
            <a:r>
              <a:rPr lang="en-GB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getStatus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GB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	return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>
                <a:solidFill>
                  <a:srgbClr val="0000C0"/>
                </a:solidFill>
                <a:latin typeface="Consolas" panose="020B0609020204030204" pitchFamily="49" charset="0"/>
              </a:rPr>
              <a:t>status;</a:t>
            </a:r>
            <a:endParaRPr lang="en-GB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GB" sz="1600" dirty="0">
              <a:latin typeface="Consolas" panose="020B0609020204030204" pitchFamily="49" charset="0"/>
            </a:endParaRPr>
          </a:p>
          <a:p>
            <a:r>
              <a:rPr lang="en-GB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setStatus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(Status </a:t>
            </a:r>
            <a:r>
              <a:rPr lang="en-GB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status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GB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	</a:t>
            </a:r>
            <a:r>
              <a:rPr lang="en-GB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GB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GB" sz="16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status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status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600" b="1" dirty="0">
                <a:solidFill>
                  <a:srgbClr val="00B050"/>
                </a:solidFill>
                <a:latin typeface="Consolas" panose="020B0609020204030204" pitchFamily="49" charset="0"/>
              </a:rPr>
              <a:t>// other getters and setters</a:t>
            </a:r>
          </a:p>
          <a:p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032572" y="4780565"/>
            <a:ext cx="5727841" cy="1477328"/>
          </a:xfrm>
          <a:prstGeom prst="rect">
            <a:avLst/>
          </a:prstGeom>
          <a:ln w="19050">
            <a:solidFill>
              <a:srgbClr val="004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Student </a:t>
            </a:r>
            <a:r>
              <a:rPr lang="en-GB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stu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 Student();</a:t>
            </a:r>
          </a:p>
          <a:p>
            <a:r>
              <a:rPr lang="en-GB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stu</a:t>
            </a:r>
            <a:r>
              <a:rPr lang="en-GB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.setStatus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Status.</a:t>
            </a:r>
            <a:r>
              <a:rPr lang="en-GB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Active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GB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stu</a:t>
            </a:r>
            <a:r>
              <a:rPr lang="en-GB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.setName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b="1" dirty="0">
                <a:solidFill>
                  <a:srgbClr val="2A00FF"/>
                </a:solidFill>
                <a:latin typeface="Consolas" panose="020B0609020204030204" pitchFamily="49" charset="0"/>
              </a:rPr>
              <a:t>"Bob"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GB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stu</a:t>
            </a:r>
            <a:r>
              <a:rPr lang="en-GB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.setAge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(25);</a:t>
            </a:r>
          </a:p>
          <a:p>
            <a:r>
              <a:rPr lang="en-GB" b="1" dirty="0">
                <a:solidFill>
                  <a:srgbClr val="00B050"/>
                </a:solidFill>
                <a:latin typeface="Consolas" panose="020B0609020204030204" pitchFamily="49" charset="0"/>
              </a:rPr>
              <a:t>// Set other fields</a:t>
            </a:r>
            <a:endParaRPr lang="en-GB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1680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Defining your own types - Constructors</a:t>
            </a:r>
            <a:endParaRPr lang="en-GB" dirty="0"/>
          </a:p>
        </p:txBody>
      </p:sp>
      <p:sp>
        <p:nvSpPr>
          <p:cNvPr id="9" name="Rectangle 8"/>
          <p:cNvSpPr/>
          <p:nvPr/>
        </p:nvSpPr>
        <p:spPr>
          <a:xfrm>
            <a:off x="1909285" y="1339887"/>
            <a:ext cx="8491585" cy="3293209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Student {</a:t>
            </a:r>
          </a:p>
          <a:p>
            <a:pPr lvl="1"/>
            <a:r>
              <a:rPr lang="en-GB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GB" sz="1600" b="1" dirty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sz="1600" b="1" dirty="0">
                <a:solidFill>
                  <a:srgbClr val="0000C0"/>
                </a:solidFill>
                <a:latin typeface="Consolas" panose="020B0609020204030204" pitchFamily="49" charset="0"/>
              </a:rPr>
              <a:t>course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GB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>
                <a:solidFill>
                  <a:srgbClr val="0000C0"/>
                </a:solidFill>
                <a:latin typeface="Consolas" panose="020B0609020204030204" pitchFamily="49" charset="0"/>
              </a:rPr>
              <a:t>age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GB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Status </a:t>
            </a:r>
            <a:r>
              <a:rPr lang="en-GB" sz="16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status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endParaRPr lang="en-GB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GB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Student(String </a:t>
            </a:r>
            <a:r>
              <a:rPr lang="en-GB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age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, String </a:t>
            </a:r>
            <a:r>
              <a:rPr lang="en-GB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courser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, Status </a:t>
            </a:r>
            <a:r>
              <a:rPr lang="en-GB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status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2"/>
            <a:r>
              <a:rPr lang="en-GB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GB" sz="1600" b="1" dirty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GB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GB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GB" sz="16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age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age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GB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GB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GB" sz="16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course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sz="1600" b="1" dirty="0">
                <a:solidFill>
                  <a:srgbClr val="0000C0"/>
                </a:solidFill>
                <a:latin typeface="Consolas" panose="020B0609020204030204" pitchFamily="49" charset="0"/>
              </a:rPr>
              <a:t>course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GB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GB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.setStatus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status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GB" sz="1600" dirty="0">
              <a:latin typeface="Consolas" panose="020B0609020204030204" pitchFamily="49" charset="0"/>
            </a:endParaRPr>
          </a:p>
          <a:p>
            <a:r>
              <a:rPr lang="en-GB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    </a:t>
            </a:r>
            <a:r>
              <a:rPr lang="en-GB" sz="1600" b="1" dirty="0">
                <a:solidFill>
                  <a:srgbClr val="00B050"/>
                </a:solidFill>
                <a:latin typeface="Consolas" panose="020B0609020204030204" pitchFamily="49" charset="0"/>
              </a:rPr>
              <a:t>// the other getters and setters</a:t>
            </a:r>
          </a:p>
          <a:p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1917960" y="4866252"/>
            <a:ext cx="4210602" cy="369332"/>
          </a:xfrm>
          <a:prstGeom prst="rect">
            <a:avLst/>
          </a:prstGeom>
          <a:ln w="19050">
            <a:solidFill>
              <a:srgbClr val="004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Student </a:t>
            </a:r>
            <a:r>
              <a:rPr lang="en-GB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stu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 Student();</a:t>
            </a:r>
          </a:p>
        </p:txBody>
      </p:sp>
      <p:sp>
        <p:nvSpPr>
          <p:cNvPr id="6" name="Rectangle 5"/>
          <p:cNvSpPr/>
          <p:nvPr/>
        </p:nvSpPr>
        <p:spPr>
          <a:xfrm>
            <a:off x="1917960" y="5499609"/>
            <a:ext cx="7433343" cy="369332"/>
          </a:xfrm>
          <a:prstGeom prst="rect">
            <a:avLst/>
          </a:prstGeom>
          <a:ln w="19050">
            <a:solidFill>
              <a:srgbClr val="004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Student </a:t>
            </a:r>
            <a:r>
              <a:rPr lang="en-GB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stu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 Student("Bob",25,"Java",Status.</a:t>
            </a:r>
            <a:r>
              <a:rPr lang="en-GB" b="1" i="1" dirty="0">
                <a:solidFill>
                  <a:srgbClr val="0000C0"/>
                </a:solidFill>
                <a:latin typeface="Consolas" panose="020B0609020204030204" pitchFamily="49" charset="0"/>
              </a:rPr>
              <a:t>Active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370353" y="5299555"/>
            <a:ext cx="688009" cy="76944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4400" b="1" dirty="0" smtClean="0">
                <a:ln w="12700">
                  <a:noFill/>
                  <a:prstDash val="solid"/>
                </a:ln>
                <a:solidFill>
                  <a:srgbClr val="00B050"/>
                </a:solidFill>
                <a:latin typeface="Symbol" panose="05050102010706020507" pitchFamily="18" charset="2"/>
                <a:cs typeface="Courier New" pitchFamily="49" charset="0"/>
                <a:sym typeface="Wingdings" panose="05000000000000000000" pitchFamily="2" charset="2"/>
              </a:rPr>
              <a:t></a:t>
            </a:r>
            <a:endParaRPr lang="en-GB" sz="2000" b="1" dirty="0">
              <a:ln w="12700">
                <a:noFill/>
                <a:prstDash val="solid"/>
              </a:ln>
              <a:solidFill>
                <a:srgbClr val="00B050"/>
              </a:solidFill>
              <a:latin typeface="Symbol" panose="05050102010706020507" pitchFamily="18" charset="2"/>
              <a:cs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141591" y="4686413"/>
            <a:ext cx="782587" cy="7694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4400" b="1" dirty="0" smtClean="0">
                <a:ln w="12700">
                  <a:noFill/>
                  <a:prstDash val="solid"/>
                </a:ln>
                <a:solidFill>
                  <a:srgbClr val="FF0000"/>
                </a:solidFill>
                <a:latin typeface="Symbol" panose="05050102010706020507" pitchFamily="18" charset="2"/>
                <a:cs typeface="Courier New" pitchFamily="49" charset="0"/>
                <a:sym typeface="Wingdings" panose="05000000000000000000" pitchFamily="2" charset="2"/>
              </a:rPr>
              <a:t></a:t>
            </a:r>
            <a:endParaRPr lang="en-GB" sz="2000" dirty="0">
              <a:ln w="12700">
                <a:noFill/>
                <a:prstDash val="solid"/>
              </a:ln>
              <a:solidFill>
                <a:schemeClr val="accent6">
                  <a:lumMod val="60000"/>
                  <a:lumOff val="40000"/>
                  <a:alpha val="50000"/>
                </a:schemeClr>
              </a:solidFill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3225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String Class</a:t>
            </a:r>
            <a:endParaRPr lang="en-GB" dirty="0"/>
          </a:p>
        </p:txBody>
      </p:sp>
      <p:sp>
        <p:nvSpPr>
          <p:cNvPr id="2" name="Text Placeholder 1"/>
          <p:cNvSpPr>
            <a:spLocks noGrp="1"/>
          </p:cNvSpPr>
          <p:nvPr>
            <p:ph idx="1"/>
          </p:nvPr>
        </p:nvSpPr>
        <p:spPr/>
        <p:txBody>
          <a:bodyPr vert="horz" lIns="0" tIns="0" rIns="0" bIns="0" rtlCol="0" anchor="t" anchorCtr="0">
            <a:noAutofit/>
          </a:bodyPr>
          <a:lstStyle/>
          <a:p>
            <a:r>
              <a:rPr lang="en-GB" b="1" dirty="0"/>
              <a:t>Strings are </a:t>
            </a:r>
            <a:r>
              <a:rPr lang="en-GB" b="1" dirty="0" smtClean="0"/>
              <a:t>immutable; </a:t>
            </a:r>
            <a:r>
              <a:rPr lang="en-GB" b="1" dirty="0"/>
              <a:t>no methods to change their state</a:t>
            </a:r>
          </a:p>
          <a:p>
            <a:pPr marL="342900" lvl="1" indent="-342900">
              <a:buSzPct val="115000"/>
              <a:buFont typeface="Arial" panose="020B0604020202020204" pitchFamily="34" charset="0"/>
              <a:buChar char="•"/>
            </a:pPr>
            <a:r>
              <a:rPr lang="en-GB" dirty="0"/>
              <a:t>Methods like </a:t>
            </a:r>
            <a:r>
              <a:rPr lang="en-GB" dirty="0">
                <a:latin typeface="Lucida Console" panose="020B0609040504020204" pitchFamily="49" charset="0"/>
              </a:rPr>
              <a:t>trim(),</a:t>
            </a:r>
            <a:r>
              <a:rPr lang="en-GB" dirty="0" err="1">
                <a:latin typeface="Lucida Console" panose="020B0609040504020204" pitchFamily="49" charset="0"/>
              </a:rPr>
              <a:t>toUpperCase</a:t>
            </a:r>
            <a:r>
              <a:rPr lang="en-GB" dirty="0">
                <a:latin typeface="Lucida Console" panose="020B0609040504020204" pitchFamily="49" charset="0"/>
              </a:rPr>
              <a:t>() </a:t>
            </a:r>
            <a:r>
              <a:rPr lang="en-GB" dirty="0"/>
              <a:t>etc. all return new String ref</a:t>
            </a:r>
          </a:p>
          <a:p>
            <a:pPr marL="342900" lvl="2" indent="-342900">
              <a:buSzPct val="115000"/>
              <a:buFont typeface="Arial" panose="020B0604020202020204" pitchFamily="34" charset="0"/>
              <a:buChar char="•"/>
            </a:pPr>
            <a:endParaRPr lang="en-GB" dirty="0"/>
          </a:p>
          <a:p>
            <a:pPr marL="342900" lvl="1" indent="-342900">
              <a:buSzPct val="115000"/>
              <a:buFont typeface="Arial" panose="020B0604020202020204" pitchFamily="34" charset="0"/>
              <a:buChar char="•"/>
            </a:pPr>
            <a:endParaRPr lang="en-GB" dirty="0"/>
          </a:p>
          <a:p>
            <a:pPr marL="342900" lvl="1" indent="-342900">
              <a:buSzPct val="115000"/>
              <a:buFont typeface="Arial" panose="020B0604020202020204" pitchFamily="34" charset="0"/>
              <a:buChar char="•"/>
            </a:pPr>
            <a:endParaRPr lang="en-GB" dirty="0"/>
          </a:p>
          <a:p>
            <a:pPr marL="342900" lvl="1" indent="-342900">
              <a:buSzPct val="115000"/>
              <a:buFont typeface="Arial" panose="020B0604020202020204" pitchFamily="34" charset="0"/>
              <a:buChar char="•"/>
            </a:pPr>
            <a:endParaRPr lang="en-GB" dirty="0"/>
          </a:p>
          <a:p>
            <a:pPr marL="342900" lvl="1" indent="-342900">
              <a:buSzPct val="115000"/>
              <a:buFont typeface="Arial" panose="020B0604020202020204" pitchFamily="34" charset="0"/>
              <a:buChar char="•"/>
            </a:pPr>
            <a:r>
              <a:rPr lang="en-GB" dirty="0"/>
              <a:t>In Java, are NOT enumerable without invoking </a:t>
            </a:r>
            <a:r>
              <a:rPr lang="en-GB" dirty="0" err="1">
                <a:latin typeface="Lucida Console" panose="020B0609040504020204" pitchFamily="49" charset="0"/>
              </a:rPr>
              <a:t>toCharArray</a:t>
            </a:r>
            <a:r>
              <a:rPr lang="en-GB" dirty="0">
                <a:latin typeface="Lucida Console" panose="020B0609040504020204" pitchFamily="49" charset="0"/>
              </a:rPr>
              <a:t>()</a:t>
            </a:r>
          </a:p>
          <a:p>
            <a:pPr marL="180000" lvl="1" indent="-180000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2399997" y="2222642"/>
            <a:ext cx="5117640" cy="643766"/>
          </a:xfrm>
          <a:prstGeom prst="rect">
            <a:avLst/>
          </a:prstGeom>
          <a:solidFill>
            <a:schemeClr val="bg1"/>
          </a:solidFill>
          <a:ln w="19050">
            <a:solidFill>
              <a:srgbClr val="004050"/>
            </a:solidFill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defTabSz="739775" eaLnBrk="0" hangingPunct="0">
              <a:defRPr/>
            </a:pPr>
            <a:r>
              <a:rPr lang="en-GB" dirty="0">
                <a:latin typeface="Lucida Console" pitchFamily="49" charset="0"/>
              </a:rPr>
              <a:t>String</a:t>
            </a:r>
            <a:r>
              <a:rPr lang="en-GB" dirty="0">
                <a:solidFill>
                  <a:srgbClr val="0000C8"/>
                </a:solidFill>
                <a:latin typeface="Lucida Console" pitchFamily="49" charset="0"/>
              </a:rPr>
              <a:t> </a:t>
            </a:r>
            <a:r>
              <a:rPr lang="en-GB" dirty="0">
                <a:latin typeface="Lucida Console" pitchFamily="49" charset="0"/>
              </a:rPr>
              <a:t>name = “Fred”;</a:t>
            </a:r>
            <a:br>
              <a:rPr lang="en-GB" dirty="0">
                <a:latin typeface="Lucida Console" pitchFamily="49" charset="0"/>
              </a:rPr>
            </a:br>
            <a:r>
              <a:rPr lang="en-GB" dirty="0">
                <a:solidFill>
                  <a:srgbClr val="0000C8"/>
                </a:solidFill>
                <a:latin typeface="Lucida Console" pitchFamily="49" charset="0"/>
              </a:rPr>
              <a:t>char</a:t>
            </a:r>
            <a:r>
              <a:rPr lang="en-GB" dirty="0">
                <a:latin typeface="Lucida Console" pitchFamily="49" charset="0"/>
              </a:rPr>
              <a:t> c = </a:t>
            </a:r>
            <a:r>
              <a:rPr lang="en-GB" dirty="0" err="1">
                <a:latin typeface="Lucida Console" pitchFamily="49" charset="0"/>
              </a:rPr>
              <a:t>name.charAt</a:t>
            </a:r>
            <a:r>
              <a:rPr lang="en-GB" dirty="0">
                <a:latin typeface="Lucida Console" pitchFamily="49" charset="0"/>
              </a:rPr>
              <a:t>(2);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399997" y="4186661"/>
            <a:ext cx="5117640" cy="643766"/>
          </a:xfrm>
          <a:prstGeom prst="rect">
            <a:avLst/>
          </a:prstGeom>
          <a:solidFill>
            <a:schemeClr val="bg1"/>
          </a:solidFill>
          <a:ln w="19050">
            <a:solidFill>
              <a:srgbClr val="004050"/>
            </a:solidFill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defTabSz="739775" eaLnBrk="0" hangingPunct="0">
              <a:defRPr/>
            </a:pPr>
            <a:r>
              <a:rPr lang="en-GB" dirty="0">
                <a:solidFill>
                  <a:srgbClr val="0000C8"/>
                </a:solidFill>
                <a:latin typeface="Lucida Console" pitchFamily="49" charset="0"/>
              </a:rPr>
              <a:t>for </a:t>
            </a:r>
            <a:r>
              <a:rPr lang="en-GB" dirty="0">
                <a:latin typeface="Lucida Console" pitchFamily="49" charset="0"/>
              </a:rPr>
              <a:t>(</a:t>
            </a:r>
            <a:r>
              <a:rPr lang="en-GB" dirty="0">
                <a:solidFill>
                  <a:srgbClr val="0000C8"/>
                </a:solidFill>
                <a:latin typeface="Lucida Console" pitchFamily="49" charset="0"/>
              </a:rPr>
              <a:t>char</a:t>
            </a:r>
            <a:r>
              <a:rPr lang="en-GB" dirty="0">
                <a:latin typeface="Lucida Console" pitchFamily="49" charset="0"/>
              </a:rPr>
              <a:t> c : </a:t>
            </a:r>
            <a:r>
              <a:rPr lang="en-GB" dirty="0" err="1">
                <a:latin typeface="Lucida Console" pitchFamily="49" charset="0"/>
              </a:rPr>
              <a:t>name.toCharArray</a:t>
            </a:r>
            <a:r>
              <a:rPr lang="en-GB" dirty="0">
                <a:latin typeface="Lucida Console" pitchFamily="49" charset="0"/>
              </a:rPr>
              <a:t>()) {   </a:t>
            </a:r>
            <a:br>
              <a:rPr lang="en-GB" dirty="0">
                <a:latin typeface="Lucida Console" pitchFamily="49" charset="0"/>
              </a:rPr>
            </a:br>
            <a:r>
              <a:rPr lang="en-GB" dirty="0">
                <a:latin typeface="Lucida Console" pitchFamily="49" charset="0"/>
              </a:rPr>
              <a:t>	...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399997" y="3014975"/>
            <a:ext cx="5117640" cy="397545"/>
          </a:xfrm>
          <a:prstGeom prst="rect">
            <a:avLst/>
          </a:prstGeom>
          <a:solidFill>
            <a:srgbClr val="E0F0E0"/>
          </a:solidFill>
          <a:ln w="19050">
            <a:solidFill>
              <a:srgbClr val="004050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0488" tIns="44450" rIns="90488" bIns="44450">
            <a:spAutoFit/>
          </a:bodyPr>
          <a:lstStyle/>
          <a:p>
            <a:pPr defTabSz="739775" eaLnBrk="0" hangingPunct="0">
              <a:defRPr/>
            </a:pPr>
            <a:r>
              <a:rPr lang="en-GB" sz="2000" b="1" dirty="0">
                <a:solidFill>
                  <a:srgbClr val="0000C8"/>
                </a:solidFill>
                <a:latin typeface="Lucida Console" pitchFamily="49" charset="0"/>
              </a:rPr>
              <a:t>char</a:t>
            </a:r>
            <a:r>
              <a:rPr lang="en-GB" sz="2000" b="1" dirty="0">
                <a:latin typeface="Lucida Console" pitchFamily="49" charset="0"/>
              </a:rPr>
              <a:t> c = name[2];    	</a:t>
            </a:r>
            <a:r>
              <a:rPr lang="en-GB" sz="2000" b="1" dirty="0">
                <a:latin typeface="Courier New" panose="02070309020205020404" pitchFamily="49" charset="0"/>
              </a:rPr>
              <a:t>&lt;- C#</a:t>
            </a:r>
          </a:p>
        </p:txBody>
      </p:sp>
      <p:sp>
        <p:nvSpPr>
          <p:cNvPr id="7" name="Rectangle 6"/>
          <p:cNvSpPr/>
          <p:nvPr/>
        </p:nvSpPr>
        <p:spPr>
          <a:xfrm>
            <a:off x="2399997" y="5033756"/>
            <a:ext cx="5117640" cy="707886"/>
          </a:xfrm>
          <a:prstGeom prst="rect">
            <a:avLst/>
          </a:prstGeom>
          <a:solidFill>
            <a:srgbClr val="E0F0E0"/>
          </a:solidFill>
          <a:ln w="19050">
            <a:solidFill>
              <a:srgbClr val="004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20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foreach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GB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c </a:t>
            </a:r>
            <a:r>
              <a:rPr lang="en-GB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name)	</a:t>
            </a:r>
            <a:r>
              <a:rPr lang="en-GB" sz="2000" b="1" dirty="0">
                <a:latin typeface="Courier New" panose="02070309020205020404" pitchFamily="49" charset="0"/>
              </a:rPr>
              <a:t> &lt;- C#</a:t>
            </a:r>
            <a:endParaRPr lang="en-GB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   ...</a:t>
            </a:r>
          </a:p>
        </p:txBody>
      </p:sp>
    </p:spTree>
    <p:extLst>
      <p:ext uri="{BB962C8B-B14F-4D97-AF65-F5344CB8AC3E}">
        <p14:creationId xmlns:p14="http://schemas.microsoft.com/office/powerpoint/2010/main" val="2592520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Strings are immutable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1660359" y="1547375"/>
            <a:ext cx="2401372" cy="338554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name = </a:t>
            </a:r>
            <a:r>
              <a:rPr lang="en-GB" sz="1600" dirty="0">
                <a:solidFill>
                  <a:srgbClr val="2A00FF"/>
                </a:solidFill>
                <a:latin typeface="Consolas" panose="020B0609020204030204" pitchFamily="49" charset="0"/>
              </a:rPr>
              <a:t>"Bob"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5" name="Rectangle 4"/>
          <p:cNvSpPr/>
          <p:nvPr/>
        </p:nvSpPr>
        <p:spPr>
          <a:xfrm>
            <a:off x="1660359" y="2692061"/>
            <a:ext cx="2401372" cy="338554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600" dirty="0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sz="1600" dirty="0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GB" sz="1600" dirty="0">
                <a:solidFill>
                  <a:srgbClr val="2A00FF"/>
                </a:solidFill>
                <a:latin typeface="Consolas" panose="020B0609020204030204" pitchFamily="49" charset="0"/>
              </a:rPr>
              <a:t>"by"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6" name="Rectangle 5"/>
          <p:cNvSpPr/>
          <p:nvPr/>
        </p:nvSpPr>
        <p:spPr>
          <a:xfrm>
            <a:off x="1660360" y="2119004"/>
            <a:ext cx="2269957" cy="344462"/>
          </a:xfrm>
          <a:prstGeom prst="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600" dirty="0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[0] =</a:t>
            </a:r>
            <a:r>
              <a:rPr lang="en-GB" sz="1600" dirty="0">
                <a:solidFill>
                  <a:srgbClr val="2A00FF"/>
                </a:solidFill>
                <a:latin typeface="Consolas" panose="020B0609020204030204" pitchFamily="49" charset="0"/>
              </a:rPr>
              <a:t>'R'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;  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6480699" y="1447735"/>
            <a:ext cx="818463" cy="2923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  <a:cs typeface="Arial" pitchFamily="34" charset="0"/>
              </a:rPr>
              <a:t>name</a:t>
            </a:r>
          </a:p>
        </p:txBody>
      </p:sp>
      <p:sp>
        <p:nvSpPr>
          <p:cNvPr id="8" name="Oval 7"/>
          <p:cNvSpPr/>
          <p:nvPr/>
        </p:nvSpPr>
        <p:spPr>
          <a:xfrm>
            <a:off x="7844592" y="1180101"/>
            <a:ext cx="1363575" cy="6416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  <a:cs typeface="Arial" pitchFamily="34" charset="0"/>
              </a:rPr>
              <a:t>"Bob"</a:t>
            </a:r>
          </a:p>
        </p:txBody>
      </p:sp>
      <p:cxnSp>
        <p:nvCxnSpPr>
          <p:cNvPr id="10" name="Straight Arrow Connector 9"/>
          <p:cNvCxnSpPr>
            <a:stCxn id="7" idx="3"/>
            <a:endCxn id="8" idx="2"/>
          </p:cNvCxnSpPr>
          <p:nvPr/>
        </p:nvCxnSpPr>
        <p:spPr>
          <a:xfrm flipV="1">
            <a:off x="7299162" y="1500941"/>
            <a:ext cx="545430" cy="92988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7900741" y="2744202"/>
            <a:ext cx="1462252" cy="641680"/>
          </a:xfrm>
          <a:prstGeom prst="ellips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  <a:cs typeface="Arial" pitchFamily="34" charset="0"/>
              </a:rPr>
              <a:t>"Bobby"</a:t>
            </a:r>
          </a:p>
        </p:txBody>
      </p:sp>
      <p:cxnSp>
        <p:nvCxnSpPr>
          <p:cNvPr id="19" name="Straight Arrow Connector 18"/>
          <p:cNvCxnSpPr>
            <a:stCxn id="7" idx="2"/>
            <a:endCxn id="12" idx="1"/>
          </p:cNvCxnSpPr>
          <p:nvPr/>
        </p:nvCxnSpPr>
        <p:spPr>
          <a:xfrm>
            <a:off x="6889931" y="1740123"/>
            <a:ext cx="1224952" cy="1098051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21" name="TextBox 20"/>
          <p:cNvSpPr txBox="1"/>
          <p:nvPr/>
        </p:nvSpPr>
        <p:spPr>
          <a:xfrm>
            <a:off x="3465093" y="1998248"/>
            <a:ext cx="596638" cy="646331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GB" sz="3600" dirty="0">
                <a:solidFill>
                  <a:srgbClr val="FF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</a:t>
            </a:r>
            <a:endParaRPr lang="en-GB" sz="36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660359" y="3677927"/>
            <a:ext cx="8253663" cy="2554545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endParaRPr lang="en-GB" sz="1600" dirty="0">
              <a:latin typeface="Consolas" panose="020B0609020204030204" pitchFamily="49" charset="0"/>
            </a:endParaRPr>
          </a:p>
          <a:p>
            <a:r>
              <a:rPr lang="en-GB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GB" sz="16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String </a:t>
            </a:r>
            <a:r>
              <a:rPr lang="en-GB" sz="1600" dirty="0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sz="1600" dirty="0">
                <a:solidFill>
                  <a:srgbClr val="2A00FF"/>
                </a:solidFill>
                <a:latin typeface="Consolas" panose="020B0609020204030204" pitchFamily="49" charset="0"/>
              </a:rPr>
              <a:t>"Bob"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changeName</a:t>
            </a:r>
            <a:r>
              <a:rPr lang="en-GB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600" i="1" dirty="0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GB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GB" sz="1600" dirty="0">
              <a:latin typeface="Consolas" panose="020B0609020204030204" pitchFamily="49" charset="0"/>
            </a:endParaRPr>
          </a:p>
          <a:p>
            <a:r>
              <a:rPr lang="en-GB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changeName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(String </a:t>
            </a:r>
            <a:r>
              <a:rPr lang="en-GB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GB" sz="1600" dirty="0">
                <a:solidFill>
                  <a:srgbClr val="6A3E3E"/>
                </a:solidFill>
                <a:latin typeface="Consolas" panose="020B0609020204030204" pitchFamily="49" charset="0"/>
              </a:rPr>
              <a:t>    name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sz="1600" dirty="0">
                <a:solidFill>
                  <a:srgbClr val="2A00FF"/>
                </a:solidFill>
                <a:latin typeface="Consolas" panose="020B0609020204030204" pitchFamily="49" charset="0"/>
              </a:rPr>
              <a:t>"Bobby"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GB" sz="16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6857687" y="4102704"/>
            <a:ext cx="818463" cy="2923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  <a:cs typeface="Arial" pitchFamily="34" charset="0"/>
              </a:rPr>
              <a:t>name</a:t>
            </a:r>
          </a:p>
        </p:txBody>
      </p:sp>
      <p:sp>
        <p:nvSpPr>
          <p:cNvPr id="24" name="Oval 23"/>
          <p:cNvSpPr/>
          <p:nvPr/>
        </p:nvSpPr>
        <p:spPr>
          <a:xfrm>
            <a:off x="8221580" y="3835070"/>
            <a:ext cx="1363575" cy="6416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  <a:cs typeface="Arial" pitchFamily="34" charset="0"/>
              </a:rPr>
              <a:t>"Bob"</a:t>
            </a:r>
          </a:p>
        </p:txBody>
      </p:sp>
      <p:cxnSp>
        <p:nvCxnSpPr>
          <p:cNvPr id="25" name="Straight Arrow Connector 24"/>
          <p:cNvCxnSpPr>
            <a:stCxn id="23" idx="3"/>
            <a:endCxn id="24" idx="2"/>
          </p:cNvCxnSpPr>
          <p:nvPr/>
        </p:nvCxnSpPr>
        <p:spPr>
          <a:xfrm flipV="1">
            <a:off x="7676150" y="4155910"/>
            <a:ext cx="545430" cy="92988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8277729" y="5399171"/>
            <a:ext cx="1462252" cy="641680"/>
          </a:xfrm>
          <a:prstGeom prst="ellips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  <a:cs typeface="Arial" pitchFamily="34" charset="0"/>
              </a:rPr>
              <a:t>"Bobby"</a:t>
            </a:r>
          </a:p>
        </p:txBody>
      </p:sp>
      <p:cxnSp>
        <p:nvCxnSpPr>
          <p:cNvPr id="27" name="Straight Arrow Connector 26"/>
          <p:cNvCxnSpPr>
            <a:stCxn id="28" idx="3"/>
            <a:endCxn id="26" idx="2"/>
          </p:cNvCxnSpPr>
          <p:nvPr/>
        </p:nvCxnSpPr>
        <p:spPr>
          <a:xfrm flipV="1">
            <a:off x="7668130" y="5720011"/>
            <a:ext cx="609599" cy="44866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28" name="Rounded Rectangle 27"/>
          <p:cNvSpPr/>
          <p:nvPr/>
        </p:nvSpPr>
        <p:spPr>
          <a:xfrm>
            <a:off x="6849667" y="5618683"/>
            <a:ext cx="818463" cy="2923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  <a:cs typeface="Arial" pitchFamily="34" charset="0"/>
              </a:rPr>
              <a:t>name</a:t>
            </a:r>
          </a:p>
        </p:txBody>
      </p:sp>
    </p:spTree>
    <p:extLst>
      <p:ext uri="{BB962C8B-B14F-4D97-AF65-F5344CB8AC3E}">
        <p14:creationId xmlns:p14="http://schemas.microsoft.com/office/powerpoint/2010/main" val="2429899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StringBuilder</a:t>
            </a:r>
            <a:endParaRPr lang="en-GB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>
                <a:latin typeface="Lucida Console" panose="020B0609040504020204" pitchFamily="49" charset="0"/>
              </a:rPr>
              <a:t>StringBuilder</a:t>
            </a:r>
            <a:r>
              <a:rPr lang="en-GB" dirty="0"/>
              <a:t> is a mutable String buffer</a:t>
            </a:r>
          </a:p>
          <a:p>
            <a:pPr marL="342900" lvl="1" indent="-342900">
              <a:buSzPct val="115000"/>
              <a:buFont typeface="Arial" panose="020B0604020202020204" pitchFamily="34" charset="0"/>
              <a:buChar char="•"/>
            </a:pPr>
            <a:r>
              <a:rPr lang="en-GB" dirty="0"/>
              <a:t>Key methods: </a:t>
            </a:r>
            <a:r>
              <a:rPr lang="en-GB" dirty="0">
                <a:latin typeface="Lucida Console" panose="020B0609040504020204" pitchFamily="49" charset="0"/>
              </a:rPr>
              <a:t>append(), insert(), replace(), delete()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2029326" y="2558443"/>
            <a:ext cx="5414212" cy="1077218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StringBuilder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sb</a:t>
            </a:r>
            <a:r>
              <a:rPr lang="en-GB" sz="1600" dirty="0">
                <a:solidFill>
                  <a:srgbClr val="6A3E3E"/>
                </a:solidFill>
                <a:latin typeface="Consolas" panose="020B0609020204030204" pitchFamily="49" charset="0"/>
              </a:rPr>
              <a:t> 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GB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StringBuilder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"Bob"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GB" sz="1600" dirty="0">
              <a:solidFill>
                <a:srgbClr val="6A3E3E"/>
              </a:solidFill>
              <a:latin typeface="Consolas" panose="020B0609020204030204" pitchFamily="49" charset="0"/>
            </a:endParaRPr>
          </a:p>
          <a:p>
            <a:endParaRPr lang="en-GB" sz="1600" dirty="0">
              <a:solidFill>
                <a:srgbClr val="6A3E3E"/>
              </a:solidFill>
              <a:latin typeface="Consolas" panose="020B0609020204030204" pitchFamily="49" charset="0"/>
            </a:endParaRPr>
          </a:p>
          <a:p>
            <a:r>
              <a:rPr lang="en-GB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sb</a:t>
            </a:r>
            <a:r>
              <a:rPr lang="en-GB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.append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600" dirty="0">
                <a:solidFill>
                  <a:srgbClr val="2A00FF"/>
                </a:solidFill>
                <a:latin typeface="Consolas" panose="020B0609020204030204" pitchFamily="49" charset="0"/>
              </a:rPr>
              <a:t>"by"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7636043" y="2657914"/>
            <a:ext cx="753979" cy="2923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>
                <a:solidFill>
                  <a:schemeClr val="tx1"/>
                </a:solidFill>
                <a:cs typeface="Arial" pitchFamily="34" charset="0"/>
              </a:rPr>
              <a:t>sb</a:t>
            </a:r>
            <a:endParaRPr lang="en-GB" sz="1600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8935453" y="2390280"/>
            <a:ext cx="1491914" cy="6416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"Bob"</a:t>
            </a:r>
          </a:p>
        </p:txBody>
      </p:sp>
      <p:cxnSp>
        <p:nvCxnSpPr>
          <p:cNvPr id="7" name="Straight Arrow Connector 6"/>
          <p:cNvCxnSpPr>
            <a:stCxn id="5" idx="3"/>
            <a:endCxn id="6" idx="2"/>
          </p:cNvCxnSpPr>
          <p:nvPr/>
        </p:nvCxnSpPr>
        <p:spPr>
          <a:xfrm flipV="1">
            <a:off x="8390021" y="2711120"/>
            <a:ext cx="545432" cy="92988"/>
          </a:xfrm>
          <a:prstGeom prst="straightConnector1">
            <a:avLst/>
          </a:prstGeom>
          <a:ln>
            <a:solidFill>
              <a:srgbClr val="00405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2021306" y="3987694"/>
            <a:ext cx="3449052" cy="338554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GB" sz="1600" dirty="0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sb</a:t>
            </a:r>
            <a:r>
              <a:rPr lang="en-GB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.toString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9" name="Oval 8"/>
          <p:cNvSpPr/>
          <p:nvPr/>
        </p:nvSpPr>
        <p:spPr>
          <a:xfrm>
            <a:off x="8935453" y="2390280"/>
            <a:ext cx="1491915" cy="6416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  <a:cs typeface="Arial" pitchFamily="34" charset="0"/>
              </a:rPr>
              <a:t>"Bobby"</a:t>
            </a:r>
          </a:p>
        </p:txBody>
      </p:sp>
    </p:spTree>
    <p:extLst>
      <p:ext uri="{BB962C8B-B14F-4D97-AF65-F5344CB8AC3E}">
        <p14:creationId xmlns:p14="http://schemas.microsoft.com/office/powerpoint/2010/main" val="886488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Generic (Collection) classes – ‘type’ parameter(s)</a:t>
            </a:r>
            <a:endParaRPr lang="en-GB" dirty="0"/>
          </a:p>
        </p:txBody>
      </p:sp>
      <p:sp>
        <p:nvSpPr>
          <p:cNvPr id="2" name="Text Placeholder 1"/>
          <p:cNvSpPr>
            <a:spLocks noGrp="1"/>
          </p:cNvSpPr>
          <p:nvPr>
            <p:ph idx="1"/>
          </p:nvPr>
        </p:nvSpPr>
        <p:spPr>
          <a:xfrm>
            <a:off x="341272" y="1368256"/>
            <a:ext cx="9021803" cy="3632369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0" dirty="0" err="1" smtClean="0">
                <a:latin typeface="Lucida Console" pitchFamily="49" charset="0"/>
              </a:rPr>
              <a:t>ArrayList</a:t>
            </a:r>
            <a:r>
              <a:rPr lang="en-GB" b="0" dirty="0" smtClean="0">
                <a:latin typeface="Lucida Console" pitchFamily="49" charset="0"/>
              </a:rPr>
              <a:t>&lt;E&gt;, </a:t>
            </a:r>
            <a:r>
              <a:rPr lang="en-GB" b="0" dirty="0" err="1" smtClean="0">
                <a:latin typeface="Lucida Console" pitchFamily="49" charset="0"/>
              </a:rPr>
              <a:t>ArrayDeque</a:t>
            </a:r>
            <a:r>
              <a:rPr lang="en-GB" b="0" dirty="0" smtClean="0">
                <a:latin typeface="Lucida Console" pitchFamily="49" charset="0"/>
              </a:rPr>
              <a:t>&lt;E&gt;, </a:t>
            </a:r>
            <a:r>
              <a:rPr lang="en-GB" b="0" dirty="0" err="1" smtClean="0">
                <a:latin typeface="Lucida Console" pitchFamily="49" charset="0"/>
              </a:rPr>
              <a:t>TreeMap</a:t>
            </a:r>
            <a:r>
              <a:rPr lang="en-GB" b="0" dirty="0" smtClean="0">
                <a:latin typeface="Lucida Console" pitchFamily="49" charset="0"/>
              </a:rPr>
              <a:t>&lt;K,V&gt;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b="0" dirty="0">
              <a:latin typeface="Lucida Console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b="0" dirty="0" smtClean="0">
              <a:latin typeface="Lucida Console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b="0" dirty="0">
              <a:latin typeface="Lucida Console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b="0" dirty="0" smtClean="0">
              <a:latin typeface="Lucida Console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b="0" dirty="0">
              <a:latin typeface="Lucida Console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b="0" dirty="0" smtClean="0">
              <a:latin typeface="Lucida Console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0" dirty="0" smtClean="0">
                <a:latin typeface="Lucida Console" pitchFamily="49" charset="0"/>
              </a:rPr>
              <a:t>C#: List&lt;T&gt;, Queue&lt;T&gt;, </a:t>
            </a:r>
            <a:r>
              <a:rPr lang="en-GB" b="0" dirty="0" err="1" smtClean="0">
                <a:latin typeface="Lucida Console" pitchFamily="49" charset="0"/>
              </a:rPr>
              <a:t>Disctionary</a:t>
            </a:r>
            <a:r>
              <a:rPr lang="en-GB" b="0" dirty="0" smtClean="0">
                <a:latin typeface="Lucida Console" pitchFamily="49" charset="0"/>
              </a:rPr>
              <a:t>&lt;</a:t>
            </a:r>
            <a:r>
              <a:rPr lang="en-GB" b="0" dirty="0" err="1" smtClean="0">
                <a:latin typeface="Lucida Console" pitchFamily="49" charset="0"/>
              </a:rPr>
              <a:t>k,v</a:t>
            </a:r>
            <a:r>
              <a:rPr lang="en-GB" b="0" dirty="0" smtClean="0">
                <a:latin typeface="Lucida Console" pitchFamily="49" charset="0"/>
              </a:rPr>
              <a:t>&gt;</a:t>
            </a:r>
          </a:p>
        </p:txBody>
      </p:sp>
      <p:sp>
        <p:nvSpPr>
          <p:cNvPr id="5" name="Rectangle 4"/>
          <p:cNvSpPr/>
          <p:nvPr/>
        </p:nvSpPr>
        <p:spPr>
          <a:xfrm>
            <a:off x="2156585" y="1824043"/>
            <a:ext cx="6169630" cy="2062103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ArrayList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&lt;String&gt; </a:t>
            </a:r>
            <a:r>
              <a:rPr lang="en-GB" sz="1600" dirty="0">
                <a:solidFill>
                  <a:srgbClr val="6A3E3E"/>
                </a:solidFill>
                <a:latin typeface="Consolas" panose="020B0609020204030204" pitchFamily="49" charset="0"/>
              </a:rPr>
              <a:t>names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ArrayList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&lt;String&gt;();</a:t>
            </a:r>
            <a:endParaRPr lang="en-GB" sz="1600" dirty="0">
              <a:solidFill>
                <a:srgbClr val="6A3E3E"/>
              </a:solidFill>
              <a:latin typeface="Consolas" panose="020B0609020204030204" pitchFamily="49" charset="0"/>
            </a:endParaRPr>
          </a:p>
          <a:p>
            <a:r>
              <a:rPr lang="en-GB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names</a:t>
            </a:r>
            <a:r>
              <a:rPr lang="en-GB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600" dirty="0">
                <a:solidFill>
                  <a:srgbClr val="2A00FF"/>
                </a:solidFill>
                <a:latin typeface="Consolas" panose="020B0609020204030204" pitchFamily="49" charset="0"/>
              </a:rPr>
              <a:t>"Bob"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GB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names</a:t>
            </a:r>
            <a:r>
              <a:rPr lang="en-GB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600" dirty="0">
                <a:solidFill>
                  <a:srgbClr val="2A00FF"/>
                </a:solidFill>
                <a:latin typeface="Consolas" panose="020B0609020204030204" pitchFamily="49" charset="0"/>
              </a:rPr>
              <a:t>"Linda"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GB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print(</a:t>
            </a:r>
            <a:r>
              <a:rPr lang="en-GB" sz="16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names</a:t>
            </a:r>
            <a:r>
              <a:rPr lang="en-GB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(0)); </a:t>
            </a:r>
          </a:p>
          <a:p>
            <a:endParaRPr lang="en-GB" sz="1600" b="1" dirty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r>
              <a:rPr lang="en-GB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(String </a:t>
            </a:r>
            <a:r>
              <a:rPr lang="en-GB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x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GB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names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GB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GB" sz="16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GB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x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6" name="Rectangle 5"/>
          <p:cNvSpPr/>
          <p:nvPr/>
        </p:nvSpPr>
        <p:spPr>
          <a:xfrm>
            <a:off x="2156585" y="4602328"/>
            <a:ext cx="6169630" cy="2062103"/>
          </a:xfrm>
          <a:prstGeom prst="rect">
            <a:avLst/>
          </a:prstGeom>
          <a:solidFill>
            <a:srgbClr val="E0F0E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List&lt;string&gt; </a:t>
            </a:r>
            <a:r>
              <a:rPr lang="en-GB" sz="1600" dirty="0">
                <a:solidFill>
                  <a:srgbClr val="6A3E3E"/>
                </a:solidFill>
                <a:latin typeface="Consolas" panose="020B0609020204030204" pitchFamily="49" charset="0"/>
              </a:rPr>
              <a:t>names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List&lt;string&gt;();</a:t>
            </a:r>
            <a:endParaRPr lang="en-GB" sz="1600" dirty="0">
              <a:solidFill>
                <a:srgbClr val="6A3E3E"/>
              </a:solidFill>
              <a:latin typeface="Consolas" panose="020B0609020204030204" pitchFamily="49" charset="0"/>
            </a:endParaRPr>
          </a:p>
          <a:p>
            <a:r>
              <a:rPr lang="en-GB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names</a:t>
            </a:r>
            <a:r>
              <a:rPr lang="en-GB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600" dirty="0">
                <a:solidFill>
                  <a:srgbClr val="2A00FF"/>
                </a:solidFill>
                <a:latin typeface="Consolas" panose="020B0609020204030204" pitchFamily="49" charset="0"/>
              </a:rPr>
              <a:t>"Bob"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GB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names</a:t>
            </a:r>
            <a:r>
              <a:rPr lang="en-GB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600" dirty="0">
                <a:solidFill>
                  <a:srgbClr val="2A00FF"/>
                </a:solidFill>
                <a:latin typeface="Consolas" panose="020B0609020204030204" pitchFamily="49" charset="0"/>
              </a:rPr>
              <a:t>"Linda"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GB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print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names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[0]); </a:t>
            </a:r>
          </a:p>
          <a:p>
            <a:endParaRPr lang="en-GB" sz="1600" dirty="0">
              <a:latin typeface="Consolas" panose="020B0609020204030204" pitchFamily="49" charset="0"/>
            </a:endParaRPr>
          </a:p>
          <a:p>
            <a:r>
              <a:rPr lang="en-GB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foreach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(string </a:t>
            </a:r>
            <a:r>
              <a:rPr lang="en-GB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x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in </a:t>
            </a:r>
            <a:r>
              <a:rPr lang="en-GB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names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GB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x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8699961" y="5508959"/>
            <a:ext cx="914400" cy="417095"/>
          </a:xfrm>
          <a:prstGeom prst="roundRect">
            <a:avLst>
              <a:gd name="adj" fmla="val 0"/>
            </a:avLst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/>
                </a:solidFill>
                <a:cs typeface="Arial" pitchFamily="34" charset="0"/>
              </a:rPr>
              <a:t>C#</a:t>
            </a:r>
            <a:endParaRPr lang="en-GB" sz="1600" b="1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8705101" y="2601244"/>
            <a:ext cx="914400" cy="417095"/>
          </a:xfrm>
          <a:prstGeom prst="roundRect">
            <a:avLst>
              <a:gd name="adj" fmla="val 0"/>
            </a:avLst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/>
                </a:solidFill>
                <a:cs typeface="Arial" pitchFamily="34" charset="0"/>
              </a:rPr>
              <a:t>Java</a:t>
            </a:r>
            <a:endParaRPr lang="en-GB" sz="1600" b="1" dirty="0">
              <a:solidFill>
                <a:schemeClr val="tx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2783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File I-O</a:t>
            </a:r>
            <a:endParaRPr lang="en-IN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5037138" y="1349983"/>
            <a:ext cx="6983412" cy="4907941"/>
          </a:xfr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GB" b="1" dirty="0"/>
              <a:t>Java: class </a:t>
            </a:r>
            <a:r>
              <a:rPr lang="en-GB" b="1" dirty="0">
                <a:latin typeface="Lucida Console" panose="020B0609040504020204" pitchFamily="49" charset="0"/>
              </a:rPr>
              <a:t>File</a:t>
            </a:r>
          </a:p>
          <a:p>
            <a:pPr marL="342000" lvl="2" indent="-342000">
              <a:buSzPct val="115000"/>
            </a:pPr>
            <a:r>
              <a:rPr lang="en-GB" dirty="0"/>
              <a:t>Provides instance methods to allow manipulation of files and directories</a:t>
            </a:r>
            <a:br>
              <a:rPr lang="en-GB" dirty="0"/>
            </a:br>
            <a:endParaRPr lang="en-GB" dirty="0"/>
          </a:p>
          <a:p>
            <a:r>
              <a:rPr lang="en-US" b="1" dirty="0"/>
              <a:t>C#: class File </a:t>
            </a:r>
          </a:p>
          <a:p>
            <a:pPr marL="342000" lvl="1" indent="-342000">
              <a:buSzPct val="115000"/>
            </a:pPr>
            <a:r>
              <a:rPr lang="en-US" dirty="0"/>
              <a:t>for files and </a:t>
            </a:r>
            <a:r>
              <a:rPr lang="en-US" b="1" dirty="0"/>
              <a:t>Directory</a:t>
            </a:r>
            <a:r>
              <a:rPr lang="en-US" dirty="0"/>
              <a:t> for folders</a:t>
            </a:r>
            <a:br>
              <a:rPr lang="en-US" dirty="0"/>
            </a:br>
            <a:endParaRPr lang="en-US" dirty="0"/>
          </a:p>
          <a:p>
            <a:r>
              <a:rPr lang="en-US" b="1" dirty="0"/>
              <a:t>Two types of streams: character and byte</a:t>
            </a:r>
          </a:p>
          <a:p>
            <a:pPr marL="342000" lvl="1" indent="-342000">
              <a:buSzPct val="115000"/>
            </a:pPr>
            <a:r>
              <a:rPr lang="en-US" dirty="0"/>
              <a:t>‘Readers’ and ‘Writers’ handle ‘character’ data</a:t>
            </a:r>
          </a:p>
          <a:p>
            <a:pPr marL="342000" lvl="1" indent="-342000">
              <a:buSzPct val="115000"/>
            </a:pPr>
            <a:r>
              <a:rPr lang="en-US" dirty="0"/>
              <a:t>Input and Output streams handle ‘byte’ data</a:t>
            </a:r>
          </a:p>
          <a:p>
            <a:pPr marL="684000" lvl="2" indent="-342000">
              <a:buSzPct val="115000"/>
            </a:pPr>
            <a:r>
              <a:rPr lang="en-US" dirty="0"/>
              <a:t>Typically we say </a:t>
            </a:r>
            <a:r>
              <a:rPr lang="en-US" i="1" dirty="0"/>
              <a:t>stream</a:t>
            </a:r>
            <a:r>
              <a:rPr lang="en-US" dirty="0"/>
              <a:t> to refer to a byte stream</a:t>
            </a:r>
          </a:p>
          <a:p>
            <a:pPr marL="684000" lvl="2" indent="-342000">
              <a:buSzPct val="115000"/>
            </a:pPr>
            <a:r>
              <a:rPr lang="en-US" dirty="0"/>
              <a:t>We say </a:t>
            </a:r>
            <a:r>
              <a:rPr lang="en-US" i="1" dirty="0"/>
              <a:t>reader</a:t>
            </a:r>
            <a:r>
              <a:rPr lang="en-US" dirty="0"/>
              <a:t> and </a:t>
            </a:r>
            <a:r>
              <a:rPr lang="en-US" i="1" dirty="0"/>
              <a:t>writer</a:t>
            </a:r>
            <a:r>
              <a:rPr lang="en-US" dirty="0"/>
              <a:t> to refer to (Unicode) character </a:t>
            </a:r>
            <a:r>
              <a:rPr lang="en-US" dirty="0" smtClean="0"/>
              <a:t>streams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8440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Java: First few concepts – </a:t>
            </a:r>
            <a:r>
              <a:rPr lang="en-US" dirty="0" smtClean="0"/>
              <a:t>recap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41272" y="1368256"/>
            <a:ext cx="9592841" cy="405161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Package – used to give a type a unique name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IN" dirty="0"/>
          </a:p>
        </p:txBody>
      </p:sp>
      <p:sp>
        <p:nvSpPr>
          <p:cNvPr id="5" name="Title 9"/>
          <p:cNvSpPr txBox="1">
            <a:spLocks/>
          </p:cNvSpPr>
          <p:nvPr/>
        </p:nvSpPr>
        <p:spPr>
          <a:xfrm>
            <a:off x="339971" y="562058"/>
            <a:ext cx="11517818" cy="8050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0" i="0" kern="1200" cap="none" baseline="0">
                <a:solidFill>
                  <a:schemeClr val="tx1"/>
                </a:solidFill>
                <a:latin typeface="Krana Fat B" panose="00000B00000000000000" pitchFamily="50" charset="0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6" name="Text Placeholder 10"/>
          <p:cNvSpPr txBox="1">
            <a:spLocks/>
          </p:cNvSpPr>
          <p:nvPr/>
        </p:nvSpPr>
        <p:spPr>
          <a:xfrm>
            <a:off x="341272" y="1368256"/>
            <a:ext cx="10885025" cy="35805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15000"/>
              <a:buFontTx/>
              <a:buNone/>
              <a:defRPr sz="20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  <a:lvl2pPr marL="3556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25000"/>
              <a:buFontTx/>
              <a:buBlip>
                <a:blip r:embed="rId3"/>
              </a:buBlip>
              <a:tabLst/>
              <a:defRPr sz="2000" b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2pPr>
            <a:lvl3pPr marL="3556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20000"/>
              <a:buFontTx/>
              <a:buBlip>
                <a:blip r:embed="rId3"/>
              </a:buBlip>
              <a:tabLst/>
              <a:defRPr sz="20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3pPr>
            <a:lvl4pPr marL="3556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20000"/>
              <a:buFontTx/>
              <a:buBlip>
                <a:blip r:embed="rId3"/>
              </a:buBlip>
              <a:tabLst/>
              <a:defRPr sz="2000" b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4pPr>
            <a:lvl5pPr marL="3556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25000"/>
              <a:buFontTx/>
              <a:buBlip>
                <a:blip r:embed="rId3"/>
              </a:buBlip>
              <a:tabLst/>
              <a:defRPr sz="2000" b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sp>
        <p:nvSpPr>
          <p:cNvPr id="7" name="Rectangle 6"/>
          <p:cNvSpPr/>
          <p:nvPr/>
        </p:nvSpPr>
        <p:spPr>
          <a:xfrm>
            <a:off x="4821528" y="2845371"/>
            <a:ext cx="2748335" cy="1323439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qa.training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GB" sz="1600" dirty="0">
              <a:latin typeface="Consolas" panose="020B0609020204030204" pitchFamily="49" charset="0"/>
            </a:endParaRPr>
          </a:p>
          <a:p>
            <a:r>
              <a:rPr lang="en-GB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Student {</a:t>
            </a:r>
            <a:endParaRPr lang="en-GB" sz="1600" dirty="0">
              <a:latin typeface="Consolas" panose="020B0609020204030204" pitchFamily="49" charset="0"/>
            </a:endParaRPr>
          </a:p>
          <a:p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GB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Trainter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trainer;</a:t>
            </a:r>
          </a:p>
          <a:p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GB" sz="16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8308" y="1797411"/>
            <a:ext cx="5512877" cy="922388"/>
          </a:xfrm>
          <a:prstGeom prst="rect">
            <a:avLst/>
          </a:prstGeom>
          <a:ln w="19050">
            <a:solidFill>
              <a:schemeClr val="tx1"/>
            </a:solidFill>
          </a:ln>
          <a:effectLst/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80643" y="2883053"/>
            <a:ext cx="2212115" cy="1038615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10" name="Right Arrow 9"/>
          <p:cNvSpPr/>
          <p:nvPr/>
        </p:nvSpPr>
        <p:spPr>
          <a:xfrm>
            <a:off x="4256921" y="3199250"/>
            <a:ext cx="359595" cy="289385"/>
          </a:xfrm>
          <a:prstGeom prst="rightArrow">
            <a:avLst/>
          </a:prstGeom>
          <a:solidFill>
            <a:srgbClr val="F3622C"/>
          </a:solidFill>
          <a:effectLst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703909" y="2844450"/>
            <a:ext cx="2820252" cy="1323439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600" b="1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en-GB" sz="1600" b="1">
                <a:solidFill>
                  <a:srgbClr val="000000"/>
                </a:solidFill>
                <a:latin typeface="Consolas" panose="020B0609020204030204" pitchFamily="49" charset="0"/>
              </a:rPr>
              <a:t> qa.training;</a:t>
            </a:r>
          </a:p>
          <a:p>
            <a:endParaRPr lang="en-GB" sz="1600">
              <a:latin typeface="Consolas" panose="020B0609020204030204" pitchFamily="49" charset="0"/>
            </a:endParaRPr>
          </a:p>
          <a:p>
            <a:r>
              <a:rPr lang="en-GB" sz="1600" b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GB" sz="16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GB" sz="1600" b="1">
                <a:solidFill>
                  <a:srgbClr val="000000"/>
                </a:solidFill>
                <a:latin typeface="Consolas" panose="020B0609020204030204" pitchFamily="49" charset="0"/>
              </a:rPr>
              <a:t> Trainer {</a:t>
            </a:r>
          </a:p>
          <a:p>
            <a:r>
              <a:rPr lang="en-GB" sz="1600" b="1">
                <a:solidFill>
                  <a:srgbClr val="000000"/>
                </a:solidFill>
                <a:latin typeface="Consolas" panose="020B0609020204030204" pitchFamily="49" charset="0"/>
              </a:rPr>
              <a:t>   Student student;</a:t>
            </a:r>
          </a:p>
          <a:p>
            <a:r>
              <a:rPr lang="en-GB" sz="16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GB" sz="16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780642" y="4755055"/>
            <a:ext cx="4572000" cy="1815882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GB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en-GB" sz="1600" dirty="0"/>
              <a:t> sales;</a:t>
            </a:r>
          </a:p>
          <a:p>
            <a:r>
              <a:rPr lang="en-GB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GB" sz="1600" dirty="0"/>
              <a:t> </a:t>
            </a:r>
            <a:r>
              <a:rPr lang="en-GB" sz="1600" dirty="0" err="1"/>
              <a:t>qa.training</a:t>
            </a:r>
            <a:r>
              <a:rPr lang="en-GB" sz="1600" dirty="0"/>
              <a:t>.*;</a:t>
            </a:r>
          </a:p>
          <a:p>
            <a:endParaRPr lang="en-GB" sz="1600" dirty="0"/>
          </a:p>
          <a:p>
            <a:r>
              <a:rPr lang="en-GB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 class </a:t>
            </a:r>
            <a:r>
              <a:rPr lang="en-GB" sz="1600" dirty="0"/>
              <a:t>Program {</a:t>
            </a:r>
          </a:p>
          <a:p>
            <a:r>
              <a:rPr lang="en-GB" sz="1600" dirty="0"/>
              <a:t>    </a:t>
            </a:r>
            <a:r>
              <a:rPr lang="en-GB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 static void </a:t>
            </a:r>
            <a:r>
              <a:rPr lang="en-GB" sz="1600" dirty="0"/>
              <a:t>main( String[] </a:t>
            </a:r>
            <a:r>
              <a:rPr lang="en-GB" sz="1600" dirty="0" err="1"/>
              <a:t>args</a:t>
            </a:r>
            <a:r>
              <a:rPr lang="en-GB" sz="1600" dirty="0"/>
              <a:t>) {</a:t>
            </a:r>
          </a:p>
          <a:p>
            <a:r>
              <a:rPr lang="en-GB" sz="1600" dirty="0"/>
              <a:t>	Student </a:t>
            </a:r>
            <a:r>
              <a:rPr lang="en-GB" sz="1600" dirty="0" err="1"/>
              <a:t>student</a:t>
            </a:r>
            <a:r>
              <a:rPr lang="en-GB" sz="1600" dirty="0"/>
              <a:t>;</a:t>
            </a:r>
          </a:p>
        </p:txBody>
      </p:sp>
      <p:sp>
        <p:nvSpPr>
          <p:cNvPr id="13" name="Rounded Rectangular Callout 12"/>
          <p:cNvSpPr/>
          <p:nvPr/>
        </p:nvSpPr>
        <p:spPr>
          <a:xfrm>
            <a:off x="4080555" y="5048402"/>
            <a:ext cx="3252400" cy="386828"/>
          </a:xfrm>
          <a:prstGeom prst="wedgeRoundRectCallout">
            <a:avLst>
              <a:gd name="adj1" fmla="val -56110"/>
              <a:gd name="adj2" fmla="val -18949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  <a:cs typeface="Arial" pitchFamily="34" charset="0"/>
              </a:rPr>
              <a:t>Classes in the a different package</a:t>
            </a:r>
            <a:endParaRPr lang="en-GB" sz="1600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4821527" y="4238993"/>
            <a:ext cx="5702086" cy="40305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9050">
            <a:solidFill>
              <a:srgbClr val="F3622C"/>
            </a:solidFill>
          </a:ln>
          <a:effectLst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rgbClr val="004050"/>
                </a:solidFill>
                <a:cs typeface="Arial" pitchFamily="34" charset="0"/>
              </a:rPr>
              <a:t>Classes in the same namespace can refer to classes</a:t>
            </a:r>
          </a:p>
        </p:txBody>
      </p:sp>
    </p:spTree>
    <p:extLst>
      <p:ext uri="{BB962C8B-B14F-4D97-AF65-F5344CB8AC3E}">
        <p14:creationId xmlns:p14="http://schemas.microsoft.com/office/powerpoint/2010/main" val="366026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Java File I-O example – Copy using stream classes</a:t>
            </a:r>
            <a:endParaRPr lang="en-GB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822098" y="1330805"/>
            <a:ext cx="8476342" cy="4811574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shade val="50000"/>
              </a:schemeClr>
            </a:solidFill>
            <a:miter lim="800000"/>
            <a:headEnd/>
            <a:tailEnd/>
          </a:ln>
          <a:effectLst/>
        </p:spPr>
        <p:txBody>
          <a:bodyPr wrap="square" lIns="95250" tIns="50800" rIns="95250" bIns="50800">
            <a:spAutoFit/>
          </a:bodyPr>
          <a:lstStyle/>
          <a:p>
            <a:pPr marL="107950">
              <a:buSzPts val="1200"/>
            </a:pPr>
            <a:r>
              <a:rPr lang="en-US" b="1" dirty="0">
                <a:solidFill>
                  <a:srgbClr val="0000C8"/>
                </a:solidFill>
                <a:latin typeface="Lucida Console" pitchFamily="49" charset="0"/>
                <a:cs typeface="Courier New" pitchFamily="49" charset="0"/>
              </a:rPr>
              <a:t>public static void </a:t>
            </a:r>
            <a:r>
              <a:rPr lang="en-US" b="1" dirty="0">
                <a:latin typeface="Lucida Console" pitchFamily="49" charset="0"/>
                <a:cs typeface="Courier New" pitchFamily="49" charset="0"/>
              </a:rPr>
              <a:t>copy (String </a:t>
            </a:r>
            <a:r>
              <a:rPr lang="en-US" b="1" dirty="0" err="1">
                <a:latin typeface="Lucida Console" pitchFamily="49" charset="0"/>
                <a:cs typeface="Courier New" pitchFamily="49" charset="0"/>
              </a:rPr>
              <a:t>inFile</a:t>
            </a:r>
            <a:r>
              <a:rPr lang="en-US" b="1" dirty="0">
                <a:latin typeface="Lucida Console" pitchFamily="49" charset="0"/>
                <a:cs typeface="Courier New" pitchFamily="49" charset="0"/>
              </a:rPr>
              <a:t>, String </a:t>
            </a:r>
            <a:r>
              <a:rPr lang="en-US" b="1" dirty="0" err="1">
                <a:latin typeface="Lucida Console" pitchFamily="49" charset="0"/>
                <a:cs typeface="Courier New" pitchFamily="49" charset="0"/>
              </a:rPr>
              <a:t>outFile</a:t>
            </a:r>
            <a:r>
              <a:rPr lang="en-US" b="1" dirty="0">
                <a:latin typeface="Lucida Console" pitchFamily="49" charset="0"/>
                <a:cs typeface="Courier New" pitchFamily="49" charset="0"/>
              </a:rPr>
              <a:t>) </a:t>
            </a:r>
            <a:br>
              <a:rPr lang="en-US" b="1" dirty="0">
                <a:latin typeface="Lucida Console" pitchFamily="49" charset="0"/>
                <a:cs typeface="Courier New" pitchFamily="49" charset="0"/>
              </a:rPr>
            </a:br>
            <a:r>
              <a:rPr lang="en-US" b="1" dirty="0">
                <a:latin typeface="Lucida Console" pitchFamily="49" charset="0"/>
                <a:cs typeface="Courier New" pitchFamily="49" charset="0"/>
              </a:rPr>
              <a:t>                                       </a:t>
            </a:r>
            <a:r>
              <a:rPr lang="en-US" b="1" dirty="0">
                <a:solidFill>
                  <a:srgbClr val="0000C8"/>
                </a:solidFill>
                <a:latin typeface="Lucida Console" pitchFamily="49" charset="0"/>
                <a:cs typeface="Courier New" pitchFamily="49" charset="0"/>
              </a:rPr>
              <a:t>throws</a:t>
            </a:r>
            <a:r>
              <a:rPr lang="en-US" b="1" dirty="0">
                <a:latin typeface="Lucida Console" pitchFamily="49" charset="0"/>
                <a:cs typeface="Courier New" pitchFamily="49" charset="0"/>
              </a:rPr>
              <a:t> </a:t>
            </a:r>
            <a:r>
              <a:rPr lang="en-US" b="1" dirty="0" err="1">
                <a:latin typeface="Lucida Console" pitchFamily="49" charset="0"/>
                <a:cs typeface="Courier New" pitchFamily="49" charset="0"/>
              </a:rPr>
              <a:t>IOException</a:t>
            </a:r>
            <a:r>
              <a:rPr lang="en-US" b="1" dirty="0">
                <a:latin typeface="Lucida Console" pitchFamily="49" charset="0"/>
                <a:cs typeface="Courier New" pitchFamily="49" charset="0"/>
              </a:rPr>
              <a:t> {</a:t>
            </a:r>
          </a:p>
          <a:p>
            <a:pPr marL="107950">
              <a:buSzPts val="1200"/>
            </a:pPr>
            <a:r>
              <a:rPr lang="en-US" b="1" dirty="0">
                <a:latin typeface="Lucida Console" pitchFamily="49" charset="0"/>
                <a:cs typeface="Courier New" pitchFamily="49" charset="0"/>
              </a:rPr>
              <a:t>  </a:t>
            </a:r>
            <a:r>
              <a:rPr lang="en-US" b="1" dirty="0">
                <a:solidFill>
                  <a:srgbClr val="0000C8"/>
                </a:solidFill>
                <a:latin typeface="Lucida Console" pitchFamily="49" charset="0"/>
                <a:cs typeface="Courier New" pitchFamily="49" charset="0"/>
              </a:rPr>
              <a:t>byte</a:t>
            </a:r>
            <a:r>
              <a:rPr lang="en-US" b="1" dirty="0">
                <a:latin typeface="Lucida Console" pitchFamily="49" charset="0"/>
                <a:cs typeface="Courier New" pitchFamily="49" charset="0"/>
              </a:rPr>
              <a:t>[] bytes = </a:t>
            </a:r>
            <a:r>
              <a:rPr lang="en-US" b="1" dirty="0">
                <a:solidFill>
                  <a:srgbClr val="0000C8"/>
                </a:solidFill>
                <a:latin typeface="Lucida Console" pitchFamily="49" charset="0"/>
                <a:cs typeface="Courier New" pitchFamily="49" charset="0"/>
              </a:rPr>
              <a:t>new</a:t>
            </a:r>
            <a:r>
              <a:rPr lang="en-US" b="1" dirty="0">
                <a:latin typeface="Lucida Console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0000C8"/>
                </a:solidFill>
                <a:latin typeface="Lucida Console" pitchFamily="49" charset="0"/>
                <a:cs typeface="Courier New" pitchFamily="49" charset="0"/>
              </a:rPr>
              <a:t>byte</a:t>
            </a:r>
            <a:r>
              <a:rPr lang="en-US" b="1" dirty="0">
                <a:latin typeface="Lucida Console" pitchFamily="49" charset="0"/>
                <a:cs typeface="Courier New" pitchFamily="49" charset="0"/>
              </a:rPr>
              <a:t>[128];</a:t>
            </a:r>
            <a:endParaRPr lang="en-US" b="1" dirty="0">
              <a:solidFill>
                <a:schemeClr val="accent6">
                  <a:lumMod val="50000"/>
                </a:schemeClr>
              </a:solidFill>
              <a:latin typeface="Lucida Console" pitchFamily="49" charset="0"/>
              <a:cs typeface="Courier New" pitchFamily="49" charset="0"/>
            </a:endParaRPr>
          </a:p>
          <a:p>
            <a:pPr marL="107950">
              <a:buSzPts val="1200"/>
            </a:pPr>
            <a:endParaRPr lang="en-US" b="1" dirty="0">
              <a:latin typeface="Lucida Console" pitchFamily="49" charset="0"/>
              <a:cs typeface="Courier New" pitchFamily="49" charset="0"/>
            </a:endParaRPr>
          </a:p>
          <a:p>
            <a:pPr marL="107950">
              <a:buSzPts val="1200"/>
            </a:pPr>
            <a:r>
              <a:rPr lang="en-US" b="1" dirty="0">
                <a:latin typeface="Lucida Console" pitchFamily="49" charset="0"/>
                <a:cs typeface="Courier New" pitchFamily="49" charset="0"/>
              </a:rPr>
              <a:t>  </a:t>
            </a:r>
            <a:r>
              <a:rPr lang="en-US" b="1" dirty="0" err="1">
                <a:latin typeface="Lucida Console" pitchFamily="49" charset="0"/>
                <a:cs typeface="Courier New" pitchFamily="49" charset="0"/>
              </a:rPr>
              <a:t>FileInputStream</a:t>
            </a:r>
            <a:r>
              <a:rPr lang="en-US" b="1" dirty="0">
                <a:latin typeface="Lucida Console" pitchFamily="49" charset="0"/>
                <a:cs typeface="Courier New" pitchFamily="49" charset="0"/>
              </a:rPr>
              <a:t> </a:t>
            </a:r>
            <a:r>
              <a:rPr lang="en-US" b="1" dirty="0" err="1">
                <a:latin typeface="Lucida Console" pitchFamily="49" charset="0"/>
                <a:cs typeface="Courier New" pitchFamily="49" charset="0"/>
              </a:rPr>
              <a:t>fis</a:t>
            </a:r>
            <a:r>
              <a:rPr lang="en-US" b="1" dirty="0">
                <a:latin typeface="Lucida Console" pitchFamily="49" charset="0"/>
                <a:cs typeface="Courier New" pitchFamily="49" charset="0"/>
              </a:rPr>
              <a:t>  = </a:t>
            </a:r>
            <a:r>
              <a:rPr lang="en-US" b="1" dirty="0">
                <a:solidFill>
                  <a:srgbClr val="0000C8"/>
                </a:solidFill>
                <a:latin typeface="Lucida Console" pitchFamily="49" charset="0"/>
                <a:cs typeface="Courier New" pitchFamily="49" charset="0"/>
              </a:rPr>
              <a:t>new</a:t>
            </a:r>
            <a:r>
              <a:rPr lang="en-US" b="1" dirty="0">
                <a:latin typeface="Lucida Console" pitchFamily="49" charset="0"/>
                <a:cs typeface="Courier New" pitchFamily="49" charset="0"/>
              </a:rPr>
              <a:t> </a:t>
            </a:r>
            <a:r>
              <a:rPr lang="en-US" b="1" dirty="0" err="1">
                <a:latin typeface="Lucida Console" pitchFamily="49" charset="0"/>
                <a:cs typeface="Courier New" pitchFamily="49" charset="0"/>
              </a:rPr>
              <a:t>FileInputStream</a:t>
            </a:r>
            <a:r>
              <a:rPr lang="en-US" b="1" dirty="0">
                <a:latin typeface="Lucida Console" pitchFamily="49" charset="0"/>
                <a:cs typeface="Courier New" pitchFamily="49" charset="0"/>
              </a:rPr>
              <a:t>(</a:t>
            </a:r>
            <a:r>
              <a:rPr lang="en-US" b="1" dirty="0" err="1">
                <a:latin typeface="Lucida Console" pitchFamily="49" charset="0"/>
                <a:cs typeface="Courier New" pitchFamily="49" charset="0"/>
              </a:rPr>
              <a:t>inFile</a:t>
            </a:r>
            <a:r>
              <a:rPr lang="en-US" b="1" dirty="0">
                <a:latin typeface="Lucida Console" pitchFamily="49" charset="0"/>
                <a:cs typeface="Courier New" pitchFamily="49" charset="0"/>
              </a:rPr>
              <a:t>);</a:t>
            </a:r>
          </a:p>
          <a:p>
            <a:pPr marL="107950">
              <a:buSzPts val="1200"/>
            </a:pPr>
            <a:r>
              <a:rPr lang="en-US" b="1" dirty="0">
                <a:latin typeface="Lucida Console" pitchFamily="49" charset="0"/>
                <a:cs typeface="Courier New" pitchFamily="49" charset="0"/>
              </a:rPr>
              <a:t>  </a:t>
            </a:r>
            <a:r>
              <a:rPr lang="en-US" b="1" dirty="0" err="1">
                <a:latin typeface="Lucida Console" pitchFamily="49" charset="0"/>
                <a:cs typeface="Courier New" pitchFamily="49" charset="0"/>
              </a:rPr>
              <a:t>FileOutputStream</a:t>
            </a:r>
            <a:r>
              <a:rPr lang="en-US" b="1" dirty="0">
                <a:latin typeface="Lucida Console" pitchFamily="49" charset="0"/>
                <a:cs typeface="Courier New" pitchFamily="49" charset="0"/>
              </a:rPr>
              <a:t> </a:t>
            </a:r>
            <a:r>
              <a:rPr lang="en-US" b="1" dirty="0" err="1">
                <a:latin typeface="Lucida Console" pitchFamily="49" charset="0"/>
                <a:cs typeface="Courier New" pitchFamily="49" charset="0"/>
              </a:rPr>
              <a:t>fos</a:t>
            </a:r>
            <a:r>
              <a:rPr lang="en-US" b="1" dirty="0">
                <a:latin typeface="Lucida Console" pitchFamily="49" charset="0"/>
                <a:cs typeface="Courier New" pitchFamily="49" charset="0"/>
              </a:rPr>
              <a:t> = </a:t>
            </a:r>
            <a:r>
              <a:rPr lang="en-US" b="1" dirty="0">
                <a:solidFill>
                  <a:srgbClr val="0000C8"/>
                </a:solidFill>
                <a:latin typeface="Lucida Console" pitchFamily="49" charset="0"/>
                <a:cs typeface="Courier New" pitchFamily="49" charset="0"/>
              </a:rPr>
              <a:t>new</a:t>
            </a:r>
            <a:r>
              <a:rPr lang="en-US" b="1" dirty="0">
                <a:latin typeface="Lucida Console" pitchFamily="49" charset="0"/>
                <a:cs typeface="Courier New" pitchFamily="49" charset="0"/>
              </a:rPr>
              <a:t> </a:t>
            </a:r>
            <a:r>
              <a:rPr lang="en-US" b="1" dirty="0" err="1">
                <a:latin typeface="Lucida Console" pitchFamily="49" charset="0"/>
                <a:cs typeface="Courier New" pitchFamily="49" charset="0"/>
              </a:rPr>
              <a:t>FileOutputStream</a:t>
            </a:r>
            <a:r>
              <a:rPr lang="en-US" b="1" dirty="0">
                <a:latin typeface="Lucida Console" pitchFamily="49" charset="0"/>
                <a:cs typeface="Courier New" pitchFamily="49" charset="0"/>
              </a:rPr>
              <a:t>(</a:t>
            </a:r>
            <a:r>
              <a:rPr lang="en-US" b="1" dirty="0" err="1">
                <a:latin typeface="Lucida Console" pitchFamily="49" charset="0"/>
                <a:cs typeface="Courier New" pitchFamily="49" charset="0"/>
              </a:rPr>
              <a:t>outFile</a:t>
            </a:r>
            <a:r>
              <a:rPr lang="en-US" b="1" dirty="0">
                <a:latin typeface="Lucida Console" pitchFamily="49" charset="0"/>
                <a:cs typeface="Courier New" pitchFamily="49" charset="0"/>
              </a:rPr>
              <a:t>);                </a:t>
            </a:r>
            <a:br>
              <a:rPr lang="en-US" b="1" dirty="0">
                <a:latin typeface="Lucida Console" pitchFamily="49" charset="0"/>
                <a:cs typeface="Courier New" pitchFamily="49" charset="0"/>
              </a:rPr>
            </a:br>
            <a:endParaRPr lang="en-US" b="1" dirty="0">
              <a:latin typeface="Lucida Console" pitchFamily="49" charset="0"/>
              <a:cs typeface="Courier New" pitchFamily="49" charset="0"/>
            </a:endParaRPr>
          </a:p>
          <a:p>
            <a:pPr marL="107950">
              <a:buSzPts val="1200"/>
            </a:pPr>
            <a:r>
              <a:rPr lang="en-US" b="1" dirty="0">
                <a:latin typeface="Lucida Console" pitchFamily="49" charset="0"/>
                <a:cs typeface="Courier New" pitchFamily="49" charset="0"/>
              </a:rPr>
              <a:t>  </a:t>
            </a:r>
            <a:r>
              <a:rPr lang="en-US" b="1" dirty="0" err="1">
                <a:solidFill>
                  <a:srgbClr val="0000C8"/>
                </a:solidFill>
                <a:latin typeface="Lucida Console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Lucida Console" pitchFamily="49" charset="0"/>
                <a:cs typeface="Courier New" pitchFamily="49" charset="0"/>
              </a:rPr>
              <a:t> count = 0, read = 0;</a:t>
            </a:r>
          </a:p>
          <a:p>
            <a:pPr marL="107950">
              <a:buSzPts val="1200"/>
            </a:pPr>
            <a:endParaRPr lang="en-US" b="1" dirty="0">
              <a:latin typeface="Lucida Console" pitchFamily="49" charset="0"/>
              <a:cs typeface="Courier New" pitchFamily="49" charset="0"/>
            </a:endParaRPr>
          </a:p>
          <a:p>
            <a:pPr marL="107950">
              <a:buSzPts val="1200"/>
            </a:pPr>
            <a:r>
              <a:rPr lang="en-US" b="1" dirty="0">
                <a:latin typeface="Lucida Console" pitchFamily="49" charset="0"/>
                <a:cs typeface="Courier New" pitchFamily="49" charset="0"/>
              </a:rPr>
              <a:t>  </a:t>
            </a:r>
            <a:r>
              <a:rPr lang="en-US" b="1" dirty="0">
                <a:solidFill>
                  <a:srgbClr val="0000C8"/>
                </a:solidFill>
                <a:latin typeface="Lucida Console" pitchFamily="49" charset="0"/>
                <a:cs typeface="Courier New" pitchFamily="49" charset="0"/>
              </a:rPr>
              <a:t>while</a:t>
            </a:r>
            <a:r>
              <a:rPr lang="en-US" b="1" dirty="0">
                <a:latin typeface="Lucida Console" pitchFamily="49" charset="0"/>
                <a:cs typeface="Courier New" pitchFamily="49" charset="0"/>
              </a:rPr>
              <a:t> ((read = </a:t>
            </a:r>
            <a:r>
              <a:rPr lang="en-US" b="1" dirty="0" err="1">
                <a:latin typeface="Lucida Console" pitchFamily="49" charset="0"/>
                <a:cs typeface="Courier New" pitchFamily="49" charset="0"/>
              </a:rPr>
              <a:t>fis.read</a:t>
            </a:r>
            <a:r>
              <a:rPr lang="en-US" b="1" dirty="0">
                <a:latin typeface="Lucida Console" pitchFamily="49" charset="0"/>
                <a:cs typeface="Courier New" pitchFamily="49" charset="0"/>
              </a:rPr>
              <a:t>(bytes)) != -1) {</a:t>
            </a:r>
          </a:p>
          <a:p>
            <a:pPr marL="107950">
              <a:buSzPts val="1200"/>
            </a:pPr>
            <a:r>
              <a:rPr lang="en-US" b="1" dirty="0">
                <a:latin typeface="Lucida Console" pitchFamily="49" charset="0"/>
                <a:cs typeface="Courier New" pitchFamily="49" charset="0"/>
              </a:rPr>
              <a:t>    </a:t>
            </a:r>
            <a:r>
              <a:rPr lang="en-US" b="1" dirty="0" err="1">
                <a:latin typeface="Lucida Console" pitchFamily="49" charset="0"/>
                <a:cs typeface="Courier New" pitchFamily="49" charset="0"/>
              </a:rPr>
              <a:t>fos.write</a:t>
            </a:r>
            <a:r>
              <a:rPr lang="en-US" b="1" dirty="0">
                <a:latin typeface="Lucida Console" pitchFamily="49" charset="0"/>
                <a:cs typeface="Courier New" pitchFamily="49" charset="0"/>
              </a:rPr>
              <a:t>(b, 0, read);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Lucida Console" pitchFamily="49" charset="0"/>
                <a:cs typeface="Courier New" pitchFamily="49" charset="0"/>
              </a:rPr>
              <a:t>// mainly 128 at a time </a:t>
            </a:r>
          </a:p>
          <a:p>
            <a:pPr marL="107950">
              <a:buSzPts val="1200"/>
            </a:pPr>
            <a:r>
              <a:rPr lang="en-US" b="1" dirty="0">
                <a:latin typeface="Lucida Console" pitchFamily="49" charset="0"/>
                <a:cs typeface="Courier New" pitchFamily="49" charset="0"/>
              </a:rPr>
              <a:t>    count += read;</a:t>
            </a:r>
            <a:br>
              <a:rPr lang="en-US" b="1" dirty="0">
                <a:latin typeface="Lucida Console" pitchFamily="49" charset="0"/>
                <a:cs typeface="Courier New" pitchFamily="49" charset="0"/>
              </a:rPr>
            </a:br>
            <a:r>
              <a:rPr lang="en-US" b="1" dirty="0">
                <a:latin typeface="Lucida Console" pitchFamily="49" charset="0"/>
                <a:cs typeface="Courier New" pitchFamily="49" charset="0"/>
              </a:rPr>
              <a:t>  }</a:t>
            </a:r>
            <a:br>
              <a:rPr lang="en-US" b="1" dirty="0">
                <a:latin typeface="Lucida Console" pitchFamily="49" charset="0"/>
                <a:cs typeface="Courier New" pitchFamily="49" charset="0"/>
              </a:rPr>
            </a:br>
            <a:r>
              <a:rPr lang="en-US" b="1" dirty="0">
                <a:latin typeface="Lucida Console" pitchFamily="49" charset="0"/>
                <a:cs typeface="Courier New" pitchFamily="49" charset="0"/>
              </a:rPr>
              <a:t>  </a:t>
            </a:r>
            <a:r>
              <a:rPr lang="en-US" b="1" dirty="0" err="1">
                <a:latin typeface="Lucida Console" pitchFamily="49" charset="0"/>
                <a:cs typeface="Courier New" pitchFamily="49" charset="0"/>
              </a:rPr>
              <a:t>System.out.printf</a:t>
            </a:r>
            <a:r>
              <a:rPr lang="en-US" b="1" dirty="0">
                <a:latin typeface="Lucida Console" pitchFamily="49" charset="0"/>
                <a:cs typeface="Courier New" pitchFamily="49" charset="0"/>
              </a:rPr>
              <a:t>("Wrote: %d bytes\n “, count);</a:t>
            </a:r>
            <a:br>
              <a:rPr lang="en-US" b="1" dirty="0">
                <a:latin typeface="Lucida Console" pitchFamily="49" charset="0"/>
                <a:cs typeface="Courier New" pitchFamily="49" charset="0"/>
              </a:rPr>
            </a:br>
            <a:r>
              <a:rPr lang="en-US" b="1" dirty="0">
                <a:latin typeface="Lucida Console" pitchFamily="49" charset="0"/>
                <a:cs typeface="Courier New" pitchFamily="49" charset="0"/>
              </a:rPr>
              <a:t>  </a:t>
            </a:r>
            <a:r>
              <a:rPr lang="en-US" b="1" dirty="0" err="1">
                <a:latin typeface="Lucida Console" pitchFamily="49" charset="0"/>
                <a:cs typeface="Courier New" pitchFamily="49" charset="0"/>
              </a:rPr>
              <a:t>fis.close</a:t>
            </a:r>
            <a:r>
              <a:rPr lang="en-US" b="1" dirty="0">
                <a:latin typeface="Lucida Console" pitchFamily="49" charset="0"/>
                <a:cs typeface="Courier New" pitchFamily="49" charset="0"/>
              </a:rPr>
              <a:t>(); </a:t>
            </a:r>
            <a:br>
              <a:rPr lang="en-US" b="1" dirty="0">
                <a:latin typeface="Lucida Console" pitchFamily="49" charset="0"/>
                <a:cs typeface="Courier New" pitchFamily="49" charset="0"/>
              </a:rPr>
            </a:br>
            <a:r>
              <a:rPr lang="en-US" b="1" dirty="0">
                <a:latin typeface="Lucida Console" pitchFamily="49" charset="0"/>
                <a:cs typeface="Courier New" pitchFamily="49" charset="0"/>
              </a:rPr>
              <a:t>  </a:t>
            </a:r>
            <a:r>
              <a:rPr lang="en-US" b="1" dirty="0" err="1">
                <a:latin typeface="Lucida Console" pitchFamily="49" charset="0"/>
                <a:cs typeface="Courier New" pitchFamily="49" charset="0"/>
              </a:rPr>
              <a:t>fos.close</a:t>
            </a:r>
            <a:r>
              <a:rPr lang="en-US" b="1" dirty="0">
                <a:latin typeface="Lucida Console" pitchFamily="49" charset="0"/>
                <a:cs typeface="Courier New" pitchFamily="49" charset="0"/>
              </a:rPr>
              <a:t>();</a:t>
            </a:r>
            <a:br>
              <a:rPr lang="en-US" b="1" dirty="0">
                <a:latin typeface="Lucida Console" pitchFamily="49" charset="0"/>
                <a:cs typeface="Courier New" pitchFamily="49" charset="0"/>
              </a:rPr>
            </a:br>
            <a:r>
              <a:rPr lang="en-US" b="1" dirty="0">
                <a:latin typeface="Lucida Console" pitchFamily="49" charset="0"/>
                <a:cs typeface="Courier New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3199911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C#:    File I/O  - file copy using a char[ ] 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2284496" y="1344371"/>
            <a:ext cx="7547811" cy="4801314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b="1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b="1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 Copy(</a:t>
            </a:r>
            <a:r>
              <a:rPr lang="en-GB" b="1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inFile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b="1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outFile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b="1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[] bytes = </a:t>
            </a:r>
            <a:r>
              <a:rPr lang="en-GB" b="1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b="1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[10];</a:t>
            </a:r>
          </a:p>
          <a:p>
            <a:endParaRPr lang="en-GB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StreamReader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fis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b="1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StreamReader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inFile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StreamWriter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fos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b="1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StreamWriter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outFile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 count = 0, read = 0;</a:t>
            </a:r>
          </a:p>
          <a:p>
            <a:endParaRPr lang="en-GB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b="1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 ( </a:t>
            </a:r>
            <a:r>
              <a:rPr lang="en-GB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fis.Peek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() &gt;= 0)</a:t>
            </a:r>
          </a:p>
          <a:p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read = </a:t>
            </a:r>
            <a:r>
              <a:rPr lang="en-GB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fis.Read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(bytes, 0, </a:t>
            </a:r>
            <a:r>
              <a:rPr lang="en-GB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bytes.Length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GB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fos.Write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(bytes, 0, </a:t>
            </a:r>
            <a:r>
              <a:rPr lang="en-GB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bytes.Length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</a:p>
          <a:p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count += read;</a:t>
            </a:r>
          </a:p>
          <a:p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b="1" dirty="0">
                <a:solidFill>
                  <a:srgbClr val="A31515"/>
                </a:solidFill>
                <a:latin typeface="Consolas" panose="020B0609020204030204" pitchFamily="49" charset="0"/>
              </a:rPr>
              <a:t>$"Wrote: 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{count}</a:t>
            </a:r>
            <a:r>
              <a:rPr lang="en-GB" b="1" dirty="0">
                <a:solidFill>
                  <a:srgbClr val="A31515"/>
                </a:solidFill>
                <a:latin typeface="Consolas" panose="020B0609020204030204" pitchFamily="49" charset="0"/>
              </a:rPr>
              <a:t> bytes\n"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fis.Close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fos.Close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64832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Exception handling – try catch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2047065" y="1344895"/>
            <a:ext cx="7957334" cy="4031873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countChars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(String </a:t>
            </a:r>
            <a:r>
              <a:rPr lang="en-GB" sz="16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inFile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en-GB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byte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GB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bytes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byte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[128];</a:t>
            </a:r>
            <a:b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GB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count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= 0, </a:t>
            </a:r>
            <a:r>
              <a:rPr lang="en-GB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read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pPr lvl="1"/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GB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try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lvl="2"/>
            <a:r>
              <a:rPr lang="en-GB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FileInputStream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fis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FileInputStream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6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inFile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GB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while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((</a:t>
            </a:r>
            <a:r>
              <a:rPr lang="en-GB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read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sz="16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fis</a:t>
            </a:r>
            <a:r>
              <a:rPr lang="en-GB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.read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bytes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)) != -1) {</a:t>
            </a:r>
          </a:p>
          <a:p>
            <a:pPr lvl="2"/>
            <a:r>
              <a:rPr lang="en-GB" sz="1600" dirty="0">
                <a:solidFill>
                  <a:srgbClr val="6A3E3E"/>
                </a:solidFill>
                <a:latin typeface="Consolas" panose="020B0609020204030204" pitchFamily="49" charset="0"/>
              </a:rPr>
              <a:t>	count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+= </a:t>
            </a:r>
            <a:r>
              <a:rPr lang="en-GB" sz="1600" dirty="0">
                <a:solidFill>
                  <a:srgbClr val="6A3E3E"/>
                </a:solidFill>
                <a:latin typeface="Consolas" panose="020B0609020204030204" pitchFamily="49" charset="0"/>
              </a:rPr>
              <a:t>read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2"/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return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count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GB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fis</a:t>
            </a:r>
            <a:r>
              <a:rPr lang="en-GB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.close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2"/>
            <a:endParaRPr lang="en-GB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GB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(Exception </a:t>
            </a:r>
            <a:r>
              <a:rPr lang="en-GB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GB" sz="1600" dirty="0">
                <a:solidFill>
                  <a:srgbClr val="3F7F5F"/>
                </a:solidFill>
                <a:latin typeface="Consolas" panose="020B0609020204030204" pitchFamily="49" charset="0"/>
              </a:rPr>
              <a:t>	// handle exception</a:t>
            </a:r>
          </a:p>
          <a:p>
            <a:r>
              <a:rPr lang="en-GB" sz="1600" dirty="0">
                <a:solidFill>
                  <a:srgbClr val="3F7F5F"/>
                </a:solidFill>
                <a:latin typeface="Consolas" panose="020B0609020204030204" pitchFamily="49" charset="0"/>
              </a:rPr>
              <a:t>	</a:t>
            </a:r>
            <a:r>
              <a:rPr lang="en-GB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GB" sz="16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GB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.printf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e.getMessage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  <a:endParaRPr lang="en-GB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90754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Exception handling - finally</a:t>
            </a:r>
            <a:endParaRPr lang="en-GB" dirty="0"/>
          </a:p>
        </p:txBody>
      </p:sp>
      <p:sp>
        <p:nvSpPr>
          <p:cNvPr id="2" name="Rectangle 1"/>
          <p:cNvSpPr/>
          <p:nvPr/>
        </p:nvSpPr>
        <p:spPr>
          <a:xfrm>
            <a:off x="2646346" y="1318531"/>
            <a:ext cx="6796354" cy="4770537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countChars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(String </a:t>
            </a:r>
            <a:r>
              <a:rPr lang="en-GB" sz="16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inFile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GB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   byte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GB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bytes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byte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[128];</a:t>
            </a:r>
          </a:p>
          <a:p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GB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FileInputStream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fis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GB" sz="1600" b="1" dirty="0">
              <a:solidFill>
                <a:srgbClr val="000000"/>
              </a:solidFill>
              <a:highlight>
                <a:srgbClr val="F0D8A8"/>
              </a:highlight>
              <a:latin typeface="Consolas" panose="020B0609020204030204" pitchFamily="49" charset="0"/>
            </a:endParaRPr>
          </a:p>
          <a:p>
            <a:r>
              <a:rPr lang="en-GB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   </a:t>
            </a:r>
            <a:r>
              <a:rPr lang="en-GB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count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= 0, </a:t>
            </a:r>
            <a:r>
              <a:rPr lang="en-GB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read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endParaRPr lang="en-GB" sz="1600" dirty="0">
              <a:latin typeface="Consolas" panose="020B0609020204030204" pitchFamily="49" charset="0"/>
            </a:endParaRPr>
          </a:p>
          <a:p>
            <a:r>
              <a:rPr lang="en-GB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   try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GB" sz="1600" dirty="0">
                <a:solidFill>
                  <a:srgbClr val="6A3E3E"/>
                </a:solidFill>
                <a:latin typeface="Consolas" panose="020B0609020204030204" pitchFamily="49" charset="0"/>
              </a:rPr>
              <a:t>	</a:t>
            </a:r>
            <a:r>
              <a:rPr lang="en-GB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fis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FileInputStream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6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inFile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GB" sz="1600" dirty="0">
              <a:latin typeface="Consolas" panose="020B0609020204030204" pitchFamily="49" charset="0"/>
            </a:endParaRPr>
          </a:p>
          <a:p>
            <a:pPr lvl="2"/>
            <a:r>
              <a:rPr lang="en-GB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while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((</a:t>
            </a:r>
            <a:r>
              <a:rPr lang="en-GB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read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=  </a:t>
            </a:r>
            <a:r>
              <a:rPr lang="en-GB" sz="16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fis</a:t>
            </a:r>
            <a:r>
              <a:rPr lang="en-GB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.read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bytes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)) != -1) {</a:t>
            </a:r>
            <a:endParaRPr lang="en-GB" sz="1600" b="1" dirty="0">
              <a:solidFill>
                <a:srgbClr val="000000"/>
              </a:solidFill>
              <a:highlight>
                <a:srgbClr val="D4D4D4"/>
              </a:highlight>
              <a:latin typeface="Consolas" panose="020B0609020204030204" pitchFamily="49" charset="0"/>
            </a:endParaRPr>
          </a:p>
          <a:p>
            <a:pPr lvl="2"/>
            <a:r>
              <a:rPr lang="en-GB" sz="1600" dirty="0">
                <a:solidFill>
                  <a:srgbClr val="6A3E3E"/>
                </a:solidFill>
                <a:latin typeface="Consolas" panose="020B0609020204030204" pitchFamily="49" charset="0"/>
              </a:rPr>
              <a:t>	count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+= </a:t>
            </a:r>
            <a:r>
              <a:rPr lang="en-GB" sz="1600" dirty="0">
                <a:solidFill>
                  <a:srgbClr val="6A3E3E"/>
                </a:solidFill>
                <a:latin typeface="Consolas" panose="020B0609020204030204" pitchFamily="49" charset="0"/>
              </a:rPr>
              <a:t>read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	return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count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GB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  } </a:t>
            </a:r>
            <a:r>
              <a:rPr lang="en-GB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(Exception </a:t>
            </a:r>
            <a:r>
              <a:rPr lang="en-GB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GB" sz="1600" dirty="0">
                <a:solidFill>
                  <a:srgbClr val="3F7F5F"/>
                </a:solidFill>
                <a:latin typeface="Consolas" panose="020B0609020204030204" pitchFamily="49" charset="0"/>
              </a:rPr>
              <a:t>	// handle exception</a:t>
            </a:r>
          </a:p>
          <a:p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  } </a:t>
            </a:r>
            <a:r>
              <a:rPr lang="en-GB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finally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GB" sz="1600" dirty="0">
                <a:solidFill>
                  <a:srgbClr val="6A3E3E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	</a:t>
            </a:r>
            <a:r>
              <a:rPr lang="en-GB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fis</a:t>
            </a:r>
            <a:r>
              <a:rPr lang="en-GB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.close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en-GB" sz="1600" dirty="0">
              <a:solidFill>
                <a:srgbClr val="000000"/>
              </a:solidFill>
              <a:highlight>
                <a:srgbClr val="D4D4D4"/>
              </a:highlight>
              <a:latin typeface="Consolas" panose="020B0609020204030204" pitchFamily="49" charset="0"/>
            </a:endParaRPr>
          </a:p>
          <a:p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</a:p>
          <a:p>
            <a:endParaRPr lang="en-GB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41563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Exception handling – Throwing exception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2000041" y="3240990"/>
            <a:ext cx="8388844" cy="3077766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countChars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(String </a:t>
            </a:r>
            <a:r>
              <a:rPr lang="en-GB" sz="16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inFile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GB" b="1" dirty="0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 Exception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lvl="1"/>
            <a:r>
              <a:rPr lang="en-GB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byte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GB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bytes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byte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[128];</a:t>
            </a:r>
          </a:p>
          <a:p>
            <a:pPr lvl="1"/>
            <a:r>
              <a:rPr lang="en-GB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count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= 0, </a:t>
            </a:r>
            <a:r>
              <a:rPr lang="en-GB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read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pPr lvl="1"/>
            <a:endParaRPr lang="en-GB" sz="1600" dirty="0">
              <a:latin typeface="Consolas" panose="020B0609020204030204" pitchFamily="49" charset="0"/>
            </a:endParaRPr>
          </a:p>
          <a:p>
            <a:pPr lvl="1"/>
            <a:r>
              <a:rPr lang="en-GB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FileInputStream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fis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FileInputStream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6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inFile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endParaRPr lang="en-GB" sz="1600" dirty="0">
              <a:latin typeface="Consolas" panose="020B0609020204030204" pitchFamily="49" charset="0"/>
            </a:endParaRPr>
          </a:p>
          <a:p>
            <a:pPr lvl="1"/>
            <a:r>
              <a:rPr lang="en-GB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while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((</a:t>
            </a:r>
            <a:r>
              <a:rPr lang="en-GB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read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sz="16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fis</a:t>
            </a:r>
            <a:r>
              <a:rPr lang="en-GB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.read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bytes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)) != -1) {</a:t>
            </a:r>
          </a:p>
          <a:p>
            <a:pPr lvl="1"/>
            <a:r>
              <a:rPr lang="en-GB" sz="1600" dirty="0">
                <a:solidFill>
                  <a:srgbClr val="6A3E3E"/>
                </a:solidFill>
                <a:latin typeface="Consolas" panose="020B0609020204030204" pitchFamily="49" charset="0"/>
              </a:rPr>
              <a:t>	count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+= </a:t>
            </a:r>
            <a:r>
              <a:rPr lang="en-GB" sz="1600" dirty="0">
                <a:solidFill>
                  <a:srgbClr val="6A3E3E"/>
                </a:solidFill>
                <a:latin typeface="Consolas" panose="020B0609020204030204" pitchFamily="49" charset="0"/>
              </a:rPr>
              <a:t>read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GB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fis</a:t>
            </a:r>
            <a:r>
              <a:rPr lang="en-GB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.close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GB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count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2000041" y="1282190"/>
            <a:ext cx="8388844" cy="1815882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GB" sz="16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en-GB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try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lvl="1"/>
            <a:r>
              <a:rPr lang="en-GB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	</a:t>
            </a:r>
            <a:r>
              <a:rPr lang="en-GB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count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countChars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GB" sz="1600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myFile.data</a:t>
            </a:r>
            <a:r>
              <a:rPr lang="en-GB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GB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(Exception </a:t>
            </a:r>
            <a:r>
              <a:rPr lang="en-GB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en-GB" sz="1600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en-GB" sz="1600" b="1" dirty="0">
                <a:solidFill>
                  <a:srgbClr val="7F9FBF"/>
                </a:solidFill>
                <a:latin typeface="Consolas" panose="020B0609020204030204" pitchFamily="49" charset="0"/>
              </a:rPr>
              <a:t>TODO</a:t>
            </a:r>
            <a:r>
              <a:rPr lang="en-GB" sz="1600" b="1" dirty="0">
                <a:solidFill>
                  <a:srgbClr val="3F7F5F"/>
                </a:solidFill>
                <a:latin typeface="Consolas" panose="020B0609020204030204" pitchFamily="49" charset="0"/>
              </a:rPr>
              <a:t> handle exception</a:t>
            </a:r>
          </a:p>
          <a:p>
            <a:pPr lvl="1"/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Rounded Rectangular Callout 1"/>
          <p:cNvSpPr/>
          <p:nvPr/>
        </p:nvSpPr>
        <p:spPr>
          <a:xfrm>
            <a:off x="7443538" y="3751847"/>
            <a:ext cx="2358189" cy="304800"/>
          </a:xfrm>
          <a:prstGeom prst="wedgeRoundRectCallout">
            <a:avLst>
              <a:gd name="adj1" fmla="val -24915"/>
              <a:gd name="adj2" fmla="val -74342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  <a:cs typeface="Arial" pitchFamily="34" charset="0"/>
              </a:rPr>
              <a:t>Not required in C#</a:t>
            </a:r>
          </a:p>
        </p:txBody>
      </p:sp>
    </p:spTree>
    <p:extLst>
      <p:ext uri="{BB962C8B-B14F-4D97-AF65-F5344CB8AC3E}">
        <p14:creationId xmlns:p14="http://schemas.microsoft.com/office/powerpoint/2010/main" val="3104635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Testing and TDD using </a:t>
            </a:r>
            <a:r>
              <a:rPr lang="en-GB" dirty="0" err="1" smtClean="0"/>
              <a:t>JUnit</a:t>
            </a:r>
            <a:endParaRPr lang="en-GB" dirty="0"/>
          </a:p>
        </p:txBody>
      </p:sp>
      <p:sp>
        <p:nvSpPr>
          <p:cNvPr id="2" name="Text Placeholder 1"/>
          <p:cNvSpPr>
            <a:spLocks noGrp="1"/>
          </p:cNvSpPr>
          <p:nvPr>
            <p:ph idx="1"/>
          </p:nvPr>
        </p:nvSpPr>
        <p:spPr>
          <a:xfrm>
            <a:off x="341273" y="1368256"/>
            <a:ext cx="10612478" cy="2394119"/>
          </a:xfrm>
        </p:spPr>
        <p:txBody>
          <a:bodyPr vert="horz" lIns="0" tIns="0" rIns="0" bIns="0" rtlCol="0" anchor="t" anchorCtr="0">
            <a:noAutofit/>
          </a:bodyPr>
          <a:lstStyle/>
          <a:p>
            <a:pPr marL="342900" indent="-34290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GB" b="1" dirty="0"/>
              <a:t>Right click – ‘New  </a:t>
            </a:r>
            <a:r>
              <a:rPr lang="en-GB" b="1" dirty="0" err="1"/>
              <a:t>JUnit</a:t>
            </a:r>
            <a:r>
              <a:rPr lang="en-GB" b="1" dirty="0"/>
              <a:t> Test Case’</a:t>
            </a:r>
          </a:p>
          <a:p>
            <a:pPr marL="342900" indent="-34290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GB" b="1" dirty="0"/>
              <a:t>Test driven cycle</a:t>
            </a:r>
          </a:p>
          <a:p>
            <a:pPr marL="684000" lvl="1" indent="-342900">
              <a:spcAft>
                <a:spcPts val="300"/>
              </a:spcAft>
              <a:buSzPct val="115000"/>
              <a:buFont typeface="Arial" panose="020B0604020202020204" pitchFamily="34" charset="0"/>
              <a:buChar char="•"/>
            </a:pPr>
            <a:r>
              <a:rPr lang="en-GB" dirty="0"/>
              <a:t>Write test, run test (to fail), write code to make test pass</a:t>
            </a:r>
          </a:p>
          <a:p>
            <a:pPr marL="684000" lvl="1" indent="-342900">
              <a:spcAft>
                <a:spcPts val="300"/>
              </a:spcAft>
              <a:buSzPct val="115000"/>
              <a:buFont typeface="Arial" panose="020B0604020202020204" pitchFamily="34" charset="0"/>
              <a:buChar char="•"/>
            </a:pPr>
            <a:r>
              <a:rPr lang="en-GB" dirty="0" err="1"/>
              <a:t>Refactor</a:t>
            </a:r>
            <a:r>
              <a:rPr lang="en-GB" dirty="0"/>
              <a:t> relentlessly</a:t>
            </a:r>
          </a:p>
          <a:p>
            <a:pPr marL="342900" indent="-34290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GB" b="1" dirty="0"/>
              <a:t>Arrange, Act, Assert pattern using methods of class </a:t>
            </a:r>
            <a:r>
              <a:rPr lang="en-GB" b="1" dirty="0">
                <a:latin typeface="Lucida Console" panose="020B0609040504020204" pitchFamily="49" charset="0"/>
              </a:rPr>
              <a:t>Assert</a:t>
            </a:r>
          </a:p>
          <a:p>
            <a:pPr marL="684000" lvl="1" indent="-342900">
              <a:spcAft>
                <a:spcPts val="300"/>
              </a:spcAft>
              <a:buSzPct val="115000"/>
              <a:buFont typeface="Arial" panose="020B0604020202020204" pitchFamily="34" charset="0"/>
              <a:buChar char="•"/>
            </a:pPr>
            <a:r>
              <a:rPr lang="en-GB" dirty="0">
                <a:latin typeface="Lucida Console" panose="020B0609040504020204" pitchFamily="49" charset="0"/>
              </a:rPr>
              <a:t>@Test </a:t>
            </a:r>
            <a:r>
              <a:rPr lang="en-GB" dirty="0"/>
              <a:t>annotation</a:t>
            </a:r>
          </a:p>
          <a:p>
            <a:pPr marL="342900" indent="-342900"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en-GB" b="1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764264" y="3203823"/>
            <a:ext cx="7941125" cy="3444533"/>
          </a:xfrm>
          <a:prstGeom prst="rect">
            <a:avLst/>
          </a:prstGeom>
          <a:solidFill>
            <a:schemeClr val="bg1"/>
          </a:solidFill>
          <a:ln w="19050">
            <a:solidFill>
              <a:srgbClr val="004050"/>
            </a:solidFill>
            <a:miter lim="800000"/>
            <a:headEnd/>
            <a:tailEnd/>
          </a:ln>
          <a:effectLst>
            <a:outerShdw dist="63500" dir="3187806" algn="ctr" rotWithShape="0">
              <a:schemeClr val="bg2"/>
            </a:outerShdw>
          </a:effectLst>
        </p:spPr>
        <p:txBody>
          <a:bodyPr wrap="square" lIns="90488" tIns="44450" rIns="90488" bIns="44450">
            <a:spAutoFit/>
          </a:bodyPr>
          <a:lstStyle/>
          <a:p>
            <a:pPr defTabSz="739775" eaLnBrk="0" hangingPunct="0">
              <a:tabLst>
                <a:tab pos="341313" algn="l"/>
                <a:tab pos="690563" algn="l"/>
                <a:tab pos="1030288" algn="l"/>
                <a:tab pos="1371600" algn="l"/>
                <a:tab pos="1712913" algn="l"/>
              </a:tabLst>
              <a:defRPr/>
            </a:pPr>
            <a:r>
              <a:rPr lang="en-GB" dirty="0">
                <a:solidFill>
                  <a:srgbClr val="0000C8"/>
                </a:solidFill>
                <a:latin typeface="Lucida Console" pitchFamily="49" charset="0"/>
                <a:cs typeface="Courier New" pitchFamily="49" charset="0"/>
              </a:rPr>
              <a:t>import</a:t>
            </a:r>
            <a:r>
              <a:rPr lang="en-GB" dirty="0">
                <a:latin typeface="Lucida Console" pitchFamily="49" charset="0"/>
                <a:cs typeface="Courier New" pitchFamily="49" charset="0"/>
              </a:rPr>
              <a:t> static </a:t>
            </a:r>
            <a:r>
              <a:rPr lang="en-GB" dirty="0" err="1">
                <a:latin typeface="Lucida Console" pitchFamily="49" charset="0"/>
                <a:cs typeface="Courier New" pitchFamily="49" charset="0"/>
              </a:rPr>
              <a:t>org.junit.Assert</a:t>
            </a:r>
            <a:r>
              <a:rPr lang="en-GB" dirty="0">
                <a:latin typeface="Lucida Console" pitchFamily="49" charset="0"/>
                <a:cs typeface="Courier New" pitchFamily="49" charset="0"/>
              </a:rPr>
              <a:t>.*; </a:t>
            </a:r>
            <a:r>
              <a:rPr lang="en-GB" dirty="0">
                <a:solidFill>
                  <a:schemeClr val="accent6">
                    <a:lumMod val="50000"/>
                  </a:schemeClr>
                </a:solidFill>
                <a:latin typeface="Lucida Console" pitchFamily="49" charset="0"/>
                <a:cs typeface="Courier New" pitchFamily="49" charset="0"/>
              </a:rPr>
              <a:t>// static import</a:t>
            </a:r>
            <a:endParaRPr lang="en-GB" dirty="0">
              <a:solidFill>
                <a:schemeClr val="accent6">
                  <a:lumMod val="50000"/>
                </a:schemeClr>
              </a:solidFill>
              <a:latin typeface="Lucida Console" pitchFamily="49" charset="0"/>
            </a:endParaRPr>
          </a:p>
          <a:p>
            <a:pPr defTabSz="739775" eaLnBrk="0" hangingPunct="0">
              <a:tabLst>
                <a:tab pos="341313" algn="l"/>
                <a:tab pos="690563" algn="l"/>
                <a:tab pos="1030288" algn="l"/>
                <a:tab pos="1371600" algn="l"/>
                <a:tab pos="1712913" algn="l"/>
              </a:tabLst>
              <a:defRPr/>
            </a:pPr>
            <a:r>
              <a:rPr lang="en-GB" dirty="0">
                <a:latin typeface="Lucida Console" pitchFamily="49" charset="0"/>
              </a:rPr>
              <a:t>...</a:t>
            </a:r>
            <a:br>
              <a:rPr lang="en-GB" dirty="0">
                <a:latin typeface="Lucida Console" pitchFamily="49" charset="0"/>
              </a:rPr>
            </a:br>
            <a:r>
              <a:rPr lang="en-GB" dirty="0">
                <a:latin typeface="Lucida Console" pitchFamily="49" charset="0"/>
              </a:rPr>
              <a:t>@Test</a:t>
            </a:r>
            <a:br>
              <a:rPr lang="en-GB" dirty="0">
                <a:latin typeface="Lucida Console" pitchFamily="49" charset="0"/>
              </a:rPr>
            </a:br>
            <a:r>
              <a:rPr lang="en-GB" dirty="0">
                <a:solidFill>
                  <a:srgbClr val="0000C8"/>
                </a:solidFill>
                <a:latin typeface="Lucida Console" pitchFamily="49" charset="0"/>
              </a:rPr>
              <a:t>public</a:t>
            </a:r>
            <a:r>
              <a:rPr lang="en-GB" dirty="0">
                <a:latin typeface="Lucida Console" pitchFamily="49" charset="0"/>
              </a:rPr>
              <a:t> </a:t>
            </a:r>
            <a:r>
              <a:rPr lang="en-GB" dirty="0">
                <a:solidFill>
                  <a:srgbClr val="0000C8"/>
                </a:solidFill>
                <a:latin typeface="Lucida Console" pitchFamily="49" charset="0"/>
              </a:rPr>
              <a:t>void</a:t>
            </a:r>
            <a:r>
              <a:rPr lang="en-GB" dirty="0">
                <a:latin typeface="Lucida Console" pitchFamily="49" charset="0"/>
              </a:rPr>
              <a:t> testing...() {</a:t>
            </a:r>
            <a:br>
              <a:rPr lang="en-GB" dirty="0">
                <a:latin typeface="Lucida Console" pitchFamily="49" charset="0"/>
              </a:rPr>
            </a:br>
            <a:r>
              <a:rPr lang="en-GB" dirty="0">
                <a:latin typeface="Lucida Console" pitchFamily="49" charset="0"/>
              </a:rPr>
              <a:t>  </a:t>
            </a:r>
            <a:r>
              <a:rPr lang="en-GB" dirty="0">
                <a:solidFill>
                  <a:schemeClr val="accent6">
                    <a:lumMod val="50000"/>
                  </a:schemeClr>
                </a:solidFill>
                <a:latin typeface="Lucida Console" pitchFamily="49" charset="0"/>
              </a:rPr>
              <a:t>// Arrange</a:t>
            </a:r>
            <a:br>
              <a:rPr lang="en-GB" dirty="0">
                <a:solidFill>
                  <a:schemeClr val="accent6">
                    <a:lumMod val="50000"/>
                  </a:schemeClr>
                </a:solidFill>
                <a:latin typeface="Lucida Console" pitchFamily="49" charset="0"/>
              </a:rPr>
            </a:br>
            <a:r>
              <a:rPr lang="en-GB" dirty="0">
                <a:solidFill>
                  <a:schemeClr val="accent6">
                    <a:lumMod val="50000"/>
                  </a:schemeClr>
                </a:solidFill>
                <a:latin typeface="Lucida Console" pitchFamily="49" charset="0"/>
              </a:rPr>
              <a:t>  </a:t>
            </a:r>
            <a:r>
              <a:rPr lang="en-GB" dirty="0">
                <a:latin typeface="Lucida Console" pitchFamily="49" charset="0"/>
              </a:rPr>
              <a:t>??? expected, actual;</a:t>
            </a:r>
          </a:p>
          <a:p>
            <a:pPr defTabSz="739775" eaLnBrk="0" hangingPunct="0">
              <a:tabLst>
                <a:tab pos="341313" algn="l"/>
                <a:tab pos="690563" algn="l"/>
                <a:tab pos="1030288" algn="l"/>
                <a:tab pos="1371600" algn="l"/>
                <a:tab pos="1712913" algn="l"/>
              </a:tabLst>
              <a:defRPr/>
            </a:pPr>
            <a:r>
              <a:rPr lang="en-GB" dirty="0">
                <a:latin typeface="Lucida Console" pitchFamily="49" charset="0"/>
              </a:rPr>
              <a:t>  expected = ....;</a:t>
            </a:r>
          </a:p>
          <a:p>
            <a:pPr defTabSz="739775" eaLnBrk="0" hangingPunct="0">
              <a:tabLst>
                <a:tab pos="341313" algn="l"/>
                <a:tab pos="690563" algn="l"/>
                <a:tab pos="1030288" algn="l"/>
                <a:tab pos="1371600" algn="l"/>
                <a:tab pos="1712913" algn="l"/>
              </a:tabLst>
              <a:defRPr/>
            </a:pPr>
            <a:r>
              <a:rPr lang="en-GB" dirty="0">
                <a:latin typeface="Lucida Console" pitchFamily="49" charset="0"/>
              </a:rPr>
              <a:t>  </a:t>
            </a:r>
            <a:r>
              <a:rPr lang="en-GB" dirty="0">
                <a:solidFill>
                  <a:schemeClr val="accent6">
                    <a:lumMod val="50000"/>
                  </a:schemeClr>
                </a:solidFill>
                <a:latin typeface="Lucida Console" pitchFamily="49" charset="0"/>
              </a:rPr>
              <a:t>// Act</a:t>
            </a:r>
          </a:p>
          <a:p>
            <a:pPr defTabSz="739775" eaLnBrk="0" hangingPunct="0">
              <a:tabLst>
                <a:tab pos="341313" algn="l"/>
                <a:tab pos="690563" algn="l"/>
                <a:tab pos="1030288" algn="l"/>
                <a:tab pos="1371600" algn="l"/>
                <a:tab pos="1712913" algn="l"/>
              </a:tabLst>
              <a:defRPr/>
            </a:pPr>
            <a:r>
              <a:rPr lang="en-GB" dirty="0">
                <a:latin typeface="Lucida Console" pitchFamily="49" charset="0"/>
              </a:rPr>
              <a:t>  actual = ...;</a:t>
            </a:r>
          </a:p>
          <a:p>
            <a:pPr defTabSz="739775" eaLnBrk="0" hangingPunct="0">
              <a:tabLst>
                <a:tab pos="341313" algn="l"/>
                <a:tab pos="690563" algn="l"/>
                <a:tab pos="1030288" algn="l"/>
                <a:tab pos="1371600" algn="l"/>
                <a:tab pos="1712913" algn="l"/>
              </a:tabLst>
              <a:defRPr/>
            </a:pPr>
            <a:r>
              <a:rPr lang="en-GB" dirty="0">
                <a:latin typeface="Lucida Console" pitchFamily="49" charset="0"/>
              </a:rPr>
              <a:t>  </a:t>
            </a:r>
            <a:r>
              <a:rPr lang="en-GB" dirty="0">
                <a:solidFill>
                  <a:schemeClr val="accent6">
                    <a:lumMod val="50000"/>
                  </a:schemeClr>
                </a:solidFill>
                <a:latin typeface="Lucida Console" pitchFamily="49" charset="0"/>
              </a:rPr>
              <a:t>// Assert</a:t>
            </a:r>
            <a:r>
              <a:rPr lang="en-GB" dirty="0">
                <a:latin typeface="Lucida Console" pitchFamily="49" charset="0"/>
              </a:rPr>
              <a:t/>
            </a:r>
            <a:br>
              <a:rPr lang="en-GB" dirty="0">
                <a:latin typeface="Lucida Console" pitchFamily="49" charset="0"/>
              </a:rPr>
            </a:br>
            <a:r>
              <a:rPr lang="en-GB" dirty="0">
                <a:latin typeface="Lucida Console" pitchFamily="49" charset="0"/>
              </a:rPr>
              <a:t>  </a:t>
            </a:r>
            <a:r>
              <a:rPr lang="en-GB" dirty="0" err="1">
                <a:latin typeface="Lucida Console" pitchFamily="49" charset="0"/>
              </a:rPr>
              <a:t>assertEquals</a:t>
            </a:r>
            <a:r>
              <a:rPr lang="en-GB" dirty="0">
                <a:latin typeface="Lucida Console" pitchFamily="49" charset="0"/>
              </a:rPr>
              <a:t>(</a:t>
            </a:r>
            <a:r>
              <a:rPr lang="en-GB" dirty="0" err="1">
                <a:latin typeface="Lucida Console" pitchFamily="49" charset="0"/>
              </a:rPr>
              <a:t>expected,actual</a:t>
            </a:r>
            <a:r>
              <a:rPr lang="en-GB" dirty="0">
                <a:latin typeface="Lucida Console" pitchFamily="49" charset="0"/>
              </a:rPr>
              <a:t>);</a:t>
            </a:r>
            <a:br>
              <a:rPr lang="en-GB" dirty="0">
                <a:latin typeface="Lucida Console" pitchFamily="49" charset="0"/>
              </a:rPr>
            </a:br>
            <a:r>
              <a:rPr lang="en-GB" dirty="0">
                <a:latin typeface="Lucida Console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98484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Create a MS-Test project</a:t>
            </a:r>
            <a:endParaRPr lang="en-GB" dirty="0"/>
          </a:p>
        </p:txBody>
      </p:sp>
      <p:sp>
        <p:nvSpPr>
          <p:cNvPr id="2" name="Text Placeholder 1"/>
          <p:cNvSpPr>
            <a:spLocks noGrp="1"/>
          </p:cNvSpPr>
          <p:nvPr>
            <p:ph idx="1"/>
          </p:nvPr>
        </p:nvSpPr>
        <p:spPr>
          <a:xfrm>
            <a:off x="341272" y="1368256"/>
            <a:ext cx="11516239" cy="527219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Right-click on a method and then create a unit test project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241" y="1889074"/>
            <a:ext cx="5343525" cy="2628900"/>
          </a:xfrm>
          <a:prstGeom prst="rect">
            <a:avLst/>
          </a:prstGeom>
          <a:ln w="19050">
            <a:solidFill>
              <a:srgbClr val="004050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8497" y="1889074"/>
            <a:ext cx="4070419" cy="2635295"/>
          </a:xfrm>
          <a:prstGeom prst="rect">
            <a:avLst/>
          </a:prstGeom>
          <a:ln w="19050">
            <a:solidFill>
              <a:srgbClr val="004050"/>
            </a:solidFill>
          </a:ln>
        </p:spPr>
      </p:pic>
    </p:spTree>
    <p:extLst>
      <p:ext uri="{BB962C8B-B14F-4D97-AF65-F5344CB8AC3E}">
        <p14:creationId xmlns:p14="http://schemas.microsoft.com/office/powerpoint/2010/main" val="1824510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Write test code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2722723" y="1256526"/>
            <a:ext cx="5616054" cy="4770537"/>
          </a:xfrm>
          <a:prstGeom prst="rect">
            <a:avLst/>
          </a:prstGeom>
          <a:solidFill>
            <a:schemeClr val="bg1"/>
          </a:solidFill>
          <a:ln w="19050">
            <a:solidFill>
              <a:srgbClr val="004050"/>
            </a:solidFill>
          </a:ln>
        </p:spPr>
        <p:txBody>
          <a:bodyPr wrap="square">
            <a:spAutoFit/>
          </a:bodyPr>
          <a:lstStyle/>
          <a:p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[</a:t>
            </a:r>
            <a:r>
              <a:rPr lang="en-GB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TestClass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()]</a:t>
            </a:r>
          </a:p>
          <a:p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 public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 err="1">
                <a:solidFill>
                  <a:srgbClr val="2B91AF"/>
                </a:solidFill>
                <a:latin typeface="Consolas" panose="020B0609020204030204" pitchFamily="49" charset="0"/>
              </a:rPr>
              <a:t>CarTests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Car </a:t>
            </a:r>
            <a:r>
              <a:rPr lang="en-GB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car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GB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[</a:t>
            </a:r>
            <a:r>
              <a:rPr lang="en-GB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TestInitialize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SetUp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car = </a:t>
            </a:r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Car(</a:t>
            </a:r>
            <a:r>
              <a:rPr lang="en-GB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"Ford"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[</a:t>
            </a:r>
            <a:r>
              <a:rPr lang="en-GB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TestCleanup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TearDown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car = </a:t>
            </a:r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[</a:t>
            </a:r>
            <a:r>
              <a:rPr lang="en-GB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TestMethod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()]</a:t>
            </a:r>
          </a:p>
          <a:p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accelerateTest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GB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car.accelerate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(10);</a:t>
            </a:r>
          </a:p>
          <a:p>
            <a:endParaRPr lang="en-GB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GB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Assert.AreEqual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(50, </a:t>
            </a:r>
            <a:r>
              <a:rPr lang="en-GB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car.Speed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3234267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Summary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1" dirty="0"/>
              <a:t>In this chapter you revised the topics of the Fundamentals course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1" dirty="0"/>
              <a:t>Any questions?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269202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>
                <a:latin typeface="Krana Fat B" panose="00000B00000000000000" pitchFamily="50" charset="0"/>
              </a:rPr>
              <a:t>THANK YOU</a:t>
            </a:r>
            <a:endParaRPr lang="en-GB" dirty="0">
              <a:latin typeface="Krana Fat B" panose="00000B00000000000000" pitchFamily="50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defTabSz="762000"/>
            <a:r>
              <a:rPr lang="en-GB" dirty="0">
                <a:cs typeface="Arial" charset="0"/>
              </a:rPr>
              <a:t>Hope you </a:t>
            </a:r>
            <a:r>
              <a:rPr lang="en-GB" dirty="0" smtClean="0">
                <a:cs typeface="Arial" charset="0"/>
              </a:rPr>
              <a:t>enjoyed this learning journey.</a:t>
            </a:r>
            <a:endParaRPr lang="en-GB" baseline="30000" dirty="0">
              <a:cs typeface="Arial" charset="0"/>
            </a:endParaRP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83629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C#: First few concepts – recap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41272" y="1368256"/>
            <a:ext cx="11516239" cy="35401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namespaces – used to give a type a unique </a:t>
            </a:r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70835" y="1874327"/>
            <a:ext cx="2748335" cy="1569660"/>
          </a:xfrm>
          <a:prstGeom prst="rect">
            <a:avLst/>
          </a:prstGeom>
          <a:solidFill>
            <a:schemeClr val="bg1"/>
          </a:solidFill>
          <a:ln w="19050">
            <a:solidFill>
              <a:srgbClr val="004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namespace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qa.training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endParaRPr lang="en-GB" sz="1600" dirty="0">
              <a:latin typeface="Consolas" panose="020B0609020204030204" pitchFamily="49" charset="0"/>
            </a:endParaRPr>
          </a:p>
          <a:p>
            <a:r>
              <a:rPr lang="en-GB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 public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Student {</a:t>
            </a:r>
            <a:endParaRPr lang="en-GB" sz="1600" dirty="0">
              <a:latin typeface="Consolas" panose="020B0609020204030204" pitchFamily="49" charset="0"/>
            </a:endParaRPr>
          </a:p>
          <a:p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GB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Trainter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trainer;</a:t>
            </a:r>
          </a:p>
          <a:p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</a:p>
          <a:p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GB" sz="1600" dirty="0"/>
          </a:p>
        </p:txBody>
      </p:sp>
      <p:sp>
        <p:nvSpPr>
          <p:cNvPr id="6" name="Rectangle 5"/>
          <p:cNvSpPr/>
          <p:nvPr/>
        </p:nvSpPr>
        <p:spPr>
          <a:xfrm>
            <a:off x="5730729" y="1873406"/>
            <a:ext cx="2820252" cy="1569660"/>
          </a:xfrm>
          <a:prstGeom prst="rect">
            <a:avLst/>
          </a:prstGeom>
          <a:solidFill>
            <a:schemeClr val="bg1"/>
          </a:solidFill>
          <a:ln w="19050">
            <a:solidFill>
              <a:srgbClr val="004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namespace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qa.training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endParaRPr lang="en-GB" sz="1600" dirty="0">
              <a:latin typeface="Consolas" panose="020B0609020204030204" pitchFamily="49" charset="0"/>
            </a:endParaRPr>
          </a:p>
          <a:p>
            <a:r>
              <a:rPr lang="en-GB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 public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Trainer {</a:t>
            </a:r>
          </a:p>
          <a:p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Student </a:t>
            </a:r>
            <a:r>
              <a:rPr lang="en-GB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student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</a:p>
          <a:p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2296005" y="4224905"/>
            <a:ext cx="4572000" cy="2062103"/>
          </a:xfrm>
          <a:prstGeom prst="rect">
            <a:avLst/>
          </a:prstGeom>
          <a:solidFill>
            <a:schemeClr val="bg1"/>
          </a:solidFill>
          <a:ln w="19050">
            <a:solidFill>
              <a:srgbClr val="004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GB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GB" sz="1600" dirty="0"/>
              <a:t> </a:t>
            </a:r>
            <a:r>
              <a:rPr lang="en-GB" sz="1600" dirty="0" err="1"/>
              <a:t>qa.training</a:t>
            </a:r>
            <a:r>
              <a:rPr lang="en-GB" sz="1600" dirty="0"/>
              <a:t>;</a:t>
            </a:r>
          </a:p>
          <a:p>
            <a:r>
              <a:rPr lang="en-GB" sz="1600" dirty="0"/>
              <a:t> </a:t>
            </a:r>
            <a:r>
              <a:rPr lang="en-GB" sz="1600" b="1" dirty="0">
                <a:solidFill>
                  <a:schemeClr val="tx2">
                    <a:lumMod val="75000"/>
                  </a:schemeClr>
                </a:solidFill>
              </a:rPr>
              <a:t>namespace </a:t>
            </a:r>
            <a:r>
              <a:rPr lang="en-GB" sz="1600" dirty="0"/>
              <a:t>sales {</a:t>
            </a:r>
          </a:p>
          <a:p>
            <a:r>
              <a:rPr lang="en-GB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 public class </a:t>
            </a:r>
            <a:r>
              <a:rPr lang="en-GB" sz="1600" dirty="0"/>
              <a:t>Program {</a:t>
            </a:r>
          </a:p>
          <a:p>
            <a:r>
              <a:rPr lang="en-GB" sz="1600" dirty="0"/>
              <a:t>    </a:t>
            </a:r>
            <a:r>
              <a:rPr lang="en-GB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 static void </a:t>
            </a:r>
            <a:r>
              <a:rPr lang="en-GB" sz="1600" dirty="0"/>
              <a:t>main( string[] </a:t>
            </a:r>
            <a:r>
              <a:rPr lang="en-GB" sz="1600" dirty="0" err="1"/>
              <a:t>args</a:t>
            </a:r>
            <a:r>
              <a:rPr lang="en-GB" sz="1600" dirty="0"/>
              <a:t>) {</a:t>
            </a:r>
          </a:p>
          <a:p>
            <a:r>
              <a:rPr lang="en-GB" sz="1600" dirty="0"/>
              <a:t>	Student </a:t>
            </a:r>
            <a:r>
              <a:rPr lang="en-GB" sz="1600" dirty="0" err="1"/>
              <a:t>student</a:t>
            </a:r>
            <a:r>
              <a:rPr lang="en-GB" sz="1600" dirty="0"/>
              <a:t>;</a:t>
            </a:r>
          </a:p>
          <a:p>
            <a:r>
              <a:rPr lang="en-GB" sz="1600" dirty="0"/>
              <a:t>    }</a:t>
            </a:r>
          </a:p>
          <a:p>
            <a:r>
              <a:rPr lang="en-GB" sz="1600" dirty="0"/>
              <a:t> }</a:t>
            </a:r>
          </a:p>
          <a:p>
            <a:r>
              <a:rPr lang="en-GB" sz="1600" dirty="0"/>
              <a:t>}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2270835" y="3574748"/>
            <a:ext cx="6280147" cy="49009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9050">
            <a:solidFill>
              <a:srgbClr val="F3622C"/>
            </a:solidFill>
          </a:ln>
          <a:effectLst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004050"/>
                </a:solidFill>
                <a:cs typeface="Arial" pitchFamily="34" charset="0"/>
              </a:rPr>
              <a:t>Classes in the same namespace can refer to classes</a:t>
            </a:r>
            <a:endParaRPr lang="en-GB" sz="1600" dirty="0">
              <a:solidFill>
                <a:srgbClr val="004050"/>
              </a:solidFill>
              <a:cs typeface="Arial" pitchFamily="34" charset="0"/>
            </a:endParaRPr>
          </a:p>
        </p:txBody>
      </p:sp>
      <p:sp>
        <p:nvSpPr>
          <p:cNvPr id="9" name="Rounded Rectangular Callout 8"/>
          <p:cNvSpPr/>
          <p:nvPr/>
        </p:nvSpPr>
        <p:spPr>
          <a:xfrm>
            <a:off x="6679379" y="4289511"/>
            <a:ext cx="3556574" cy="335756"/>
          </a:xfrm>
          <a:prstGeom prst="wedgeRoundRectCallout">
            <a:avLst>
              <a:gd name="adj1" fmla="val -56110"/>
              <a:gd name="adj2" fmla="val -18949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  <a:cs typeface="Arial" pitchFamily="34" charset="0"/>
              </a:rPr>
              <a:t>Classes in the a different namespace</a:t>
            </a:r>
            <a:endParaRPr lang="en-GB" sz="1600" dirty="0">
              <a:solidFill>
                <a:schemeClr val="tx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1100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First few concepts – recap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41272" y="1368256"/>
            <a:ext cx="11516239" cy="1659029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E</a:t>
            </a:r>
            <a:r>
              <a:rPr lang="en-US" b="1" dirty="0" smtClean="0"/>
              <a:t>ight </a:t>
            </a:r>
            <a:r>
              <a:rPr lang="en-US" b="1" dirty="0"/>
              <a:t>primitive types supplied as value-types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byte, char, short, </a:t>
            </a:r>
            <a:r>
              <a:rPr lang="en-US" sz="1800" dirty="0" err="1">
                <a:latin typeface="Lucida Console" pitchFamily="49" charset="0"/>
              </a:rPr>
              <a:t>int,long,float</a:t>
            </a:r>
            <a:r>
              <a:rPr lang="en-US" sz="1800" dirty="0">
                <a:latin typeface="Lucida Console" pitchFamily="49" charset="0"/>
              </a:rPr>
              <a:t>, double, </a:t>
            </a:r>
            <a:r>
              <a:rPr lang="en-US" sz="1800" dirty="0" err="1">
                <a:latin typeface="Lucida Console" pitchFamily="49" charset="0"/>
              </a:rPr>
              <a:t>boolean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Compound operators 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latin typeface="Lucida Console" pitchFamily="49" charset="0"/>
              </a:rPr>
              <a:t>+=, -=, *=, /=, %=</a:t>
            </a:r>
            <a:endParaRPr lang="en-US" dirty="0"/>
          </a:p>
          <a:p>
            <a:endParaRPr lang="en-IN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294829" y="3253590"/>
            <a:ext cx="3045550" cy="258275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square" lIns="90488" tIns="44450" rIns="90488" bIns="44450">
            <a:spAutoFit/>
          </a:bodyPr>
          <a:lstStyle/>
          <a:p>
            <a:pPr defTabSz="739775" eaLnBrk="0" hangingPunct="0">
              <a:tabLst>
                <a:tab pos="1336675" algn="l"/>
                <a:tab pos="2286000" algn="l"/>
                <a:tab pos="3429000" algn="l"/>
                <a:tab pos="4572000" algn="l"/>
                <a:tab pos="5715000" algn="l"/>
              </a:tabLst>
              <a:defRPr/>
            </a:pPr>
            <a:r>
              <a:rPr lang="en-GB" dirty="0" err="1">
                <a:solidFill>
                  <a:srgbClr val="0000C8"/>
                </a:solidFill>
                <a:latin typeface="Lucida Console" pitchFamily="49" charset="0"/>
              </a:rPr>
              <a:t>int</a:t>
            </a:r>
            <a:r>
              <a:rPr lang="en-GB" dirty="0">
                <a:solidFill>
                  <a:srgbClr val="0000C8"/>
                </a:solidFill>
                <a:latin typeface="Lucida Console" pitchFamily="49" charset="0"/>
              </a:rPr>
              <a:t> </a:t>
            </a:r>
            <a:r>
              <a:rPr lang="en-GB" dirty="0">
                <a:latin typeface="Lucida Console" pitchFamily="49" charset="0"/>
              </a:rPr>
              <a:t>x = 4, y = 6;</a:t>
            </a:r>
            <a:endParaRPr lang="en-GB" dirty="0">
              <a:solidFill>
                <a:schemeClr val="accent6">
                  <a:lumMod val="50000"/>
                </a:schemeClr>
              </a:solidFill>
              <a:latin typeface="Lucida Console" pitchFamily="49" charset="0"/>
            </a:endParaRPr>
          </a:p>
          <a:p>
            <a:pPr defTabSz="739775" eaLnBrk="0" hangingPunct="0">
              <a:tabLst>
                <a:tab pos="1336675" algn="l"/>
                <a:tab pos="2286000" algn="l"/>
                <a:tab pos="3429000" algn="l"/>
                <a:tab pos="4572000" algn="l"/>
                <a:tab pos="5715000" algn="l"/>
              </a:tabLst>
              <a:defRPr/>
            </a:pPr>
            <a:endParaRPr lang="en-GB" dirty="0">
              <a:latin typeface="Lucida Console" pitchFamily="49" charset="0"/>
            </a:endParaRPr>
          </a:p>
          <a:p>
            <a:pPr defTabSz="739775" eaLnBrk="0" hangingPunct="0">
              <a:tabLst>
                <a:tab pos="1336675" algn="l"/>
                <a:tab pos="2286000" algn="l"/>
                <a:tab pos="3429000" algn="l"/>
                <a:tab pos="4572000" algn="l"/>
                <a:tab pos="5715000" algn="l"/>
              </a:tabLst>
              <a:defRPr/>
            </a:pPr>
            <a:r>
              <a:rPr lang="en-GB" dirty="0">
                <a:latin typeface="Lucida Console" pitchFamily="49" charset="0"/>
              </a:rPr>
              <a:t>x = x + y;</a:t>
            </a:r>
          </a:p>
          <a:p>
            <a:pPr defTabSz="739775" eaLnBrk="0" hangingPunct="0">
              <a:tabLst>
                <a:tab pos="1336675" algn="l"/>
                <a:tab pos="2286000" algn="l"/>
                <a:tab pos="3429000" algn="l"/>
                <a:tab pos="4572000" algn="l"/>
                <a:tab pos="5715000" algn="l"/>
              </a:tabLst>
              <a:defRPr/>
            </a:pPr>
            <a:endParaRPr lang="en-GB" dirty="0">
              <a:latin typeface="Lucida Console" pitchFamily="49" charset="0"/>
            </a:endParaRPr>
          </a:p>
          <a:p>
            <a:pPr defTabSz="739775" eaLnBrk="0" hangingPunct="0">
              <a:tabLst>
                <a:tab pos="1336675" algn="l"/>
                <a:tab pos="2286000" algn="l"/>
                <a:tab pos="3429000" algn="l"/>
                <a:tab pos="4572000" algn="l"/>
                <a:tab pos="5715000" algn="l"/>
              </a:tabLst>
              <a:defRPr/>
            </a:pPr>
            <a:endParaRPr lang="en-GB" dirty="0">
              <a:latin typeface="Lucida Console" pitchFamily="49" charset="0"/>
            </a:endParaRPr>
          </a:p>
          <a:p>
            <a:pPr defTabSz="739775" eaLnBrk="0" hangingPunct="0">
              <a:tabLst>
                <a:tab pos="1336675" algn="l"/>
                <a:tab pos="2286000" algn="l"/>
                <a:tab pos="3429000" algn="l"/>
                <a:tab pos="4572000" algn="l"/>
                <a:tab pos="5715000" algn="l"/>
              </a:tabLst>
              <a:defRPr/>
            </a:pPr>
            <a:endParaRPr lang="en-GB" dirty="0">
              <a:latin typeface="Lucida Console" pitchFamily="49" charset="0"/>
            </a:endParaRPr>
          </a:p>
          <a:p>
            <a:pPr defTabSz="739775" eaLnBrk="0" hangingPunct="0">
              <a:tabLst>
                <a:tab pos="1336675" algn="l"/>
                <a:tab pos="2286000" algn="l"/>
                <a:tab pos="3429000" algn="l"/>
                <a:tab pos="4572000" algn="l"/>
                <a:tab pos="5715000" algn="l"/>
              </a:tabLst>
              <a:defRPr/>
            </a:pPr>
            <a:r>
              <a:rPr lang="en-GB" dirty="0">
                <a:latin typeface="Lucida Console" pitchFamily="49" charset="0"/>
              </a:rPr>
              <a:t>x</a:t>
            </a:r>
            <a:r>
              <a:rPr lang="en-GB" dirty="0">
                <a:solidFill>
                  <a:srgbClr val="0000C8"/>
                </a:solidFill>
                <a:latin typeface="Lucida Console" pitchFamily="49" charset="0"/>
              </a:rPr>
              <a:t> </a:t>
            </a:r>
            <a:r>
              <a:rPr lang="en-GB" dirty="0">
                <a:latin typeface="Lucida Console" pitchFamily="49" charset="0"/>
              </a:rPr>
              <a:t>+= y; </a:t>
            </a:r>
          </a:p>
          <a:p>
            <a:pPr defTabSz="739775" eaLnBrk="0" hangingPunct="0">
              <a:tabLst>
                <a:tab pos="1336675" algn="l"/>
                <a:tab pos="2286000" algn="l"/>
                <a:tab pos="3429000" algn="l"/>
                <a:tab pos="4572000" algn="l"/>
                <a:tab pos="5715000" algn="l"/>
              </a:tabLst>
              <a:defRPr/>
            </a:pPr>
            <a:endParaRPr lang="en-GB" dirty="0">
              <a:latin typeface="Lucida Console" pitchFamily="49" charset="0"/>
            </a:endParaRPr>
          </a:p>
          <a:p>
            <a:pPr defTabSz="739775" eaLnBrk="0" hangingPunct="0">
              <a:tabLst>
                <a:tab pos="1336675" algn="l"/>
                <a:tab pos="2286000" algn="l"/>
                <a:tab pos="3429000" algn="l"/>
                <a:tab pos="4572000" algn="l"/>
                <a:tab pos="5715000" algn="l"/>
              </a:tabLst>
              <a:defRPr/>
            </a:pPr>
            <a:r>
              <a:rPr lang="en-GB" dirty="0">
                <a:latin typeface="Lucida Console" pitchFamily="49" charset="0"/>
              </a:rPr>
              <a:t> 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060269" y="3253590"/>
            <a:ext cx="2963866" cy="119776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square" lIns="90488" tIns="44450" rIns="90488" bIns="44450">
            <a:spAutoFit/>
          </a:bodyPr>
          <a:lstStyle/>
          <a:p>
            <a:pPr defTabSz="739775" eaLnBrk="0" hangingPunct="0">
              <a:tabLst>
                <a:tab pos="1336675" algn="l"/>
                <a:tab pos="2286000" algn="l"/>
                <a:tab pos="3429000" algn="l"/>
                <a:tab pos="4572000" algn="l"/>
                <a:tab pos="5715000" algn="l"/>
              </a:tabLst>
              <a:defRPr/>
            </a:pPr>
            <a:r>
              <a:rPr lang="en-GB" dirty="0" err="1">
                <a:latin typeface="Lucida Console" pitchFamily="49" charset="0"/>
              </a:rPr>
              <a:t>int</a:t>
            </a:r>
            <a:r>
              <a:rPr lang="en-GB" dirty="0">
                <a:latin typeface="Lucida Console" pitchFamily="49" charset="0"/>
              </a:rPr>
              <a:t> x = 5;</a:t>
            </a:r>
          </a:p>
          <a:p>
            <a:pPr defTabSz="739775" eaLnBrk="0" hangingPunct="0">
              <a:tabLst>
                <a:tab pos="1336675" algn="l"/>
                <a:tab pos="2286000" algn="l"/>
                <a:tab pos="3429000" algn="l"/>
                <a:tab pos="4572000" algn="l"/>
                <a:tab pos="5715000" algn="l"/>
              </a:tabLst>
              <a:defRPr/>
            </a:pPr>
            <a:r>
              <a:rPr lang="en-GB" dirty="0">
                <a:latin typeface="Lucida Console" pitchFamily="49" charset="0"/>
              </a:rPr>
              <a:t>x = x + 1;</a:t>
            </a:r>
          </a:p>
          <a:p>
            <a:pPr defTabSz="739775" eaLnBrk="0" hangingPunct="0">
              <a:tabLst>
                <a:tab pos="1336675" algn="l"/>
                <a:tab pos="2286000" algn="l"/>
                <a:tab pos="3429000" algn="l"/>
                <a:tab pos="4572000" algn="l"/>
                <a:tab pos="5715000" algn="l"/>
              </a:tabLst>
              <a:defRPr/>
            </a:pPr>
            <a:r>
              <a:rPr lang="en-GB" dirty="0">
                <a:latin typeface="Lucida Console" pitchFamily="49" charset="0"/>
              </a:rPr>
              <a:t>x++;</a:t>
            </a:r>
          </a:p>
          <a:p>
            <a:pPr defTabSz="739775" eaLnBrk="0" hangingPunct="0">
              <a:tabLst>
                <a:tab pos="1336675" algn="l"/>
                <a:tab pos="2286000" algn="l"/>
                <a:tab pos="3429000" algn="l"/>
                <a:tab pos="4572000" algn="l"/>
                <a:tab pos="5715000" algn="l"/>
              </a:tabLst>
              <a:defRPr/>
            </a:pPr>
            <a:r>
              <a:rPr lang="en-GB" dirty="0">
                <a:latin typeface="Lucida Console" pitchFamily="49" charset="0"/>
              </a:rPr>
              <a:t>++x;</a:t>
            </a:r>
          </a:p>
        </p:txBody>
      </p:sp>
      <p:sp>
        <p:nvSpPr>
          <p:cNvPr id="7" name="Oval 6"/>
          <p:cNvSpPr/>
          <p:nvPr/>
        </p:nvSpPr>
        <p:spPr>
          <a:xfrm>
            <a:off x="7666040" y="3460127"/>
            <a:ext cx="1019050" cy="63478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  <a:cs typeface="Arial" pitchFamily="34" charset="0"/>
              </a:rPr>
              <a:t>X = 8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6060269" y="4889489"/>
            <a:ext cx="2963866" cy="119776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square" lIns="90488" tIns="44450" rIns="90488" bIns="44450">
            <a:spAutoFit/>
          </a:bodyPr>
          <a:lstStyle/>
          <a:p>
            <a:pPr defTabSz="739775" eaLnBrk="0" hangingPunct="0">
              <a:tabLst>
                <a:tab pos="1336675" algn="l"/>
                <a:tab pos="2286000" algn="l"/>
                <a:tab pos="3429000" algn="l"/>
                <a:tab pos="4572000" algn="l"/>
                <a:tab pos="5715000" algn="l"/>
              </a:tabLst>
              <a:defRPr/>
            </a:pPr>
            <a:r>
              <a:rPr lang="en-GB" dirty="0" err="1">
                <a:latin typeface="Lucida Console" pitchFamily="49" charset="0"/>
              </a:rPr>
              <a:t>int</a:t>
            </a:r>
            <a:r>
              <a:rPr lang="en-GB" dirty="0">
                <a:latin typeface="Lucida Console" pitchFamily="49" charset="0"/>
              </a:rPr>
              <a:t> x = 5;</a:t>
            </a:r>
          </a:p>
          <a:p>
            <a:pPr defTabSz="739775" eaLnBrk="0" hangingPunct="0">
              <a:tabLst>
                <a:tab pos="1336675" algn="l"/>
                <a:tab pos="2286000" algn="l"/>
                <a:tab pos="3429000" algn="l"/>
                <a:tab pos="4572000" algn="l"/>
                <a:tab pos="5715000" algn="l"/>
              </a:tabLst>
              <a:defRPr/>
            </a:pPr>
            <a:r>
              <a:rPr lang="en-GB" dirty="0">
                <a:latin typeface="Lucida Console" pitchFamily="49" charset="0"/>
              </a:rPr>
              <a:t>x = x -1;</a:t>
            </a:r>
          </a:p>
          <a:p>
            <a:pPr defTabSz="739775" eaLnBrk="0" hangingPunct="0">
              <a:tabLst>
                <a:tab pos="1336675" algn="l"/>
                <a:tab pos="2286000" algn="l"/>
                <a:tab pos="3429000" algn="l"/>
                <a:tab pos="4572000" algn="l"/>
                <a:tab pos="5715000" algn="l"/>
              </a:tabLst>
              <a:defRPr/>
            </a:pPr>
            <a:r>
              <a:rPr lang="en-GB" dirty="0">
                <a:latin typeface="Lucida Console" pitchFamily="49" charset="0"/>
              </a:rPr>
              <a:t>x--;</a:t>
            </a:r>
          </a:p>
          <a:p>
            <a:pPr defTabSz="739775" eaLnBrk="0" hangingPunct="0">
              <a:tabLst>
                <a:tab pos="1336675" algn="l"/>
                <a:tab pos="2286000" algn="l"/>
                <a:tab pos="3429000" algn="l"/>
                <a:tab pos="4572000" algn="l"/>
                <a:tab pos="5715000" algn="l"/>
              </a:tabLst>
              <a:defRPr/>
            </a:pPr>
            <a:r>
              <a:rPr lang="en-GB" dirty="0">
                <a:latin typeface="Lucida Console" pitchFamily="49" charset="0"/>
              </a:rPr>
              <a:t>--x;</a:t>
            </a:r>
          </a:p>
        </p:txBody>
      </p:sp>
      <p:sp>
        <p:nvSpPr>
          <p:cNvPr id="9" name="Oval 8"/>
          <p:cNvSpPr/>
          <p:nvPr/>
        </p:nvSpPr>
        <p:spPr>
          <a:xfrm>
            <a:off x="7729593" y="5121213"/>
            <a:ext cx="1019050" cy="63478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  <a:cs typeface="Arial" pitchFamily="34" charset="0"/>
              </a:rPr>
              <a:t>X = 5</a:t>
            </a:r>
          </a:p>
        </p:txBody>
      </p:sp>
      <p:sp>
        <p:nvSpPr>
          <p:cNvPr id="10" name="Oval 9"/>
          <p:cNvSpPr/>
          <p:nvPr/>
        </p:nvSpPr>
        <p:spPr>
          <a:xfrm>
            <a:off x="3951653" y="3684445"/>
            <a:ext cx="1131873" cy="70460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  <a:cs typeface="Arial" pitchFamily="34" charset="0"/>
              </a:rPr>
              <a:t>X = 10</a:t>
            </a:r>
          </a:p>
        </p:txBody>
      </p:sp>
      <p:sp>
        <p:nvSpPr>
          <p:cNvPr id="11" name="Oval 10"/>
          <p:cNvSpPr/>
          <p:nvPr/>
        </p:nvSpPr>
        <p:spPr>
          <a:xfrm>
            <a:off x="3949943" y="4874533"/>
            <a:ext cx="1131873" cy="70460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  <a:cs typeface="Arial" pitchFamily="34" charset="0"/>
              </a:rPr>
              <a:t>X = 16</a:t>
            </a:r>
          </a:p>
        </p:txBody>
      </p:sp>
    </p:spTree>
    <p:extLst>
      <p:ext uri="{BB962C8B-B14F-4D97-AF65-F5344CB8AC3E}">
        <p14:creationId xmlns:p14="http://schemas.microsoft.com/office/powerpoint/2010/main" val="1428383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 and post </a:t>
            </a:r>
            <a:r>
              <a:rPr lang="en-GB" dirty="0" smtClean="0"/>
              <a:t>increment / decrement</a:t>
            </a:r>
            <a:endParaRPr lang="en-IN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2569271" y="1896468"/>
            <a:ext cx="4328113" cy="1474763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shade val="50000"/>
              </a:schemeClr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square" lIns="90488" tIns="44450" rIns="90488" bIns="44450">
            <a:spAutoFit/>
          </a:bodyPr>
          <a:lstStyle/>
          <a:p>
            <a:pPr defTabSz="739775" eaLnBrk="0" hangingPunct="0">
              <a:tabLst>
                <a:tab pos="1336675" algn="l"/>
                <a:tab pos="2286000" algn="l"/>
                <a:tab pos="3429000" algn="l"/>
                <a:tab pos="4572000" algn="l"/>
                <a:tab pos="5715000" algn="l"/>
              </a:tabLst>
              <a:defRPr/>
            </a:pPr>
            <a:r>
              <a:rPr lang="en-GB" dirty="0" err="1">
                <a:solidFill>
                  <a:srgbClr val="0000C8"/>
                </a:solidFill>
                <a:latin typeface="Lucida Console" pitchFamily="49" charset="0"/>
              </a:rPr>
              <a:t>int</a:t>
            </a:r>
            <a:r>
              <a:rPr lang="en-GB" dirty="0">
                <a:solidFill>
                  <a:srgbClr val="0000C8"/>
                </a:solidFill>
                <a:latin typeface="Lucida Console" pitchFamily="49" charset="0"/>
              </a:rPr>
              <a:t> </a:t>
            </a:r>
            <a:r>
              <a:rPr lang="en-GB" dirty="0">
                <a:latin typeface="Lucida Console" pitchFamily="49" charset="0"/>
              </a:rPr>
              <a:t>x = 4, y = 6;</a:t>
            </a:r>
          </a:p>
          <a:p>
            <a:pPr defTabSz="739775" eaLnBrk="0" hangingPunct="0">
              <a:tabLst>
                <a:tab pos="1336675" algn="l"/>
                <a:tab pos="2286000" algn="l"/>
                <a:tab pos="3429000" algn="l"/>
                <a:tab pos="4572000" algn="l"/>
                <a:tab pos="5715000" algn="l"/>
              </a:tabLst>
              <a:defRPr/>
            </a:pPr>
            <a:endParaRPr lang="en-GB" dirty="0">
              <a:solidFill>
                <a:schemeClr val="accent6">
                  <a:lumMod val="50000"/>
                </a:schemeClr>
              </a:solidFill>
              <a:latin typeface="Lucida Console" pitchFamily="49" charset="0"/>
            </a:endParaRPr>
          </a:p>
          <a:p>
            <a:pPr defTabSz="739775" eaLnBrk="0" hangingPunct="0">
              <a:tabLst>
                <a:tab pos="1336675" algn="l"/>
                <a:tab pos="2286000" algn="l"/>
                <a:tab pos="3429000" algn="l"/>
                <a:tab pos="4572000" algn="l"/>
                <a:tab pos="5715000" algn="l"/>
              </a:tabLst>
              <a:defRPr/>
            </a:pPr>
            <a:r>
              <a:rPr lang="en-GB" dirty="0">
                <a:latin typeface="Lucida Console" pitchFamily="49" charset="0"/>
              </a:rPr>
              <a:t>x</a:t>
            </a:r>
            <a:r>
              <a:rPr lang="en-GB" dirty="0">
                <a:solidFill>
                  <a:srgbClr val="0000C8"/>
                </a:solidFill>
                <a:latin typeface="Lucida Console" pitchFamily="49" charset="0"/>
              </a:rPr>
              <a:t> </a:t>
            </a:r>
            <a:r>
              <a:rPr lang="en-GB" dirty="0">
                <a:latin typeface="Lucida Console" pitchFamily="49" charset="0"/>
              </a:rPr>
              <a:t>= y++;  </a:t>
            </a:r>
          </a:p>
          <a:p>
            <a:pPr defTabSz="739775" eaLnBrk="0" hangingPunct="0">
              <a:tabLst>
                <a:tab pos="1336675" algn="l"/>
                <a:tab pos="2286000" algn="l"/>
                <a:tab pos="3429000" algn="l"/>
                <a:tab pos="4572000" algn="l"/>
                <a:tab pos="5715000" algn="l"/>
              </a:tabLst>
              <a:defRPr/>
            </a:pPr>
            <a:endParaRPr lang="en-GB" dirty="0">
              <a:solidFill>
                <a:schemeClr val="accent6">
                  <a:lumMod val="50000"/>
                </a:schemeClr>
              </a:solidFill>
              <a:latin typeface="Lucida Console" pitchFamily="49" charset="0"/>
            </a:endParaRPr>
          </a:p>
          <a:p>
            <a:pPr defTabSz="739775" eaLnBrk="0" hangingPunct="0">
              <a:tabLst>
                <a:tab pos="1336675" algn="l"/>
                <a:tab pos="2286000" algn="l"/>
                <a:tab pos="3429000" algn="l"/>
                <a:tab pos="4572000" algn="l"/>
                <a:tab pos="5715000" algn="l"/>
              </a:tabLst>
              <a:defRPr/>
            </a:pPr>
            <a:endParaRPr lang="en-GB" dirty="0">
              <a:solidFill>
                <a:schemeClr val="accent6">
                  <a:lumMod val="50000"/>
                </a:schemeClr>
              </a:solidFill>
              <a:latin typeface="Lucida Console" pitchFamily="49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569271" y="4113672"/>
            <a:ext cx="4461677" cy="1474763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shade val="50000"/>
              </a:schemeClr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square" lIns="90488" tIns="44450" rIns="90488" bIns="44450">
            <a:spAutoFit/>
          </a:bodyPr>
          <a:lstStyle/>
          <a:p>
            <a:pPr defTabSz="739775" eaLnBrk="0" hangingPunct="0">
              <a:tabLst>
                <a:tab pos="1336675" algn="l"/>
                <a:tab pos="2286000" algn="l"/>
                <a:tab pos="3429000" algn="l"/>
                <a:tab pos="4572000" algn="l"/>
                <a:tab pos="5715000" algn="l"/>
              </a:tabLst>
              <a:defRPr/>
            </a:pPr>
            <a:r>
              <a:rPr lang="en-GB" dirty="0" err="1">
                <a:solidFill>
                  <a:srgbClr val="0000C8"/>
                </a:solidFill>
                <a:latin typeface="Lucida Console" pitchFamily="49" charset="0"/>
              </a:rPr>
              <a:t>int</a:t>
            </a:r>
            <a:r>
              <a:rPr lang="en-GB" dirty="0">
                <a:solidFill>
                  <a:srgbClr val="0000C8"/>
                </a:solidFill>
                <a:latin typeface="Lucida Console" pitchFamily="49" charset="0"/>
              </a:rPr>
              <a:t> </a:t>
            </a:r>
            <a:r>
              <a:rPr lang="en-GB" dirty="0">
                <a:latin typeface="Lucida Console" pitchFamily="49" charset="0"/>
              </a:rPr>
              <a:t>x = 4, y = 6;</a:t>
            </a:r>
          </a:p>
          <a:p>
            <a:pPr defTabSz="739775" eaLnBrk="0" hangingPunct="0">
              <a:tabLst>
                <a:tab pos="1336675" algn="l"/>
                <a:tab pos="2286000" algn="l"/>
                <a:tab pos="3429000" algn="l"/>
                <a:tab pos="4572000" algn="l"/>
                <a:tab pos="5715000" algn="l"/>
              </a:tabLst>
              <a:defRPr/>
            </a:pPr>
            <a:endParaRPr lang="en-GB" dirty="0">
              <a:solidFill>
                <a:schemeClr val="accent6">
                  <a:lumMod val="50000"/>
                </a:schemeClr>
              </a:solidFill>
              <a:latin typeface="Lucida Console" pitchFamily="49" charset="0"/>
            </a:endParaRPr>
          </a:p>
          <a:p>
            <a:pPr defTabSz="739775" eaLnBrk="0" hangingPunct="0">
              <a:tabLst>
                <a:tab pos="1336675" algn="l"/>
                <a:tab pos="2286000" algn="l"/>
                <a:tab pos="3429000" algn="l"/>
                <a:tab pos="4572000" algn="l"/>
                <a:tab pos="5715000" algn="l"/>
              </a:tabLst>
              <a:defRPr/>
            </a:pPr>
            <a:r>
              <a:rPr lang="en-GB" dirty="0">
                <a:latin typeface="Lucida Console" pitchFamily="49" charset="0"/>
              </a:rPr>
              <a:t>x</a:t>
            </a:r>
            <a:r>
              <a:rPr lang="en-GB" dirty="0">
                <a:solidFill>
                  <a:srgbClr val="0000C8"/>
                </a:solidFill>
                <a:latin typeface="Lucida Console" pitchFamily="49" charset="0"/>
              </a:rPr>
              <a:t> </a:t>
            </a:r>
            <a:r>
              <a:rPr lang="en-GB" dirty="0">
                <a:latin typeface="Lucida Console" pitchFamily="49" charset="0"/>
              </a:rPr>
              <a:t>= ++y; </a:t>
            </a:r>
          </a:p>
          <a:p>
            <a:pPr defTabSz="739775" eaLnBrk="0" hangingPunct="0">
              <a:tabLst>
                <a:tab pos="1336675" algn="l"/>
                <a:tab pos="2286000" algn="l"/>
                <a:tab pos="3429000" algn="l"/>
                <a:tab pos="4572000" algn="l"/>
                <a:tab pos="5715000" algn="l"/>
              </a:tabLst>
              <a:defRPr/>
            </a:pPr>
            <a:endParaRPr lang="en-GB" dirty="0">
              <a:latin typeface="Lucida Console" pitchFamily="49" charset="0"/>
            </a:endParaRPr>
          </a:p>
          <a:p>
            <a:pPr defTabSz="739775" eaLnBrk="0" hangingPunct="0">
              <a:tabLst>
                <a:tab pos="1336675" algn="l"/>
                <a:tab pos="2286000" algn="l"/>
                <a:tab pos="3429000" algn="l"/>
                <a:tab pos="4572000" algn="l"/>
                <a:tab pos="5715000" algn="l"/>
              </a:tabLst>
              <a:defRPr/>
            </a:pPr>
            <a:r>
              <a:rPr lang="en-GB" dirty="0">
                <a:latin typeface="Lucida Console" pitchFamily="49" charset="0"/>
              </a:rPr>
              <a:t> </a:t>
            </a:r>
            <a:endParaRPr lang="en-GB" dirty="0">
              <a:solidFill>
                <a:schemeClr val="accent6">
                  <a:lumMod val="50000"/>
                </a:schemeClr>
              </a:solidFill>
              <a:latin typeface="Lucida Console" pitchFamily="49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5672832" y="2153318"/>
            <a:ext cx="1060168" cy="85700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  <a:cs typeface="Arial" pitchFamily="34" charset="0"/>
              </a:rPr>
              <a:t>X = 6</a:t>
            </a:r>
          </a:p>
          <a:p>
            <a:pPr algn="ctr"/>
            <a:r>
              <a:rPr lang="en-GB" sz="1600" dirty="0">
                <a:solidFill>
                  <a:schemeClr val="tx1"/>
                </a:solidFill>
                <a:cs typeface="Arial" pitchFamily="34" charset="0"/>
              </a:rPr>
              <a:t>Y = 7</a:t>
            </a:r>
          </a:p>
        </p:txBody>
      </p:sp>
      <p:sp>
        <p:nvSpPr>
          <p:cNvPr id="7" name="Oval 6"/>
          <p:cNvSpPr/>
          <p:nvPr/>
        </p:nvSpPr>
        <p:spPr>
          <a:xfrm>
            <a:off x="5672831" y="4452114"/>
            <a:ext cx="1060168" cy="79787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  <a:cs typeface="Arial" pitchFamily="34" charset="0"/>
              </a:rPr>
              <a:t>X = 7</a:t>
            </a:r>
          </a:p>
          <a:p>
            <a:pPr algn="ctr"/>
            <a:r>
              <a:rPr lang="en-GB" sz="1600" dirty="0">
                <a:solidFill>
                  <a:schemeClr val="tx1"/>
                </a:solidFill>
                <a:cs typeface="Arial" pitchFamily="34" charset="0"/>
              </a:rPr>
              <a:t>Y = 7</a:t>
            </a:r>
          </a:p>
        </p:txBody>
      </p:sp>
    </p:spTree>
    <p:extLst>
      <p:ext uri="{BB962C8B-B14F-4D97-AF65-F5344CB8AC3E}">
        <p14:creationId xmlns:p14="http://schemas.microsoft.com/office/powerpoint/2010/main" val="582158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Methods and parameter passing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1796273" y="2997648"/>
            <a:ext cx="8429939" cy="2062103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Student {</a:t>
            </a:r>
          </a:p>
          <a:p>
            <a:r>
              <a:rPr lang="en-GB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   private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GB" sz="1600" b="1" dirty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   </a:t>
            </a:r>
            <a:r>
              <a:rPr lang="en-GB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>
                <a:solidFill>
                  <a:srgbClr val="0000C0"/>
                </a:solidFill>
                <a:latin typeface="Consolas" panose="020B0609020204030204" pitchFamily="49" charset="0"/>
              </a:rPr>
              <a:t>age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   public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attendCourse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	HR </a:t>
            </a:r>
            <a:r>
              <a:rPr lang="en-GB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hr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HR();	</a:t>
            </a:r>
          </a:p>
          <a:p>
            <a:r>
              <a:rPr lang="en-GB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	</a:t>
            </a:r>
            <a:r>
              <a:rPr lang="en-GB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boolean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success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sz="16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hr</a:t>
            </a:r>
            <a:r>
              <a:rPr lang="en-GB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.register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6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GB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GB" sz="16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age</a:t>
            </a:r>
            <a:r>
              <a:rPr lang="en-GB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GB" sz="1600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"Java</a:t>
            </a:r>
            <a:r>
              <a:rPr lang="en-GB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</a:p>
          <a:p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1816817" y="1350096"/>
            <a:ext cx="8409395" cy="1323439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HR {</a:t>
            </a:r>
          </a:p>
          <a:p>
            <a:r>
              <a:rPr lang="en-GB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       public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boolean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register(String </a:t>
            </a:r>
            <a:r>
              <a:rPr lang="en-GB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age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, String </a:t>
            </a:r>
            <a:r>
              <a:rPr lang="en-GB" sz="16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courseName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GB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		return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true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}</a:t>
            </a:r>
          </a:p>
          <a:p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93291" y="5379712"/>
            <a:ext cx="2803973" cy="369332"/>
          </a:xfrm>
          <a:prstGeom prst="rect">
            <a:avLst/>
          </a:prstGeom>
          <a:solidFill>
            <a:srgbClr val="F3622C">
              <a:alpha val="40000"/>
            </a:srgbClr>
          </a:solidFill>
        </p:spPr>
        <p:txBody>
          <a:bodyPr wrap="none" rtlCol="0">
            <a:spAutoFit/>
          </a:bodyPr>
          <a:lstStyle/>
          <a:p>
            <a:r>
              <a:rPr lang="en-GB" b="1" dirty="0">
                <a:latin typeface="Courier New" pitchFamily="49" charset="0"/>
                <a:cs typeface="Courier New" pitchFamily="49" charset="0"/>
              </a:rPr>
              <a:t>C#: string and bool</a:t>
            </a:r>
            <a:endParaRPr lang="en-GB" sz="20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5751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Methods and parameter passing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1816817" y="3894403"/>
            <a:ext cx="8409395" cy="2062103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Student {</a:t>
            </a:r>
          </a:p>
          <a:p>
            <a:r>
              <a:rPr lang="en-GB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   private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GB" sz="1600" b="1" dirty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   </a:t>
            </a:r>
            <a:r>
              <a:rPr lang="en-GB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>
                <a:solidFill>
                  <a:srgbClr val="0000C0"/>
                </a:solidFill>
                <a:latin typeface="Consolas" panose="020B0609020204030204" pitchFamily="49" charset="0"/>
              </a:rPr>
              <a:t>age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   public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attendCourse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	HR </a:t>
            </a:r>
            <a:r>
              <a:rPr lang="en-GB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hr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HR();	</a:t>
            </a:r>
          </a:p>
          <a:p>
            <a:r>
              <a:rPr lang="en-GB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        </a:t>
            </a:r>
            <a:r>
              <a:rPr lang="en-GB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boolean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success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hr</a:t>
            </a:r>
            <a:r>
              <a:rPr lang="en-GB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.register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GB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GB" sz="1600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"Java</a:t>
            </a:r>
            <a:r>
              <a:rPr lang="en-GB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1816817" y="1350100"/>
            <a:ext cx="8409395" cy="2308324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HR {</a:t>
            </a:r>
          </a:p>
          <a:p>
            <a:r>
              <a:rPr lang="en-GB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       public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boolean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register(String </a:t>
            </a:r>
            <a:r>
              <a:rPr lang="en-GB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age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, String </a:t>
            </a:r>
            <a:r>
              <a:rPr lang="en-GB" sz="16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courseName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GB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		return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true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}</a:t>
            </a:r>
          </a:p>
          <a:p>
            <a:endParaRPr lang="en-GB" sz="1600" dirty="0">
              <a:latin typeface="Consolas" panose="020B0609020204030204" pitchFamily="49" charset="0"/>
            </a:endParaRPr>
          </a:p>
          <a:p>
            <a:r>
              <a:rPr lang="en-GB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       public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boolean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register(Student </a:t>
            </a:r>
            <a:r>
              <a:rPr lang="en-GB" sz="16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student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, String </a:t>
            </a:r>
            <a:r>
              <a:rPr lang="en-GB" sz="16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courseName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GB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		return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true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}</a:t>
            </a:r>
          </a:p>
          <a:p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29703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+mj-lt"/>
              </a:rPr>
              <a:t>Formatted output via  </a:t>
            </a:r>
            <a:r>
              <a:rPr lang="en-GB" dirty="0" err="1">
                <a:latin typeface="+mj-lt"/>
              </a:rPr>
              <a:t>System,out.printf</a:t>
            </a:r>
            <a:r>
              <a:rPr lang="en-GB" dirty="0">
                <a:latin typeface="+mj-lt"/>
              </a:rPr>
              <a:t>()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idx="1"/>
          </p:nvPr>
        </p:nvSpPr>
        <p:spPr>
          <a:xfrm>
            <a:off x="341273" y="1368256"/>
            <a:ext cx="3848988" cy="2262711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Java:</a:t>
            </a:r>
            <a:endParaRPr lang="en-GB" sz="1800" b="0" dirty="0">
              <a:latin typeface="Lucida Console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800" b="0" dirty="0">
              <a:latin typeface="Lucida Console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800" b="0" dirty="0">
              <a:latin typeface="Lucida Console" pitchFamily="49" charset="0"/>
            </a:endParaRPr>
          </a:p>
          <a:p>
            <a:endParaRPr lang="en-GB" sz="1800" b="0" dirty="0">
              <a:latin typeface="Lucida Console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800" b="0" dirty="0">
              <a:latin typeface="Lucida Console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1" dirty="0" smtClean="0">
                <a:latin typeface="Lucida Console" pitchFamily="49" charset="0"/>
              </a:rPr>
              <a:t>C#</a:t>
            </a:r>
            <a:r>
              <a:rPr lang="en-GB" sz="1800" b="0" dirty="0">
                <a:latin typeface="Lucida Console" pitchFamily="49" charset="0"/>
              </a:rPr>
              <a:t/>
            </a:r>
            <a:br>
              <a:rPr lang="en-GB" sz="1800" b="0" dirty="0">
                <a:latin typeface="Lucida Console" pitchFamily="49" charset="0"/>
              </a:rPr>
            </a:br>
            <a:endParaRPr lang="en-GB" b="0" dirty="0">
              <a:latin typeface="+mn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160640" y="1363084"/>
            <a:ext cx="6643165" cy="369332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GB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GB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GB" dirty="0">
                <a:solidFill>
                  <a:srgbClr val="2A00FF"/>
                </a:solidFill>
                <a:latin typeface="Consolas" panose="020B0609020204030204" pitchFamily="49" charset="0"/>
              </a:rPr>
              <a:t>Name: %s, Age: %d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", </a:t>
            </a:r>
            <a:r>
              <a:rPr lang="en-GB" dirty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dirty="0">
                <a:solidFill>
                  <a:srgbClr val="0000C0"/>
                </a:solidFill>
                <a:latin typeface="Consolas" panose="020B0609020204030204" pitchFamily="49" charset="0"/>
              </a:rPr>
              <a:t>age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2160640" y="1972527"/>
            <a:ext cx="7237879" cy="584775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GB" sz="1600" dirty="0">
                <a:solidFill>
                  <a:srgbClr val="6A3E3E"/>
                </a:solidFill>
                <a:latin typeface="Consolas" panose="020B0609020204030204" pitchFamily="49" charset="0"/>
              </a:rPr>
              <a:t>result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String.format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600" dirty="0">
                <a:solidFill>
                  <a:srgbClr val="2A00FF"/>
                </a:solidFill>
                <a:latin typeface="Consolas" panose="020B0609020204030204" pitchFamily="49" charset="0"/>
              </a:rPr>
              <a:t>"Name: %s, Age: %d"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sz="1600" dirty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sz="1600" dirty="0">
                <a:solidFill>
                  <a:srgbClr val="0000C0"/>
                </a:solidFill>
                <a:latin typeface="Consolas" panose="020B0609020204030204" pitchFamily="49" charset="0"/>
              </a:rPr>
              <a:t>age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GB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GB" sz="16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GB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result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4" name="Rectangle 3"/>
          <p:cNvSpPr/>
          <p:nvPr/>
        </p:nvSpPr>
        <p:spPr>
          <a:xfrm>
            <a:off x="2160640" y="3098306"/>
            <a:ext cx="7785465" cy="1077218"/>
          </a:xfrm>
          <a:prstGeom prst="rect">
            <a:avLst/>
          </a:prstGeom>
          <a:solidFill>
            <a:srgbClr val="E0F0E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result = </a:t>
            </a:r>
            <a:r>
              <a:rPr lang="en-GB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GB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.Format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600" dirty="0">
                <a:solidFill>
                  <a:srgbClr val="A31515"/>
                </a:solidFill>
                <a:latin typeface="Consolas" panose="020B0609020204030204" pitchFamily="49" charset="0"/>
              </a:rPr>
              <a:t>"Name: {0}, Age: {1}"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, name, age);</a:t>
            </a:r>
          </a:p>
          <a:p>
            <a:r>
              <a:rPr lang="en-GB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(result);</a:t>
            </a:r>
          </a:p>
          <a:p>
            <a:endParaRPr lang="en-GB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600" dirty="0">
                <a:solidFill>
                  <a:srgbClr val="A31515"/>
                </a:solidFill>
                <a:latin typeface="Consolas" panose="020B0609020204030204" pitchFamily="49" charset="0"/>
              </a:rPr>
              <a:t>"Name: {0}, Age: {1}"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, name, age);</a:t>
            </a:r>
          </a:p>
        </p:txBody>
      </p:sp>
      <p:sp>
        <p:nvSpPr>
          <p:cNvPr id="8" name="Rectangle 7"/>
          <p:cNvSpPr/>
          <p:nvPr/>
        </p:nvSpPr>
        <p:spPr>
          <a:xfrm>
            <a:off x="2160640" y="4321075"/>
            <a:ext cx="7785465" cy="1077218"/>
          </a:xfrm>
          <a:prstGeom prst="rect">
            <a:avLst/>
          </a:prstGeom>
          <a:solidFill>
            <a:srgbClr val="E0F0E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result = </a:t>
            </a:r>
            <a:r>
              <a:rPr lang="en-GB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GB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.Format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600" dirty="0">
                <a:solidFill>
                  <a:srgbClr val="A31515"/>
                </a:solidFill>
                <a:latin typeface="Consolas" panose="020B0609020204030204" pitchFamily="49" charset="0"/>
              </a:rPr>
              <a:t>$"Name: 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{name}</a:t>
            </a:r>
            <a:r>
              <a:rPr lang="en-GB" sz="1600" dirty="0">
                <a:solidFill>
                  <a:srgbClr val="A31515"/>
                </a:solidFill>
                <a:latin typeface="Consolas" panose="020B0609020204030204" pitchFamily="49" charset="0"/>
              </a:rPr>
              <a:t>, Age: 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{age}</a:t>
            </a:r>
            <a:r>
              <a:rPr lang="en-GB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GB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(result);</a:t>
            </a:r>
          </a:p>
          <a:p>
            <a:endParaRPr lang="en-GB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600" dirty="0">
                <a:solidFill>
                  <a:srgbClr val="A31515"/>
                </a:solidFill>
                <a:latin typeface="Consolas" panose="020B0609020204030204" pitchFamily="49" charset="0"/>
              </a:rPr>
              <a:t>$"Name: 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{name}</a:t>
            </a:r>
            <a:r>
              <a:rPr lang="en-GB" sz="1600" dirty="0">
                <a:solidFill>
                  <a:srgbClr val="A31515"/>
                </a:solidFill>
                <a:latin typeface="Consolas" panose="020B0609020204030204" pitchFamily="49" charset="0"/>
              </a:rPr>
              <a:t>, Age: 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{age}</a:t>
            </a:r>
            <a:r>
              <a:rPr lang="en-GB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199483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Conditionals and operators	</a:t>
            </a:r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2176411" y="1326102"/>
            <a:ext cx="2029144" cy="830997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600" b="1" dirty="0">
                <a:solidFill>
                  <a:srgbClr val="0000C0"/>
                </a:solidFill>
                <a:latin typeface="Consolas" panose="020B0609020204030204" pitchFamily="49" charset="0"/>
              </a:rPr>
              <a:t>age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&gt; 16) {</a:t>
            </a:r>
          </a:p>
          <a:p>
            <a:endParaRPr lang="en-GB" sz="1600" dirty="0">
              <a:latin typeface="Consolas" panose="020B0609020204030204" pitchFamily="49" charset="0"/>
            </a:endParaRPr>
          </a:p>
          <a:p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Rectangle 8"/>
          <p:cNvSpPr/>
          <p:nvPr/>
        </p:nvSpPr>
        <p:spPr>
          <a:xfrm>
            <a:off x="6131958" y="1326101"/>
            <a:ext cx="2255181" cy="156966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600" b="1" dirty="0">
                <a:solidFill>
                  <a:srgbClr val="0000C0"/>
                </a:solidFill>
                <a:latin typeface="Consolas" panose="020B0609020204030204" pitchFamily="49" charset="0"/>
              </a:rPr>
              <a:t>age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&gt; 16) {</a:t>
            </a:r>
          </a:p>
          <a:p>
            <a:endParaRPr lang="en-GB" sz="1600" dirty="0">
              <a:latin typeface="Consolas" panose="020B0609020204030204" pitchFamily="49" charset="0"/>
            </a:endParaRPr>
          </a:p>
          <a:p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GB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endParaRPr lang="en-GB" sz="1600" dirty="0">
              <a:latin typeface="Consolas" panose="020B0609020204030204" pitchFamily="49" charset="0"/>
            </a:endParaRPr>
          </a:p>
          <a:p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Rectangle 9"/>
          <p:cNvSpPr/>
          <p:nvPr/>
        </p:nvSpPr>
        <p:spPr>
          <a:xfrm>
            <a:off x="2176412" y="2320234"/>
            <a:ext cx="3662735" cy="830997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GB" sz="1600" b="1" dirty="0">
                <a:solidFill>
                  <a:srgbClr val="0000C0"/>
                </a:solidFill>
                <a:latin typeface="Consolas" panose="020B0609020204030204" pitchFamily="49" charset="0"/>
              </a:rPr>
              <a:t>age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&gt; 16 &amp;&amp; </a:t>
            </a:r>
            <a:r>
              <a:rPr lang="en-GB" sz="1600" b="1" dirty="0">
                <a:solidFill>
                  <a:srgbClr val="0000C0"/>
                </a:solidFill>
                <a:latin typeface="Consolas" panose="020B0609020204030204" pitchFamily="49" charset="0"/>
              </a:rPr>
              <a:t>age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&lt; 18) {</a:t>
            </a:r>
          </a:p>
          <a:p>
            <a:endParaRPr lang="en-GB" sz="1600" dirty="0">
              <a:latin typeface="Consolas" panose="020B0609020204030204" pitchFamily="49" charset="0"/>
            </a:endParaRPr>
          </a:p>
          <a:p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762037" y="3322534"/>
            <a:ext cx="4572000" cy="304698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GB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switch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GB" sz="1600" b="1" dirty="0">
                <a:solidFill>
                  <a:srgbClr val="0000C0"/>
                </a:solidFill>
                <a:latin typeface="Consolas" panose="020B0609020204030204" pitchFamily="49" charset="0"/>
              </a:rPr>
              <a:t>age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GB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	case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15:</a:t>
            </a:r>
          </a:p>
          <a:p>
            <a:r>
              <a:rPr lang="en-GB" sz="1600" dirty="0">
                <a:solidFill>
                  <a:srgbClr val="3F7F5F"/>
                </a:solidFill>
                <a:latin typeface="Consolas" panose="020B0609020204030204" pitchFamily="49" charset="0"/>
              </a:rPr>
              <a:t>		// do something</a:t>
            </a:r>
          </a:p>
          <a:p>
            <a:r>
              <a:rPr lang="en-GB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		break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	case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16:</a:t>
            </a:r>
          </a:p>
          <a:p>
            <a:r>
              <a:rPr lang="en-GB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	case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17:</a:t>
            </a:r>
          </a:p>
          <a:p>
            <a:r>
              <a:rPr lang="en-GB" sz="1600" dirty="0">
                <a:solidFill>
                  <a:srgbClr val="3F7F5F"/>
                </a:solidFill>
                <a:latin typeface="Consolas" panose="020B0609020204030204" pitchFamily="49" charset="0"/>
              </a:rPr>
              <a:t>		// do something</a:t>
            </a:r>
          </a:p>
          <a:p>
            <a:r>
              <a:rPr lang="en-GB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		break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	default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GB" sz="1600" dirty="0">
                <a:solidFill>
                  <a:srgbClr val="3F7F5F"/>
                </a:solidFill>
                <a:latin typeface="Consolas" panose="020B0609020204030204" pitchFamily="49" charset="0"/>
              </a:rPr>
              <a:t>		// do something</a:t>
            </a:r>
          </a:p>
          <a:p>
            <a:r>
              <a:rPr lang="en-GB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		break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176411" y="2319991"/>
            <a:ext cx="3662735" cy="830997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GB" sz="1600" b="1" dirty="0">
                <a:solidFill>
                  <a:srgbClr val="0000C0"/>
                </a:solidFill>
                <a:latin typeface="Consolas" panose="020B0609020204030204" pitchFamily="49" charset="0"/>
              </a:rPr>
              <a:t>age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&lt; 16 || </a:t>
            </a:r>
            <a:r>
              <a:rPr lang="en-GB" sz="1600" b="1" dirty="0">
                <a:solidFill>
                  <a:srgbClr val="0000C0"/>
                </a:solidFill>
                <a:latin typeface="Consolas" panose="020B0609020204030204" pitchFamily="49" charset="0"/>
              </a:rPr>
              <a:t>age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&gt; 18) {</a:t>
            </a:r>
          </a:p>
          <a:p>
            <a:endParaRPr lang="en-GB" sz="1600" dirty="0">
              <a:latin typeface="Consolas" panose="020B0609020204030204" pitchFamily="49" charset="0"/>
            </a:endParaRPr>
          </a:p>
          <a:p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72740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861ba5a240904b86632099fc56e12dead204a13"/>
</p:tagLst>
</file>

<file path=ppt/theme/theme1.xml><?xml version="1.0" encoding="utf-8"?>
<a:theme xmlns:a="http://schemas.openxmlformats.org/drawingml/2006/main" name="Master">
  <a:themeElements>
    <a:clrScheme name="QA Branding Custom Colour Set">
      <a:dk1>
        <a:srgbClr val="004050"/>
      </a:dk1>
      <a:lt1>
        <a:srgbClr val="FFFFFF"/>
      </a:lt1>
      <a:dk2>
        <a:srgbClr val="00EDB5"/>
      </a:dk2>
      <a:lt2>
        <a:srgbClr val="FFFFFF"/>
      </a:lt2>
      <a:accent1>
        <a:srgbClr val="004050"/>
      </a:accent1>
      <a:accent2>
        <a:srgbClr val="00EDB5"/>
      </a:accent2>
      <a:accent3>
        <a:srgbClr val="7F007D"/>
      </a:accent3>
      <a:accent4>
        <a:srgbClr val="FF004C"/>
      </a:accent4>
      <a:accent5>
        <a:srgbClr val="F8D237"/>
      </a:accent5>
      <a:accent6>
        <a:srgbClr val="F3612C"/>
      </a:accent6>
      <a:hlink>
        <a:srgbClr val="004050"/>
      </a:hlink>
      <a:folHlink>
        <a:srgbClr val="00EDB5"/>
      </a:folHlink>
    </a:clrScheme>
    <a:fontScheme name="QA Brand Fonts 2019">
      <a:majorFont>
        <a:latin typeface="Krana Fat B"/>
        <a:ea typeface=""/>
        <a:cs typeface=""/>
      </a:majorFont>
      <a:minorFont>
        <a:latin typeface="Montserr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vert="horz" lIns="0" tIns="0" rIns="0" bIns="0" rtlCol="0" anchor="t" anchorCtr="0">
        <a:normAutofit/>
      </a:bodyPr>
      <a:lstStyle>
        <a:defPPr algn="l"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Trainer Slidedeck Template DRAFT v0.1" id="{7AC1CA74-4441-42CA-9897-72DF6ED83A1A}" vid="{6017FA94-E546-4DB4-BF25-6AABB84AA04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ookTypeField0 xmlns="E64DA411-94AE-4202-97C9-83273A834252">
      <Terms xmlns="http://schemas.microsoft.com/office/infopath/2007/PartnerControls">
        <TermInfo xmlns="http://schemas.microsoft.com/office/infopath/2007/PartnerControls">
          <TermName xmlns="http://schemas.microsoft.com/office/infopath/2007/PartnerControls">IK</TermName>
          <TermId xmlns="http://schemas.microsoft.com/office/infopath/2007/PartnerControls">5abe6401-e87a-4499-80b4-3d21a1a6ebd7</TermId>
        </TermInfo>
      </Terms>
    </BookTypeField0>
    <SequenceNumber xmlns="E64DA411-94AE-4202-97C9-83273A834252" xsi:nil="true"/>
    <IsBuildFile xmlns="E64DA411-94AE-4202-97C9-83273A834252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Courseware" ma:contentTypeID="0x010100F0967B7CEE8D417F966757887D9466FB00BF827E6A33EABC489C0FABBC440ED818" ma:contentTypeVersion="0" ma:contentTypeDescription="Base content type which represents courseware documents" ma:contentTypeScope="" ma:versionID="8a59d95b2d855327d0cb7580dd693dff">
  <xsd:schema xmlns:xsd="http://www.w3.org/2001/XMLSchema" xmlns:xs="http://www.w3.org/2001/XMLSchema" xmlns:p="http://schemas.microsoft.com/office/2006/metadata/properties" xmlns:ns2="E64DA411-94AE-4202-97C9-83273A834252" targetNamespace="http://schemas.microsoft.com/office/2006/metadata/properties" ma:root="true" ma:fieldsID="926c69dd6e25a8455cbd6f3669752403" ns2:_="">
    <xsd:import namespace="E64DA411-94AE-4202-97C9-83273A834252"/>
    <xsd:element name="properties">
      <xsd:complexType>
        <xsd:sequence>
          <xsd:element name="documentManagement">
            <xsd:complexType>
              <xsd:all>
                <xsd:element ref="ns2:BookTypeField0" minOccurs="0"/>
                <xsd:element ref="ns2:SequenceNumber" minOccurs="0"/>
                <xsd:element ref="ns2:IsBuildFil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64DA411-94AE-4202-97C9-83273A834252" elementFormDefault="qualified">
    <xsd:import namespace="http://schemas.microsoft.com/office/2006/documentManagement/types"/>
    <xsd:import namespace="http://schemas.microsoft.com/office/infopath/2007/PartnerControls"/>
    <xsd:element name="BookTypeField0" ma:index="9" nillable="true" ma:taxonomy="true" ma:internalName="BookTypeField0" ma:taxonomyFieldName="BookType" ma:displayName="Book Type" ma:fieldId="{e7c6b654-e04e-4e45-9cfd-676dbef3a3c6}" ma:sspId="63102202-80dd-4165-b1ca-d09cf2756dc1" ma:termSetId="3300959e-7346-4208-831a-90b552f1677b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equenceNumber" ma:index="10" nillable="true" ma:displayName="Sequence Number" ma:decimals="0" ma:internalName="SequenceNumber">
      <xsd:simpleType>
        <xsd:restriction base="dms:Number"/>
      </xsd:simpleType>
    </xsd:element>
    <xsd:element name="IsBuildFile" ma:index="11" nillable="true" ma:displayName="Is Build File" ma:hidden="true" ma:internalName="IsBuildFil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4CA0115-DBE0-4304-BDDB-2A337EBAA604}">
  <ds:schemaRefs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E64DA411-94AE-4202-97C9-83273A834252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38147038-00A2-4264-9452-6E4AA84EA16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B7C4C1C-9797-4600-B78E-3C3ADFA2DAAE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1501</TotalTime>
  <Words>1679</Words>
  <Application>Microsoft Office PowerPoint</Application>
  <PresentationFormat>Widescreen</PresentationFormat>
  <Paragraphs>506</Paragraphs>
  <Slides>29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9" baseType="lpstr">
      <vt:lpstr>Arial</vt:lpstr>
      <vt:lpstr>Calibri</vt:lpstr>
      <vt:lpstr>Consolas</vt:lpstr>
      <vt:lpstr>Courier New</vt:lpstr>
      <vt:lpstr>Krana Fat B</vt:lpstr>
      <vt:lpstr>Lucida Console</vt:lpstr>
      <vt:lpstr>Montserrat</vt:lpstr>
      <vt:lpstr>Symbol</vt:lpstr>
      <vt:lpstr>Wingdings</vt:lpstr>
      <vt:lpstr>Master</vt:lpstr>
      <vt:lpstr>Fundamentals – recap</vt:lpstr>
      <vt:lpstr>Java: First few concepts – recap</vt:lpstr>
      <vt:lpstr>C#: First few concepts – recap</vt:lpstr>
      <vt:lpstr>First few concepts – recap</vt:lpstr>
      <vt:lpstr>Pre and post increment / decrement</vt:lpstr>
      <vt:lpstr>Methods and parameter passing</vt:lpstr>
      <vt:lpstr>Methods and parameter passing</vt:lpstr>
      <vt:lpstr>Formatted output via  System,out.printf()</vt:lpstr>
      <vt:lpstr>Conditionals and operators </vt:lpstr>
      <vt:lpstr>Reading data in from console</vt:lpstr>
      <vt:lpstr>Arrays – simplest sort of collection </vt:lpstr>
      <vt:lpstr>Arrays</vt:lpstr>
      <vt:lpstr>Defining your own types</vt:lpstr>
      <vt:lpstr>Defining your own types - Constructors</vt:lpstr>
      <vt:lpstr>String Class</vt:lpstr>
      <vt:lpstr>Strings are immutable</vt:lpstr>
      <vt:lpstr>StringBuilder</vt:lpstr>
      <vt:lpstr>Generic (Collection) classes – ‘type’ parameter(s)</vt:lpstr>
      <vt:lpstr>PowerPoint Presentation</vt:lpstr>
      <vt:lpstr>Java File I-O example – Copy using stream classes</vt:lpstr>
      <vt:lpstr>C#:    File I/O  - file copy using a char[ ] </vt:lpstr>
      <vt:lpstr>Exception handling – try catch</vt:lpstr>
      <vt:lpstr>Exception handling - finally</vt:lpstr>
      <vt:lpstr>Exception handling – Throwing exception</vt:lpstr>
      <vt:lpstr>Testing and TDD using JUnit</vt:lpstr>
      <vt:lpstr>Create a MS-Test project</vt:lpstr>
      <vt:lpstr>Write test code</vt:lpstr>
      <vt:lpstr>PowerPoint Presentation</vt:lpstr>
      <vt:lpstr>THANK YOU</vt:lpstr>
    </vt:vector>
  </TitlesOfParts>
  <Manager/>
  <Company>QA Ltd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Singh, Vaishali</dc:creator>
  <cp:keywords/>
  <dc:description/>
  <cp:lastModifiedBy>Serdar, Heather</cp:lastModifiedBy>
  <cp:revision>151</cp:revision>
  <cp:lastPrinted>2019-07-03T09:46:41Z</cp:lastPrinted>
  <dcterms:created xsi:type="dcterms:W3CDTF">2019-09-05T08:17:12Z</dcterms:created>
  <dcterms:modified xsi:type="dcterms:W3CDTF">2020-04-02T18:25:35Z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0x010100F0967B7CEE8D417F966757887D9466FB00BF827E6A33EABC489C0FABBC440ED818</vt:lpwstr>
  </property>
  <property fmtid="{D5CDD505-2E9C-101B-9397-08002B2CF9AE}" pid="3" name="BookType">
    <vt:lpwstr>4</vt:lpwstr>
  </property>
</Properties>
</file>