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594" r:id="rId3"/>
    <p:sldId id="485" r:id="rId4"/>
    <p:sldId id="553" r:id="rId5"/>
    <p:sldId id="550" r:id="rId6"/>
    <p:sldId id="551" r:id="rId7"/>
    <p:sldId id="552" r:id="rId8"/>
    <p:sldId id="55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FFF2CC"/>
    <a:srgbClr val="663300"/>
    <a:srgbClr val="FFCC99"/>
    <a:srgbClr val="BFBFBF"/>
    <a:srgbClr val="4F81BD"/>
    <a:srgbClr val="125A94"/>
    <a:srgbClr val="F6EFDB"/>
    <a:srgbClr val="070272"/>
    <a:srgbClr val="727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onie Bellot" userId="f041fed5-3b29-4fbe-b39f-1eb3a2a2735c" providerId="ADAL" clId="{383E5EB0-FD13-4EB9-BACC-EC20791CF1A0}"/>
    <pc:docChg chg="undo custSel delSld modSld">
      <pc:chgData name="Sidonie Bellot" userId="f041fed5-3b29-4fbe-b39f-1eb3a2a2735c" providerId="ADAL" clId="{383E5EB0-FD13-4EB9-BACC-EC20791CF1A0}" dt="2024-10-04T17:31:35.070" v="11" actId="47"/>
      <pc:docMkLst>
        <pc:docMk/>
      </pc:docMkLst>
      <pc:sldChg chg="addSp delSp mod">
        <pc:chgData name="Sidonie Bellot" userId="f041fed5-3b29-4fbe-b39f-1eb3a2a2735c" providerId="ADAL" clId="{383E5EB0-FD13-4EB9-BACC-EC20791CF1A0}" dt="2024-10-04T17:30:57.378" v="6" actId="478"/>
        <pc:sldMkLst>
          <pc:docMk/>
          <pc:sldMk cId="2058771370" sldId="268"/>
        </pc:sldMkLst>
        <pc:picChg chg="add del">
          <ac:chgData name="Sidonie Bellot" userId="f041fed5-3b29-4fbe-b39f-1eb3a2a2735c" providerId="ADAL" clId="{383E5EB0-FD13-4EB9-BACC-EC20791CF1A0}" dt="2024-10-04T17:30:57.378" v="6" actId="478"/>
          <ac:picMkLst>
            <pc:docMk/>
            <pc:sldMk cId="2058771370" sldId="268"/>
            <ac:picMk id="3" creationId="{0E3279E7-9B77-E976-112F-8EE602099A2E}"/>
          </ac:picMkLst>
        </pc:picChg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3621802969" sldId="287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3830804703" sldId="302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465558063" sldId="369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93373919" sldId="371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1526328596" sldId="385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3180583573" sldId="390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561794523" sldId="392"/>
        </pc:sldMkLst>
      </pc:sldChg>
      <pc:sldChg chg="addSp delSp del mod">
        <pc:chgData name="Sidonie Bellot" userId="f041fed5-3b29-4fbe-b39f-1eb3a2a2735c" providerId="ADAL" clId="{383E5EB0-FD13-4EB9-BACC-EC20791CF1A0}" dt="2024-10-04T17:31:35.070" v="11" actId="47"/>
        <pc:sldMkLst>
          <pc:docMk/>
          <pc:sldMk cId="1902317664" sldId="425"/>
        </pc:sldMkLst>
        <pc:picChg chg="add del">
          <ac:chgData name="Sidonie Bellot" userId="f041fed5-3b29-4fbe-b39f-1eb3a2a2735c" providerId="ADAL" clId="{383E5EB0-FD13-4EB9-BACC-EC20791CF1A0}" dt="2024-10-04T17:30:38.154" v="4" actId="478"/>
          <ac:picMkLst>
            <pc:docMk/>
            <pc:sldMk cId="1902317664" sldId="425"/>
            <ac:picMk id="16" creationId="{7245AC0F-29E2-41CB-FAE3-F1B3E035868A}"/>
          </ac:picMkLst>
        </pc:picChg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2233171698" sldId="426"/>
        </pc:sldMkLst>
      </pc:sldChg>
      <pc:sldChg chg="addSp delSp del mod">
        <pc:chgData name="Sidonie Bellot" userId="f041fed5-3b29-4fbe-b39f-1eb3a2a2735c" providerId="ADAL" clId="{383E5EB0-FD13-4EB9-BACC-EC20791CF1A0}" dt="2024-10-04T17:31:35.070" v="11" actId="47"/>
        <pc:sldMkLst>
          <pc:docMk/>
          <pc:sldMk cId="3612095903" sldId="486"/>
        </pc:sldMkLst>
        <pc:picChg chg="add del">
          <ac:chgData name="Sidonie Bellot" userId="f041fed5-3b29-4fbe-b39f-1eb3a2a2735c" providerId="ADAL" clId="{383E5EB0-FD13-4EB9-BACC-EC20791CF1A0}" dt="2024-10-04T17:31:20.692" v="10" actId="478"/>
          <ac:picMkLst>
            <pc:docMk/>
            <pc:sldMk cId="3612095903" sldId="486"/>
            <ac:picMk id="3" creationId="{3E74B5FA-A16F-6C58-667C-E02562E5C116}"/>
          </ac:picMkLst>
        </pc:picChg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4263063184" sldId="487"/>
        </pc:sldMkLst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3635893596" sldId="488"/>
        </pc:sldMkLst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2043014389" sldId="490"/>
        </pc:sldMkLst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1099947162" sldId="491"/>
        </pc:sldMkLst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1880369930" sldId="492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391082887" sldId="504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208533171" sldId="513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756874033" sldId="514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1091814477" sldId="515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3545133674" sldId="516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3551606338" sldId="517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65194912" sldId="518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263450843" sldId="535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1171914363" sldId="547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787267383" sldId="549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129897084" sldId="582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3737778703" sldId="583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1466144331" sldId="587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539253813" sldId="589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2652215152" sldId="590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63789713" sldId="591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1260624949" sldId="592"/>
        </pc:sldMkLst>
      </pc:sldChg>
      <pc:sldChg chg="del">
        <pc:chgData name="Sidonie Bellot" userId="f041fed5-3b29-4fbe-b39f-1eb3a2a2735c" providerId="ADAL" clId="{383E5EB0-FD13-4EB9-BACC-EC20791CF1A0}" dt="2024-10-04T17:29:38.172" v="0" actId="47"/>
        <pc:sldMkLst>
          <pc:docMk/>
          <pc:sldMk cId="3423543811" sldId="593"/>
        </pc:sldMkLst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125603986" sldId="595"/>
        </pc:sldMkLst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1545197822" sldId="596"/>
        </pc:sldMkLst>
      </pc:sldChg>
      <pc:sldChg chg="del">
        <pc:chgData name="Sidonie Bellot" userId="f041fed5-3b29-4fbe-b39f-1eb3a2a2735c" providerId="ADAL" clId="{383E5EB0-FD13-4EB9-BACC-EC20791CF1A0}" dt="2024-10-04T17:31:35.070" v="11" actId="47"/>
        <pc:sldMkLst>
          <pc:docMk/>
          <pc:sldMk cId="2720226942" sldId="597"/>
        </pc:sldMkLst>
      </pc:sldChg>
    </pc:docChg>
  </pc:docChgLst>
  <pc:docChgLst>
    <pc:chgData name="Sidonie Bellot" userId="f041fed5-3b29-4fbe-b39f-1eb3a2a2735c" providerId="ADAL" clId="{C2781055-2E14-4A50-8C2F-F809700C2F33}"/>
    <pc:docChg chg="custSel addSld delSld modSld sldOrd">
      <pc:chgData name="Sidonie Bellot" userId="f041fed5-3b29-4fbe-b39f-1eb3a2a2735c" providerId="ADAL" clId="{C2781055-2E14-4A50-8C2F-F809700C2F33}" dt="2024-02-27T09:31:26.716" v="1418" actId="13926"/>
      <pc:docMkLst>
        <pc:docMk/>
      </pc:docMkLst>
      <pc:sldChg chg="ord">
        <pc:chgData name="Sidonie Bellot" userId="f041fed5-3b29-4fbe-b39f-1eb3a2a2735c" providerId="ADAL" clId="{C2781055-2E14-4A50-8C2F-F809700C2F33}" dt="2024-02-27T09:02:40.558" v="55"/>
        <pc:sldMkLst>
          <pc:docMk/>
          <pc:sldMk cId="1171914363" sldId="547"/>
        </pc:sldMkLst>
      </pc:sldChg>
      <pc:sldChg chg="del">
        <pc:chgData name="Sidonie Bellot" userId="f041fed5-3b29-4fbe-b39f-1eb3a2a2735c" providerId="ADAL" clId="{C2781055-2E14-4A50-8C2F-F809700C2F33}" dt="2024-02-26T15:52:55.592" v="0" actId="47"/>
        <pc:sldMkLst>
          <pc:docMk/>
          <pc:sldMk cId="2355546428" sldId="584"/>
        </pc:sldMkLst>
      </pc:sldChg>
      <pc:sldChg chg="add del setBg">
        <pc:chgData name="Sidonie Bellot" userId="f041fed5-3b29-4fbe-b39f-1eb3a2a2735c" providerId="ADAL" clId="{C2781055-2E14-4A50-8C2F-F809700C2F33}" dt="2024-02-26T15:59:43.376" v="4" actId="47"/>
        <pc:sldMkLst>
          <pc:docMk/>
          <pc:sldMk cId="2445771084" sldId="584"/>
        </pc:sldMkLst>
      </pc:sldChg>
      <pc:sldChg chg="addSp modSp new mod ord setBg">
        <pc:chgData name="Sidonie Bellot" userId="f041fed5-3b29-4fbe-b39f-1eb3a2a2735c" providerId="ADAL" clId="{C2781055-2E14-4A50-8C2F-F809700C2F33}" dt="2024-02-27T09:02:37.212" v="53"/>
        <pc:sldMkLst>
          <pc:docMk/>
          <pc:sldMk cId="2919165089" sldId="584"/>
        </pc:sldMkLst>
        <pc:spChg chg="add mod">
          <ac:chgData name="Sidonie Bellot" userId="f041fed5-3b29-4fbe-b39f-1eb3a2a2735c" providerId="ADAL" clId="{C2781055-2E14-4A50-8C2F-F809700C2F33}" dt="2024-02-26T16:00:23.696" v="50" actId="20577"/>
          <ac:spMkLst>
            <pc:docMk/>
            <pc:sldMk cId="2919165089" sldId="584"/>
            <ac:spMk id="2" creationId="{552FA2B2-FFDA-1E07-531C-5E8D61A83B37}"/>
          </ac:spMkLst>
        </pc:spChg>
      </pc:sldChg>
      <pc:sldChg chg="addSp delSp modSp add mod setBg">
        <pc:chgData name="Sidonie Bellot" userId="f041fed5-3b29-4fbe-b39f-1eb3a2a2735c" providerId="ADAL" clId="{C2781055-2E14-4A50-8C2F-F809700C2F33}" dt="2024-02-27T09:11:08.569" v="837" actId="21"/>
        <pc:sldMkLst>
          <pc:docMk/>
          <pc:sldMk cId="3629975712" sldId="585"/>
        </pc:sldMkLst>
        <pc:spChg chg="mod">
          <ac:chgData name="Sidonie Bellot" userId="f041fed5-3b29-4fbe-b39f-1eb3a2a2735c" providerId="ADAL" clId="{C2781055-2E14-4A50-8C2F-F809700C2F33}" dt="2024-02-27T09:05:15.898" v="255" actId="20577"/>
          <ac:spMkLst>
            <pc:docMk/>
            <pc:sldMk cId="3629975712" sldId="585"/>
            <ac:spMk id="2" creationId="{BC505C35-D5EB-03A9-B262-11ADB5C55C44}"/>
          </ac:spMkLst>
        </pc:spChg>
        <pc:spChg chg="mod">
          <ac:chgData name="Sidonie Bellot" userId="f041fed5-3b29-4fbe-b39f-1eb3a2a2735c" providerId="ADAL" clId="{C2781055-2E14-4A50-8C2F-F809700C2F33}" dt="2024-02-27T09:05:40.597" v="276" actId="20577"/>
          <ac:spMkLst>
            <pc:docMk/>
            <pc:sldMk cId="3629975712" sldId="585"/>
            <ac:spMk id="5" creationId="{B6D7DF65-88B5-1C69-2541-F605FDEEAE20}"/>
          </ac:spMkLst>
        </pc:spChg>
        <pc:spChg chg="add del mod">
          <ac:chgData name="Sidonie Bellot" userId="f041fed5-3b29-4fbe-b39f-1eb3a2a2735c" providerId="ADAL" clId="{C2781055-2E14-4A50-8C2F-F809700C2F33}" dt="2024-02-27T09:11:08.569" v="837" actId="21"/>
          <ac:spMkLst>
            <pc:docMk/>
            <pc:sldMk cId="3629975712" sldId="585"/>
            <ac:spMk id="6" creationId="{33F3DD9E-2D79-A882-9577-CD6D8239E9F4}"/>
          </ac:spMkLst>
        </pc:spChg>
      </pc:sldChg>
      <pc:sldChg chg="add del setBg">
        <pc:chgData name="Sidonie Bellot" userId="f041fed5-3b29-4fbe-b39f-1eb3a2a2735c" providerId="ADAL" clId="{C2781055-2E14-4A50-8C2F-F809700C2F33}" dt="2024-02-27T09:06:41.216" v="289" actId="47"/>
        <pc:sldMkLst>
          <pc:docMk/>
          <pc:sldMk cId="1063416874" sldId="586"/>
        </pc:sldMkLst>
      </pc:sldChg>
      <pc:sldChg chg="addSp delSp modSp add mod ord setBg">
        <pc:chgData name="Sidonie Bellot" userId="f041fed5-3b29-4fbe-b39f-1eb3a2a2735c" providerId="ADAL" clId="{C2781055-2E14-4A50-8C2F-F809700C2F33}" dt="2024-02-27T09:13:42.396" v="990" actId="20577"/>
        <pc:sldMkLst>
          <pc:docMk/>
          <pc:sldMk cId="1466144331" sldId="587"/>
        </pc:sldMkLst>
        <pc:spChg chg="del mod">
          <ac:chgData name="Sidonie Bellot" userId="f041fed5-3b29-4fbe-b39f-1eb3a2a2735c" providerId="ADAL" clId="{C2781055-2E14-4A50-8C2F-F809700C2F33}" dt="2024-02-27T09:13:35.074" v="969" actId="478"/>
          <ac:spMkLst>
            <pc:docMk/>
            <pc:sldMk cId="1466144331" sldId="587"/>
            <ac:spMk id="2" creationId="{4C1A9683-2C33-3A82-E049-25E360F7BD18}"/>
          </ac:spMkLst>
        </pc:spChg>
        <pc:spChg chg="add mod">
          <ac:chgData name="Sidonie Bellot" userId="f041fed5-3b29-4fbe-b39f-1eb3a2a2735c" providerId="ADAL" clId="{C2781055-2E14-4A50-8C2F-F809700C2F33}" dt="2024-02-27T09:13:42.396" v="990" actId="20577"/>
          <ac:spMkLst>
            <pc:docMk/>
            <pc:sldMk cId="1466144331" sldId="587"/>
            <ac:spMk id="3" creationId="{EB527AFD-9C6F-15AF-1506-6E2292C27866}"/>
          </ac:spMkLst>
        </pc:spChg>
        <pc:spChg chg="mod">
          <ac:chgData name="Sidonie Bellot" userId="f041fed5-3b29-4fbe-b39f-1eb3a2a2735c" providerId="ADAL" clId="{C2781055-2E14-4A50-8C2F-F809700C2F33}" dt="2024-02-27T09:06:57.358" v="322" actId="20577"/>
          <ac:spMkLst>
            <pc:docMk/>
            <pc:sldMk cId="1466144331" sldId="587"/>
            <ac:spMk id="5" creationId="{84061BE3-701F-FA1B-D572-3458ABEC9F9B}"/>
          </ac:spMkLst>
        </pc:spChg>
      </pc:sldChg>
      <pc:sldChg chg="addSp delSp modSp add mod setBg">
        <pc:chgData name="Sidonie Bellot" userId="f041fed5-3b29-4fbe-b39f-1eb3a2a2735c" providerId="ADAL" clId="{C2781055-2E14-4A50-8C2F-F809700C2F33}" dt="2024-02-27T09:12:13.707" v="870" actId="1076"/>
        <pc:sldMkLst>
          <pc:docMk/>
          <pc:sldMk cId="3722324059" sldId="588"/>
        </pc:sldMkLst>
        <pc:spChg chg="mod">
          <ac:chgData name="Sidonie Bellot" userId="f041fed5-3b29-4fbe-b39f-1eb3a2a2735c" providerId="ADAL" clId="{C2781055-2E14-4A50-8C2F-F809700C2F33}" dt="2024-02-27T09:06:08.401" v="288" actId="20577"/>
          <ac:spMkLst>
            <pc:docMk/>
            <pc:sldMk cId="3722324059" sldId="588"/>
            <ac:spMk id="5" creationId="{ABB2F902-0D24-41B0-494E-2449D14928C6}"/>
          </ac:spMkLst>
        </pc:spChg>
        <pc:spChg chg="add mod">
          <ac:chgData name="Sidonie Bellot" userId="f041fed5-3b29-4fbe-b39f-1eb3a2a2735c" providerId="ADAL" clId="{C2781055-2E14-4A50-8C2F-F809700C2F33}" dt="2024-02-27T09:12:13.707" v="870" actId="1076"/>
          <ac:spMkLst>
            <pc:docMk/>
            <pc:sldMk cId="3722324059" sldId="588"/>
            <ac:spMk id="6" creationId="{33F3DD9E-2D79-A882-9577-CD6D8239E9F4}"/>
          </ac:spMkLst>
        </pc:spChg>
        <pc:picChg chg="add mod">
          <ac:chgData name="Sidonie Bellot" userId="f041fed5-3b29-4fbe-b39f-1eb3a2a2735c" providerId="ADAL" clId="{C2781055-2E14-4A50-8C2F-F809700C2F33}" dt="2024-02-27T09:06:03.364" v="280"/>
          <ac:picMkLst>
            <pc:docMk/>
            <pc:sldMk cId="3722324059" sldId="588"/>
            <ac:picMk id="3" creationId="{1CE0AEDA-1ED5-A81A-EF52-85A950A47449}"/>
          </ac:picMkLst>
        </pc:picChg>
        <pc:picChg chg="del">
          <ac:chgData name="Sidonie Bellot" userId="f041fed5-3b29-4fbe-b39f-1eb3a2a2735c" providerId="ADAL" clId="{C2781055-2E14-4A50-8C2F-F809700C2F33}" dt="2024-02-27T09:06:02.082" v="279" actId="478"/>
          <ac:picMkLst>
            <pc:docMk/>
            <pc:sldMk cId="3722324059" sldId="588"/>
            <ac:picMk id="4" creationId="{B7969D99-4455-EA65-28C0-DBB56F055B01}"/>
          </ac:picMkLst>
        </pc:picChg>
      </pc:sldChg>
      <pc:sldChg chg="addSp delSp modSp add mod setBg">
        <pc:chgData name="Sidonie Bellot" userId="f041fed5-3b29-4fbe-b39f-1eb3a2a2735c" providerId="ADAL" clId="{C2781055-2E14-4A50-8C2F-F809700C2F33}" dt="2024-02-27T09:21:47.394" v="1391"/>
        <pc:sldMkLst>
          <pc:docMk/>
          <pc:sldMk cId="539253813" sldId="589"/>
        </pc:sldMkLst>
        <pc:spChg chg="del mod">
          <ac:chgData name="Sidonie Bellot" userId="f041fed5-3b29-4fbe-b39f-1eb3a2a2735c" providerId="ADAL" clId="{C2781055-2E14-4A50-8C2F-F809700C2F33}" dt="2024-02-27T09:21:46.766" v="1390" actId="478"/>
          <ac:spMkLst>
            <pc:docMk/>
            <pc:sldMk cId="539253813" sldId="589"/>
            <ac:spMk id="2" creationId="{F5BD5356-8556-3C2D-8815-8ED8AB1CCB58}"/>
          </ac:spMkLst>
        </pc:spChg>
        <pc:spChg chg="add mod">
          <ac:chgData name="Sidonie Bellot" userId="f041fed5-3b29-4fbe-b39f-1eb3a2a2735c" providerId="ADAL" clId="{C2781055-2E14-4A50-8C2F-F809700C2F33}" dt="2024-02-27T09:21:47.394" v="1391"/>
          <ac:spMkLst>
            <pc:docMk/>
            <pc:sldMk cId="539253813" sldId="589"/>
            <ac:spMk id="3" creationId="{047F8808-7EF5-0C81-7B60-F6DC7D608439}"/>
          </ac:spMkLst>
        </pc:spChg>
        <pc:spChg chg="mod">
          <ac:chgData name="Sidonie Bellot" userId="f041fed5-3b29-4fbe-b39f-1eb3a2a2735c" providerId="ADAL" clId="{C2781055-2E14-4A50-8C2F-F809700C2F33}" dt="2024-02-27T09:16:58.642" v="1104" actId="20577"/>
          <ac:spMkLst>
            <pc:docMk/>
            <pc:sldMk cId="539253813" sldId="589"/>
            <ac:spMk id="5" creationId="{679A28E0-3164-A9BD-D399-E80DA0DA18FA}"/>
          </ac:spMkLst>
        </pc:spChg>
      </pc:sldChg>
      <pc:sldChg chg="addSp delSp modSp add mod setBg">
        <pc:chgData name="Sidonie Bellot" userId="f041fed5-3b29-4fbe-b39f-1eb3a2a2735c" providerId="ADAL" clId="{C2781055-2E14-4A50-8C2F-F809700C2F33}" dt="2024-02-27T09:17:48.231" v="1184"/>
        <pc:sldMkLst>
          <pc:docMk/>
          <pc:sldMk cId="2652215152" sldId="590"/>
        </pc:sldMkLst>
        <pc:spChg chg="del mod">
          <ac:chgData name="Sidonie Bellot" userId="f041fed5-3b29-4fbe-b39f-1eb3a2a2735c" providerId="ADAL" clId="{C2781055-2E14-4A50-8C2F-F809700C2F33}" dt="2024-02-27T09:13:50.800" v="991" actId="478"/>
          <ac:spMkLst>
            <pc:docMk/>
            <pc:sldMk cId="2652215152" sldId="590"/>
            <ac:spMk id="2" creationId="{BF4C9261-27BF-37D1-8353-F50E19615141}"/>
          </ac:spMkLst>
        </pc:spChg>
        <pc:spChg chg="add mod">
          <ac:chgData name="Sidonie Bellot" userId="f041fed5-3b29-4fbe-b39f-1eb3a2a2735c" providerId="ADAL" clId="{C2781055-2E14-4A50-8C2F-F809700C2F33}" dt="2024-02-27T09:14:45.988" v="1018" actId="20577"/>
          <ac:spMkLst>
            <pc:docMk/>
            <pc:sldMk cId="2652215152" sldId="590"/>
            <ac:spMk id="3" creationId="{DD6028EE-2576-B93E-ECD6-D4A55737AF7A}"/>
          </ac:spMkLst>
        </pc:spChg>
        <pc:spChg chg="mod">
          <ac:chgData name="Sidonie Bellot" userId="f041fed5-3b29-4fbe-b39f-1eb3a2a2735c" providerId="ADAL" clId="{C2781055-2E14-4A50-8C2F-F809700C2F33}" dt="2024-02-27T09:12:45.953" v="888" actId="20577"/>
          <ac:spMkLst>
            <pc:docMk/>
            <pc:sldMk cId="2652215152" sldId="590"/>
            <ac:spMk id="5" creationId="{0268CE95-1DDD-C4E5-D4AE-5FFEE693805D}"/>
          </ac:spMkLst>
        </pc:spChg>
        <pc:spChg chg="add mod">
          <ac:chgData name="Sidonie Bellot" userId="f041fed5-3b29-4fbe-b39f-1eb3a2a2735c" providerId="ADAL" clId="{C2781055-2E14-4A50-8C2F-F809700C2F33}" dt="2024-02-27T09:14:40.585" v="1016" actId="20577"/>
          <ac:spMkLst>
            <pc:docMk/>
            <pc:sldMk cId="2652215152" sldId="590"/>
            <ac:spMk id="6" creationId="{7E7C018B-C23E-32F4-1AD7-1958EF250A53}"/>
          </ac:spMkLst>
        </pc:spChg>
        <pc:spChg chg="add mod">
          <ac:chgData name="Sidonie Bellot" userId="f041fed5-3b29-4fbe-b39f-1eb3a2a2735c" providerId="ADAL" clId="{C2781055-2E14-4A50-8C2F-F809700C2F33}" dt="2024-02-27T09:15:24.583" v="1034" actId="20577"/>
          <ac:spMkLst>
            <pc:docMk/>
            <pc:sldMk cId="2652215152" sldId="590"/>
            <ac:spMk id="7" creationId="{BCD159B5-56D5-38A3-957F-8AD457D53071}"/>
          </ac:spMkLst>
        </pc:spChg>
        <pc:spChg chg="add mod">
          <ac:chgData name="Sidonie Bellot" userId="f041fed5-3b29-4fbe-b39f-1eb3a2a2735c" providerId="ADAL" clId="{C2781055-2E14-4A50-8C2F-F809700C2F33}" dt="2024-02-27T09:16:24.511" v="1058" actId="20577"/>
          <ac:spMkLst>
            <pc:docMk/>
            <pc:sldMk cId="2652215152" sldId="590"/>
            <ac:spMk id="8" creationId="{ED218273-C604-5A05-F583-110A7CB956F7}"/>
          </ac:spMkLst>
        </pc:spChg>
        <pc:picChg chg="del">
          <ac:chgData name="Sidonie Bellot" userId="f041fed5-3b29-4fbe-b39f-1eb3a2a2735c" providerId="ADAL" clId="{C2781055-2E14-4A50-8C2F-F809700C2F33}" dt="2024-02-27T09:17:47.621" v="1183" actId="478"/>
          <ac:picMkLst>
            <pc:docMk/>
            <pc:sldMk cId="2652215152" sldId="590"/>
            <ac:picMk id="4" creationId="{304692C0-40EF-C0A2-35C7-09C73548BE31}"/>
          </ac:picMkLst>
        </pc:picChg>
        <pc:picChg chg="add mod">
          <ac:chgData name="Sidonie Bellot" userId="f041fed5-3b29-4fbe-b39f-1eb3a2a2735c" providerId="ADAL" clId="{C2781055-2E14-4A50-8C2F-F809700C2F33}" dt="2024-02-27T09:17:48.231" v="1184"/>
          <ac:picMkLst>
            <pc:docMk/>
            <pc:sldMk cId="2652215152" sldId="590"/>
            <ac:picMk id="9" creationId="{152A3A82-9555-9928-37FD-4F0557417271}"/>
          </ac:picMkLst>
        </pc:picChg>
      </pc:sldChg>
      <pc:sldChg chg="addSp delSp modSp add mod setBg">
        <pc:chgData name="Sidonie Bellot" userId="f041fed5-3b29-4fbe-b39f-1eb3a2a2735c" providerId="ADAL" clId="{C2781055-2E14-4A50-8C2F-F809700C2F33}" dt="2024-02-27T09:21:39.599" v="1389" actId="14100"/>
        <pc:sldMkLst>
          <pc:docMk/>
          <pc:sldMk cId="63789713" sldId="591"/>
        </pc:sldMkLst>
        <pc:spChg chg="mod">
          <ac:chgData name="Sidonie Bellot" userId="f041fed5-3b29-4fbe-b39f-1eb3a2a2735c" providerId="ADAL" clId="{C2781055-2E14-4A50-8C2F-F809700C2F33}" dt="2024-02-27T09:21:39.599" v="1389" actId="14100"/>
          <ac:spMkLst>
            <pc:docMk/>
            <pc:sldMk cId="63789713" sldId="591"/>
            <ac:spMk id="2" creationId="{C4078126-8812-0F68-C8DC-643F8BB6AC18}"/>
          </ac:spMkLst>
        </pc:spChg>
        <pc:spChg chg="add mod">
          <ac:chgData name="Sidonie Bellot" userId="f041fed5-3b29-4fbe-b39f-1eb3a2a2735c" providerId="ADAL" clId="{C2781055-2E14-4A50-8C2F-F809700C2F33}" dt="2024-02-27T09:21:21.298" v="1368" actId="20577"/>
          <ac:spMkLst>
            <pc:docMk/>
            <pc:sldMk cId="63789713" sldId="591"/>
            <ac:spMk id="6" creationId="{BA245ECB-CE98-89FF-8447-8E4E0D1B040F}"/>
          </ac:spMkLst>
        </pc:spChg>
        <pc:picChg chg="add mod">
          <ac:chgData name="Sidonie Bellot" userId="f041fed5-3b29-4fbe-b39f-1eb3a2a2735c" providerId="ADAL" clId="{C2781055-2E14-4A50-8C2F-F809700C2F33}" dt="2024-02-27T09:17:51.991" v="1186"/>
          <ac:picMkLst>
            <pc:docMk/>
            <pc:sldMk cId="63789713" sldId="591"/>
            <ac:picMk id="3" creationId="{DED01903-06B2-9B2B-2B71-1AC93FD07B9F}"/>
          </ac:picMkLst>
        </pc:picChg>
        <pc:picChg chg="del">
          <ac:chgData name="Sidonie Bellot" userId="f041fed5-3b29-4fbe-b39f-1eb3a2a2735c" providerId="ADAL" clId="{C2781055-2E14-4A50-8C2F-F809700C2F33}" dt="2024-02-27T09:17:51.562" v="1185" actId="478"/>
          <ac:picMkLst>
            <pc:docMk/>
            <pc:sldMk cId="63789713" sldId="591"/>
            <ac:picMk id="4" creationId="{EA693CC7-E06C-6425-D2F9-AC8DF802697F}"/>
          </ac:picMkLst>
        </pc:picChg>
      </pc:sldChg>
      <pc:sldChg chg="modSp add mod setBg">
        <pc:chgData name="Sidonie Bellot" userId="f041fed5-3b29-4fbe-b39f-1eb3a2a2735c" providerId="ADAL" clId="{C2781055-2E14-4A50-8C2F-F809700C2F33}" dt="2024-02-27T09:23:32.599" v="1412" actId="20577"/>
        <pc:sldMkLst>
          <pc:docMk/>
          <pc:sldMk cId="1260624949" sldId="592"/>
        </pc:sldMkLst>
        <pc:spChg chg="mod">
          <ac:chgData name="Sidonie Bellot" userId="f041fed5-3b29-4fbe-b39f-1eb3a2a2735c" providerId="ADAL" clId="{C2781055-2E14-4A50-8C2F-F809700C2F33}" dt="2024-02-27T09:23:32.599" v="1412" actId="20577"/>
          <ac:spMkLst>
            <pc:docMk/>
            <pc:sldMk cId="1260624949" sldId="592"/>
            <ac:spMk id="2" creationId="{FF17C392-274A-5DE7-C47F-32C5C0815A95}"/>
          </ac:spMkLst>
        </pc:spChg>
        <pc:spChg chg="mod">
          <ac:chgData name="Sidonie Bellot" userId="f041fed5-3b29-4fbe-b39f-1eb3a2a2735c" providerId="ADAL" clId="{C2781055-2E14-4A50-8C2F-F809700C2F33}" dt="2024-02-27T09:19:53.397" v="1287" actId="20577"/>
          <ac:spMkLst>
            <pc:docMk/>
            <pc:sldMk cId="1260624949" sldId="592"/>
            <ac:spMk id="5" creationId="{C4B1AC26-58EA-5110-D009-2DF8832FB7A7}"/>
          </ac:spMkLst>
        </pc:spChg>
      </pc:sldChg>
      <pc:sldChg chg="addSp delSp modSp add mod setBg">
        <pc:chgData name="Sidonie Bellot" userId="f041fed5-3b29-4fbe-b39f-1eb3a2a2735c" providerId="ADAL" clId="{C2781055-2E14-4A50-8C2F-F809700C2F33}" dt="2024-02-27T09:31:26.716" v="1418" actId="13926"/>
        <pc:sldMkLst>
          <pc:docMk/>
          <pc:sldMk cId="3423543811" sldId="593"/>
        </pc:sldMkLst>
        <pc:spChg chg="add mod">
          <ac:chgData name="Sidonie Bellot" userId="f041fed5-3b29-4fbe-b39f-1eb3a2a2735c" providerId="ADAL" clId="{C2781055-2E14-4A50-8C2F-F809700C2F33}" dt="2024-02-27T09:31:26.716" v="1418" actId="13926"/>
          <ac:spMkLst>
            <pc:docMk/>
            <pc:sldMk cId="3423543811" sldId="593"/>
            <ac:spMk id="6" creationId="{47C011B5-EA83-A3F6-A728-81E4910D6487}"/>
          </ac:spMkLst>
        </pc:spChg>
        <pc:picChg chg="add mod">
          <ac:chgData name="Sidonie Bellot" userId="f041fed5-3b29-4fbe-b39f-1eb3a2a2735c" providerId="ADAL" clId="{C2781055-2E14-4A50-8C2F-F809700C2F33}" dt="2024-02-27T09:23:55.707" v="1416"/>
          <ac:picMkLst>
            <pc:docMk/>
            <pc:sldMk cId="3423543811" sldId="593"/>
            <ac:picMk id="3" creationId="{597682A1-398C-B74E-29F1-2B9BBAD45B3F}"/>
          </ac:picMkLst>
        </pc:picChg>
        <pc:picChg chg="del">
          <ac:chgData name="Sidonie Bellot" userId="f041fed5-3b29-4fbe-b39f-1eb3a2a2735c" providerId="ADAL" clId="{C2781055-2E14-4A50-8C2F-F809700C2F33}" dt="2024-02-27T09:23:55.083" v="1415" actId="478"/>
          <ac:picMkLst>
            <pc:docMk/>
            <pc:sldMk cId="3423543811" sldId="593"/>
            <ac:picMk id="4" creationId="{CC98F095-6B81-D76E-EF07-E39185C55614}"/>
          </ac:picMkLst>
        </pc:picChg>
      </pc:sldChg>
    </pc:docChg>
  </pc:docChgLst>
  <pc:docChgLst>
    <pc:chgData name="Sidonie Bellot" userId="f041fed5-3b29-4fbe-b39f-1eb3a2a2735c" providerId="ADAL" clId="{B9C27054-782E-4CE7-AB41-5A708441F3A0}"/>
    <pc:docChg chg="undo custSel addSld delSld modSld sldOrd">
      <pc:chgData name="Sidonie Bellot" userId="f041fed5-3b29-4fbe-b39f-1eb3a2a2735c" providerId="ADAL" clId="{B9C27054-782E-4CE7-AB41-5A708441F3A0}" dt="2023-09-23T19:54:48.828" v="5473" actId="20577"/>
      <pc:docMkLst>
        <pc:docMk/>
      </pc:docMkLst>
      <pc:sldChg chg="addSp delSp modSp mod setBg">
        <pc:chgData name="Sidonie Bellot" userId="f041fed5-3b29-4fbe-b39f-1eb3a2a2735c" providerId="ADAL" clId="{B9C27054-782E-4CE7-AB41-5A708441F3A0}" dt="2023-09-23T19:29:52.056" v="5174" actId="1076"/>
        <pc:sldMkLst>
          <pc:docMk/>
          <pc:sldMk cId="2538009934" sldId="256"/>
        </pc:sldMkLst>
        <pc:spChg chg="mod">
          <ac:chgData name="Sidonie Bellot" userId="f041fed5-3b29-4fbe-b39f-1eb3a2a2735c" providerId="ADAL" clId="{B9C27054-782E-4CE7-AB41-5A708441F3A0}" dt="2023-09-23T19:28:51.603" v="5137" actId="113"/>
          <ac:spMkLst>
            <pc:docMk/>
            <pc:sldMk cId="2538009934" sldId="256"/>
            <ac:spMk id="4" creationId="{4FA4EA7D-7832-5338-6C8A-C225EA920F86}"/>
          </ac:spMkLst>
        </pc:spChg>
        <pc:spChg chg="add mod">
          <ac:chgData name="Sidonie Bellot" userId="f041fed5-3b29-4fbe-b39f-1eb3a2a2735c" providerId="ADAL" clId="{B9C27054-782E-4CE7-AB41-5A708441F3A0}" dt="2023-09-23T19:29:20.029" v="5164" actId="255"/>
          <ac:spMkLst>
            <pc:docMk/>
            <pc:sldMk cId="2538009934" sldId="256"/>
            <ac:spMk id="6" creationId="{FB58D117-C230-A9D6-A599-FF0458AD18BA}"/>
          </ac:spMkLst>
        </pc:spChg>
        <pc:spChg chg="add mod">
          <ac:chgData name="Sidonie Bellot" userId="f041fed5-3b29-4fbe-b39f-1eb3a2a2735c" providerId="ADAL" clId="{B9C27054-782E-4CE7-AB41-5A708441F3A0}" dt="2023-09-23T19:29:52.056" v="5174" actId="1076"/>
          <ac:spMkLst>
            <pc:docMk/>
            <pc:sldMk cId="2538009934" sldId="256"/>
            <ac:spMk id="7" creationId="{B9E308E3-3CA1-64BE-17EF-2DAEAE3CC9CF}"/>
          </ac:spMkLst>
        </pc:spChg>
        <pc:picChg chg="add del mod">
          <ac:chgData name="Sidonie Bellot" userId="f041fed5-3b29-4fbe-b39f-1eb3a2a2735c" providerId="ADAL" clId="{B9C27054-782E-4CE7-AB41-5A708441F3A0}" dt="2023-09-23T19:25:23.138" v="5036" actId="478"/>
          <ac:picMkLst>
            <pc:docMk/>
            <pc:sldMk cId="2538009934" sldId="256"/>
            <ac:picMk id="3" creationId="{98CD44E5-FD5E-72D7-B0B8-E19B0C21DCD8}"/>
          </ac:picMkLst>
        </pc:picChg>
        <pc:picChg chg="add mod modCrop">
          <ac:chgData name="Sidonie Bellot" userId="f041fed5-3b29-4fbe-b39f-1eb3a2a2735c" providerId="ADAL" clId="{B9C27054-782E-4CE7-AB41-5A708441F3A0}" dt="2023-09-23T19:26:36.238" v="5053" actId="1076"/>
          <ac:picMkLst>
            <pc:docMk/>
            <pc:sldMk cId="2538009934" sldId="256"/>
            <ac:picMk id="5" creationId="{34387420-3021-D4BC-2B97-96B9240DC80F}"/>
          </ac:picMkLst>
        </pc:picChg>
      </pc:sldChg>
      <pc:sldChg chg="addSp modSp mod setBg">
        <pc:chgData name="Sidonie Bellot" userId="f041fed5-3b29-4fbe-b39f-1eb3a2a2735c" providerId="ADAL" clId="{B9C27054-782E-4CE7-AB41-5A708441F3A0}" dt="2023-09-23T19:33:05.928" v="5232" actId="1076"/>
        <pc:sldMkLst>
          <pc:docMk/>
          <pc:sldMk cId="534318620" sldId="257"/>
        </pc:sldMkLst>
        <pc:spChg chg="mod">
          <ac:chgData name="Sidonie Bellot" userId="f041fed5-3b29-4fbe-b39f-1eb3a2a2735c" providerId="ADAL" clId="{B9C27054-782E-4CE7-AB41-5A708441F3A0}" dt="2023-09-23T19:33:05.928" v="5232" actId="1076"/>
          <ac:spMkLst>
            <pc:docMk/>
            <pc:sldMk cId="534318620" sldId="257"/>
            <ac:spMk id="2" creationId="{D68541B7-92BC-F383-1120-0ACCA7B2F688}"/>
          </ac:spMkLst>
        </pc:spChg>
        <pc:picChg chg="add mod modCrop">
          <ac:chgData name="Sidonie Bellot" userId="f041fed5-3b29-4fbe-b39f-1eb3a2a2735c" providerId="ADAL" clId="{B9C27054-782E-4CE7-AB41-5A708441F3A0}" dt="2023-09-23T19:16:35.833" v="4967" actId="1076"/>
          <ac:picMkLst>
            <pc:docMk/>
            <pc:sldMk cId="534318620" sldId="257"/>
            <ac:picMk id="4" creationId="{F65207BD-AA9A-F8F4-7657-7F82422F9477}"/>
          </ac:picMkLst>
        </pc:picChg>
      </pc:sldChg>
      <pc:sldChg chg="add">
        <pc:chgData name="Sidonie Bellot" userId="f041fed5-3b29-4fbe-b39f-1eb3a2a2735c" providerId="ADAL" clId="{B9C27054-782E-4CE7-AB41-5A708441F3A0}" dt="2023-09-23T19:34:44.002" v="5233"/>
        <pc:sldMkLst>
          <pc:docMk/>
          <pc:sldMk cId="3013276369" sldId="258"/>
        </pc:sldMkLst>
      </pc:sldChg>
      <pc:sldChg chg="modSp del mod">
        <pc:chgData name="Sidonie Bellot" userId="f041fed5-3b29-4fbe-b39f-1eb3a2a2735c" providerId="ADAL" clId="{B9C27054-782E-4CE7-AB41-5A708441F3A0}" dt="2023-09-23T19:08:04.133" v="4953" actId="47"/>
        <pc:sldMkLst>
          <pc:docMk/>
          <pc:sldMk cId="3808707797" sldId="258"/>
        </pc:sldMkLst>
        <pc:spChg chg="mod">
          <ac:chgData name="Sidonie Bellot" userId="f041fed5-3b29-4fbe-b39f-1eb3a2a2735c" providerId="ADAL" clId="{B9C27054-782E-4CE7-AB41-5A708441F3A0}" dt="2023-09-23T19:07:44.941" v="4950" actId="21"/>
          <ac:spMkLst>
            <pc:docMk/>
            <pc:sldMk cId="3808707797" sldId="258"/>
            <ac:spMk id="2" creationId="{D68541B7-92BC-F383-1120-0ACCA7B2F688}"/>
          </ac:spMkLst>
        </pc:spChg>
      </pc:sldChg>
      <pc:sldChg chg="del">
        <pc:chgData name="Sidonie Bellot" userId="f041fed5-3b29-4fbe-b39f-1eb3a2a2735c" providerId="ADAL" clId="{B9C27054-782E-4CE7-AB41-5A708441F3A0}" dt="2023-09-23T19:08:34.104" v="4959" actId="47"/>
        <pc:sldMkLst>
          <pc:docMk/>
          <pc:sldMk cId="816059408" sldId="259"/>
        </pc:sldMkLst>
      </pc:sldChg>
      <pc:sldChg chg="add">
        <pc:chgData name="Sidonie Bellot" userId="f041fed5-3b29-4fbe-b39f-1eb3a2a2735c" providerId="ADAL" clId="{B9C27054-782E-4CE7-AB41-5A708441F3A0}" dt="2023-09-23T19:34:44.002" v="5233"/>
        <pc:sldMkLst>
          <pc:docMk/>
          <pc:sldMk cId="1158122489" sldId="259"/>
        </pc:sldMkLst>
      </pc:sldChg>
      <pc:sldChg chg="modSp mod">
        <pc:chgData name="Sidonie Bellot" userId="f041fed5-3b29-4fbe-b39f-1eb3a2a2735c" providerId="ADAL" clId="{B9C27054-782E-4CE7-AB41-5A708441F3A0}" dt="2023-09-23T10:34:35.053" v="9" actId="13926"/>
        <pc:sldMkLst>
          <pc:docMk/>
          <pc:sldMk cId="4235226848" sldId="261"/>
        </pc:sldMkLst>
        <pc:spChg chg="mod">
          <ac:chgData name="Sidonie Bellot" userId="f041fed5-3b29-4fbe-b39f-1eb3a2a2735c" providerId="ADAL" clId="{B9C27054-782E-4CE7-AB41-5A708441F3A0}" dt="2023-09-23T10:34:35.053" v="9" actId="13926"/>
          <ac:spMkLst>
            <pc:docMk/>
            <pc:sldMk cId="4235226848" sldId="261"/>
            <ac:spMk id="12" creationId="{B2569115-9594-8A05-2043-ECE2CDF4D911}"/>
          </ac:spMkLst>
        </pc:spChg>
      </pc:sldChg>
      <pc:sldChg chg="addSp delSp modSp mod">
        <pc:chgData name="Sidonie Bellot" userId="f041fed5-3b29-4fbe-b39f-1eb3a2a2735c" providerId="ADAL" clId="{B9C27054-782E-4CE7-AB41-5A708441F3A0}" dt="2023-09-23T12:01:54.074" v="869" actId="207"/>
        <pc:sldMkLst>
          <pc:docMk/>
          <pc:sldMk cId="1457238395" sldId="263"/>
        </pc:sldMkLst>
        <pc:spChg chg="del">
          <ac:chgData name="Sidonie Bellot" userId="f041fed5-3b29-4fbe-b39f-1eb3a2a2735c" providerId="ADAL" clId="{B9C27054-782E-4CE7-AB41-5A708441F3A0}" dt="2023-09-23T12:01:48.564" v="867" actId="478"/>
          <ac:spMkLst>
            <pc:docMk/>
            <pc:sldMk cId="1457238395" sldId="263"/>
            <ac:spMk id="3" creationId="{81332016-DEDF-B881-0EF5-E02AD0294278}"/>
          </ac:spMkLst>
        </pc:spChg>
        <pc:spChg chg="add mod">
          <ac:chgData name="Sidonie Bellot" userId="f041fed5-3b29-4fbe-b39f-1eb3a2a2735c" providerId="ADAL" clId="{B9C27054-782E-4CE7-AB41-5A708441F3A0}" dt="2023-09-23T12:01:54.074" v="869" actId="207"/>
          <ac:spMkLst>
            <pc:docMk/>
            <pc:sldMk cId="1457238395" sldId="263"/>
            <ac:spMk id="4" creationId="{41D03D8C-5F49-891B-C728-B94B6DC1338E}"/>
          </ac:spMkLst>
        </pc:spChg>
      </pc:sldChg>
      <pc:sldChg chg="delSp modSp mod">
        <pc:chgData name="Sidonie Bellot" userId="f041fed5-3b29-4fbe-b39f-1eb3a2a2735c" providerId="ADAL" clId="{B9C27054-782E-4CE7-AB41-5A708441F3A0}" dt="2023-09-23T16:35:49.857" v="3646" actId="207"/>
        <pc:sldMkLst>
          <pc:docMk/>
          <pc:sldMk cId="4147779818" sldId="265"/>
        </pc:sldMkLst>
        <pc:spChg chg="del">
          <ac:chgData name="Sidonie Bellot" userId="f041fed5-3b29-4fbe-b39f-1eb3a2a2735c" providerId="ADAL" clId="{B9C27054-782E-4CE7-AB41-5A708441F3A0}" dt="2023-09-23T10:45:03.096" v="126" actId="21"/>
          <ac:spMkLst>
            <pc:docMk/>
            <pc:sldMk cId="4147779818" sldId="265"/>
            <ac:spMk id="24" creationId="{E626917C-EBD8-EEE8-69F5-F7FC262A4D56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25" creationId="{6A7885E0-4339-8E12-A2C3-E3034B487BEF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26" creationId="{73A3645C-6300-8B8A-E666-565F3EFD3E79}"/>
          </ac:spMkLst>
        </pc:spChg>
        <pc:spChg chg="mod">
          <ac:chgData name="Sidonie Bellot" userId="f041fed5-3b29-4fbe-b39f-1eb3a2a2735c" providerId="ADAL" clId="{B9C27054-782E-4CE7-AB41-5A708441F3A0}" dt="2023-09-23T16:35:12.318" v="3643" actId="1076"/>
          <ac:spMkLst>
            <pc:docMk/>
            <pc:sldMk cId="4147779818" sldId="265"/>
            <ac:spMk id="35" creationId="{F840E649-8BD5-D12A-E8B2-B7901021DA02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36" creationId="{A3D28F56-FEC4-7248-0190-6A6C1C0CC8B1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44" creationId="{D951918C-A4B2-9BAF-2635-59EEB782CAF4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53" creationId="{C101F120-689B-6175-0B13-E693F6ECA5A7}"/>
          </ac:spMkLst>
        </pc:spChg>
        <pc:spChg chg="mod">
          <ac:chgData name="Sidonie Bellot" userId="f041fed5-3b29-4fbe-b39f-1eb3a2a2735c" providerId="ADAL" clId="{B9C27054-782E-4CE7-AB41-5A708441F3A0}" dt="2023-09-23T16:35:49.857" v="3646" actId="207"/>
          <ac:spMkLst>
            <pc:docMk/>
            <pc:sldMk cId="4147779818" sldId="265"/>
            <ac:spMk id="54" creationId="{D31179AD-45A3-D03D-CB4A-7DE6A7ACF3F8}"/>
          </ac:spMkLst>
        </pc:spChg>
        <pc:spChg chg="mod">
          <ac:chgData name="Sidonie Bellot" userId="f041fed5-3b29-4fbe-b39f-1eb3a2a2735c" providerId="ADAL" clId="{B9C27054-782E-4CE7-AB41-5A708441F3A0}" dt="2023-09-23T16:33:15.476" v="3624" actId="1076"/>
          <ac:spMkLst>
            <pc:docMk/>
            <pc:sldMk cId="4147779818" sldId="265"/>
            <ac:spMk id="61" creationId="{96678E65-2DF9-A558-387D-B6E3C841F1B2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67" creationId="{D6168EDF-4F15-29F5-4EB4-F9DA42009F7B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97" creationId="{A337A6B5-C9F8-6E40-BECB-03E8FA3C44F2}"/>
          </ac:spMkLst>
        </pc:spChg>
        <pc:picChg chg="mod ord">
          <ac:chgData name="Sidonie Bellot" userId="f041fed5-3b29-4fbe-b39f-1eb3a2a2735c" providerId="ADAL" clId="{B9C27054-782E-4CE7-AB41-5A708441F3A0}" dt="2023-09-23T16:33:20.902" v="3625" actId="167"/>
          <ac:picMkLst>
            <pc:docMk/>
            <pc:sldMk cId="4147779818" sldId="265"/>
            <ac:picMk id="56" creationId="{A219D7BD-FFA6-ADE7-44D0-E397613F55DC}"/>
          </ac:picMkLst>
        </pc:picChg>
        <pc:picChg chg="del">
          <ac:chgData name="Sidonie Bellot" userId="f041fed5-3b29-4fbe-b39f-1eb3a2a2735c" providerId="ADAL" clId="{B9C27054-782E-4CE7-AB41-5A708441F3A0}" dt="2023-09-23T10:45:03.096" v="126" actId="21"/>
          <ac:picMkLst>
            <pc:docMk/>
            <pc:sldMk cId="4147779818" sldId="265"/>
            <ac:picMk id="63" creationId="{473F83D3-EFFD-041D-4970-8077EEECF5E6}"/>
          </ac:picMkLst>
        </pc:picChg>
        <pc:picChg chg="del">
          <ac:chgData name="Sidonie Bellot" userId="f041fed5-3b29-4fbe-b39f-1eb3a2a2735c" providerId="ADAL" clId="{B9C27054-782E-4CE7-AB41-5A708441F3A0}" dt="2023-09-23T10:45:03.096" v="126" actId="21"/>
          <ac:picMkLst>
            <pc:docMk/>
            <pc:sldMk cId="4147779818" sldId="265"/>
            <ac:picMk id="65" creationId="{C873C891-8F5B-307F-6D83-6F3C67254908}"/>
          </ac:picMkLst>
        </pc:pic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30" creationId="{911EA1E7-6D29-EC5F-F71A-DF23E3AFC5F1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32" creationId="{D5DB890D-24A7-3BB5-EE84-DE80AFFCB494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38" creationId="{D5B7AADB-B2E2-66A3-E634-3D8CABB9892B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0" creationId="{C80E432F-21D6-6463-A6F3-F636C9197F74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1" creationId="{7D7BA056-C9F5-0899-0EA7-810ADE434E37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6" creationId="{DEA4D3DB-054A-5DC0-C41E-531820509CE9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7" creationId="{AA930DD3-4B07-0512-592D-513125B8B173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8" creationId="{6E84FDC3-B448-A06B-8338-97B5FBA0FBF0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9" creationId="{3A215A84-F66A-1CE8-B8E9-E590CEEFC348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50" creationId="{E8B2B151-3300-A0F9-B23E-B66152CFC122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51" creationId="{364904FD-2D6C-BE30-888F-93F6621BA673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52" creationId="{185AC3AB-D154-D4A6-627A-8FCED2648470}"/>
          </ac:cxnSpMkLst>
        </pc:cxnChg>
      </pc:sldChg>
      <pc:sldChg chg="modSp mod">
        <pc:chgData name="Sidonie Bellot" userId="f041fed5-3b29-4fbe-b39f-1eb3a2a2735c" providerId="ADAL" clId="{B9C27054-782E-4CE7-AB41-5A708441F3A0}" dt="2023-09-23T11:51:03.868" v="621" actId="20577"/>
        <pc:sldMkLst>
          <pc:docMk/>
          <pc:sldMk cId="157383942" sldId="266"/>
        </pc:sldMkLst>
        <pc:spChg chg="mod">
          <ac:chgData name="Sidonie Bellot" userId="f041fed5-3b29-4fbe-b39f-1eb3a2a2735c" providerId="ADAL" clId="{B9C27054-782E-4CE7-AB41-5A708441F3A0}" dt="2023-09-23T11:51:03.868" v="621" actId="20577"/>
          <ac:spMkLst>
            <pc:docMk/>
            <pc:sldMk cId="157383942" sldId="266"/>
            <ac:spMk id="11" creationId="{0140B44F-9B22-03EE-A494-44B4FD0E4597}"/>
          </ac:spMkLst>
        </pc:spChg>
      </pc:sldChg>
      <pc:sldChg chg="addSp delSp modSp mod">
        <pc:chgData name="Sidonie Bellot" userId="f041fed5-3b29-4fbe-b39f-1eb3a2a2735c" providerId="ADAL" clId="{B9C27054-782E-4CE7-AB41-5A708441F3A0}" dt="2023-09-23T16:32:39.242" v="3622" actId="207"/>
        <pc:sldMkLst>
          <pc:docMk/>
          <pc:sldMk cId="1577821601" sldId="267"/>
        </pc:sldMkLst>
        <pc:spChg chg="mod">
          <ac:chgData name="Sidonie Bellot" userId="f041fed5-3b29-4fbe-b39f-1eb3a2a2735c" providerId="ADAL" clId="{B9C27054-782E-4CE7-AB41-5A708441F3A0}" dt="2023-09-23T16:28:16.968" v="3572" actId="1076"/>
          <ac:spMkLst>
            <pc:docMk/>
            <pc:sldMk cId="1577821601" sldId="267"/>
            <ac:spMk id="2" creationId="{F5D76CA9-ABAC-BCE5-4B13-7509AE4F8BF5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" creationId="{97772698-0265-7240-A353-861E3555A445}"/>
          </ac:spMkLst>
        </pc:spChg>
        <pc:spChg chg="add mod">
          <ac:chgData name="Sidonie Bellot" userId="f041fed5-3b29-4fbe-b39f-1eb3a2a2735c" providerId="ADAL" clId="{B9C27054-782E-4CE7-AB41-5A708441F3A0}" dt="2023-09-23T16:24:56.324" v="3537" actId="1076"/>
          <ac:spMkLst>
            <pc:docMk/>
            <pc:sldMk cId="1577821601" sldId="267"/>
            <ac:spMk id="4" creationId="{60EF9E43-E4C5-5790-EA4C-A586696DAEF9}"/>
          </ac:spMkLst>
        </pc:spChg>
        <pc:spChg chg="mod">
          <ac:chgData name="Sidonie Bellot" userId="f041fed5-3b29-4fbe-b39f-1eb3a2a2735c" providerId="ADAL" clId="{B9C27054-782E-4CE7-AB41-5A708441F3A0}" dt="2023-09-23T16:25:39.061" v="3543" actId="1076"/>
          <ac:spMkLst>
            <pc:docMk/>
            <pc:sldMk cId="1577821601" sldId="267"/>
            <ac:spMk id="5" creationId="{A749C5CB-CE84-A305-D3C0-1B0C1D72770A}"/>
          </ac:spMkLst>
        </pc:spChg>
        <pc:spChg chg="mod">
          <ac:chgData name="Sidonie Bellot" userId="f041fed5-3b29-4fbe-b39f-1eb3a2a2735c" providerId="ADAL" clId="{B9C27054-782E-4CE7-AB41-5A708441F3A0}" dt="2023-09-23T16:25:17.752" v="3538" actId="14100"/>
          <ac:spMkLst>
            <pc:docMk/>
            <pc:sldMk cId="1577821601" sldId="267"/>
            <ac:spMk id="6" creationId="{B23E8A0F-9548-446A-F9F7-33E3FFC9009A}"/>
          </ac:spMkLst>
        </pc:spChg>
        <pc:spChg chg="mod">
          <ac:chgData name="Sidonie Bellot" userId="f041fed5-3b29-4fbe-b39f-1eb3a2a2735c" providerId="ADAL" clId="{B9C27054-782E-4CE7-AB41-5A708441F3A0}" dt="2023-09-23T16:25:28.359" v="3540" actId="1076"/>
          <ac:spMkLst>
            <pc:docMk/>
            <pc:sldMk cId="1577821601" sldId="267"/>
            <ac:spMk id="7" creationId="{B0D29777-842A-06C5-FF20-DD93E0118FD2}"/>
          </ac:spMkLst>
        </pc:spChg>
        <pc:spChg chg="mod">
          <ac:chgData name="Sidonie Bellot" userId="f041fed5-3b29-4fbe-b39f-1eb3a2a2735c" providerId="ADAL" clId="{B9C27054-782E-4CE7-AB41-5A708441F3A0}" dt="2023-09-23T16:25:26.331" v="3539" actId="1076"/>
          <ac:spMkLst>
            <pc:docMk/>
            <pc:sldMk cId="1577821601" sldId="267"/>
            <ac:spMk id="8" creationId="{3FCD954A-441B-9DC7-FE16-E9B2C0218A85}"/>
          </ac:spMkLst>
        </pc:spChg>
        <pc:spChg chg="mod">
          <ac:chgData name="Sidonie Bellot" userId="f041fed5-3b29-4fbe-b39f-1eb3a2a2735c" providerId="ADAL" clId="{B9C27054-782E-4CE7-AB41-5A708441F3A0}" dt="2023-09-23T16:25:32.686" v="3542" actId="1076"/>
          <ac:spMkLst>
            <pc:docMk/>
            <pc:sldMk cId="1577821601" sldId="267"/>
            <ac:spMk id="9" creationId="{7E984820-1B63-8DB5-5FA9-1362032FCD16}"/>
          </ac:spMkLst>
        </pc:spChg>
        <pc:spChg chg="mod">
          <ac:chgData name="Sidonie Bellot" userId="f041fed5-3b29-4fbe-b39f-1eb3a2a2735c" providerId="ADAL" clId="{B9C27054-782E-4CE7-AB41-5A708441F3A0}" dt="2023-09-23T16:25:30.161" v="3541" actId="1076"/>
          <ac:spMkLst>
            <pc:docMk/>
            <pc:sldMk cId="1577821601" sldId="267"/>
            <ac:spMk id="10" creationId="{6F60FB9E-C010-B902-1673-0AFBBA8AF63A}"/>
          </ac:spMkLst>
        </pc:spChg>
        <pc:spChg chg="mod">
          <ac:chgData name="Sidonie Bellot" userId="f041fed5-3b29-4fbe-b39f-1eb3a2a2735c" providerId="ADAL" clId="{B9C27054-782E-4CE7-AB41-5A708441F3A0}" dt="2023-09-23T16:26:12.833" v="3561" actId="20577"/>
          <ac:spMkLst>
            <pc:docMk/>
            <pc:sldMk cId="1577821601" sldId="267"/>
            <ac:spMk id="11" creationId="{A02028CE-C8CE-774F-53F5-826B5AC14E4A}"/>
          </ac:spMkLst>
        </pc:spChg>
        <pc:spChg chg="mod">
          <ac:chgData name="Sidonie Bellot" userId="f041fed5-3b29-4fbe-b39f-1eb3a2a2735c" providerId="ADAL" clId="{B9C27054-782E-4CE7-AB41-5A708441F3A0}" dt="2023-09-23T16:29:34.288" v="3612" actId="255"/>
          <ac:spMkLst>
            <pc:docMk/>
            <pc:sldMk cId="1577821601" sldId="267"/>
            <ac:spMk id="12" creationId="{CA219480-A619-ED4D-53D6-8BD894DB5E66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13" creationId="{C55E244E-FB61-F5BA-20CD-58ECC0CFE388}"/>
          </ac:spMkLst>
        </pc:spChg>
        <pc:spChg chg="mod">
          <ac:chgData name="Sidonie Bellot" userId="f041fed5-3b29-4fbe-b39f-1eb3a2a2735c" providerId="ADAL" clId="{B9C27054-782E-4CE7-AB41-5A708441F3A0}" dt="2023-09-23T16:25:45.654" v="3544" actId="1076"/>
          <ac:spMkLst>
            <pc:docMk/>
            <pc:sldMk cId="1577821601" sldId="267"/>
            <ac:spMk id="14" creationId="{0CDDDBFB-7A35-6FEB-EE7E-A5213E143D09}"/>
          </ac:spMkLst>
        </pc:spChg>
        <pc:spChg chg="mod">
          <ac:chgData name="Sidonie Bellot" userId="f041fed5-3b29-4fbe-b39f-1eb3a2a2735c" providerId="ADAL" clId="{B9C27054-782E-4CE7-AB41-5A708441F3A0}" dt="2023-09-23T16:23:44.983" v="3508" actId="1035"/>
          <ac:spMkLst>
            <pc:docMk/>
            <pc:sldMk cId="1577821601" sldId="267"/>
            <ac:spMk id="15" creationId="{31C62528-4BC8-6F55-7163-9FDDF9E4E675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17" creationId="{448C0141-C0BF-32D5-DFD9-BD3F2744A48B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18" creationId="{E4E53D96-8969-0861-9D0B-280A666DE316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19" creationId="{6F8DE2A4-82FE-07B7-A77B-C59AC5BB5C7F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20" creationId="{9CE468B1-56B7-36AA-5537-4081F5EDC375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22" creationId="{3614A276-8DDA-8660-BA98-E298C59D4C06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23" creationId="{177526F2-DA62-B2E7-325A-942F5A149659}"/>
          </ac:spMkLst>
        </pc:spChg>
        <pc:spChg chg="del mod">
          <ac:chgData name="Sidonie Bellot" userId="f041fed5-3b29-4fbe-b39f-1eb3a2a2735c" providerId="ADAL" clId="{B9C27054-782E-4CE7-AB41-5A708441F3A0}" dt="2023-09-23T16:24:23.323" v="3531" actId="478"/>
          <ac:spMkLst>
            <pc:docMk/>
            <pc:sldMk cId="1577821601" sldId="267"/>
            <ac:spMk id="24" creationId="{1322BC6B-793B-4546-F32B-0D093A20D56F}"/>
          </ac:spMkLst>
        </pc:spChg>
        <pc:spChg chg="mod">
          <ac:chgData name="Sidonie Bellot" userId="f041fed5-3b29-4fbe-b39f-1eb3a2a2735c" providerId="ADAL" clId="{B9C27054-782E-4CE7-AB41-5A708441F3A0}" dt="2023-09-23T16:32:28.814" v="3620" actId="207"/>
          <ac:spMkLst>
            <pc:docMk/>
            <pc:sldMk cId="1577821601" sldId="267"/>
            <ac:spMk id="25" creationId="{B825DAC5-B39F-3932-9179-29725D6ECF5B}"/>
          </ac:spMkLst>
        </pc:spChg>
        <pc:spChg chg="mod">
          <ac:chgData name="Sidonie Bellot" userId="f041fed5-3b29-4fbe-b39f-1eb3a2a2735c" providerId="ADAL" clId="{B9C27054-782E-4CE7-AB41-5A708441F3A0}" dt="2023-09-23T16:32:34.667" v="3621" actId="207"/>
          <ac:spMkLst>
            <pc:docMk/>
            <pc:sldMk cId="1577821601" sldId="267"/>
            <ac:spMk id="26" creationId="{8B7883BE-8DAA-90C5-E823-21768EC720F8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27" creationId="{F9D41E3D-44BD-B83F-CB31-6E81369FCD05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28" creationId="{3DA4CD56-4848-86C9-2D3D-71B17B41B84B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29" creationId="{79F9D5A1-31D7-642A-5B6C-4C70A128D5CC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30" creationId="{F1AF0A17-115E-D8E1-C014-B93B9DDD2043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31" creationId="{57368BB6-17E7-1AE2-5D6F-E6A314B96C4E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32" creationId="{DECCCE9F-48B8-C833-F3A6-7305574314A4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3" creationId="{375EE0B1-C762-4911-5095-33406CEFDD4D}"/>
          </ac:spMkLst>
        </pc:spChg>
        <pc:spChg chg="mod">
          <ac:chgData name="Sidonie Bellot" userId="f041fed5-3b29-4fbe-b39f-1eb3a2a2735c" providerId="ADAL" clId="{B9C27054-782E-4CE7-AB41-5A708441F3A0}" dt="2023-09-23T16:26:52.733" v="3563" actId="1076"/>
          <ac:spMkLst>
            <pc:docMk/>
            <pc:sldMk cId="1577821601" sldId="267"/>
            <ac:spMk id="34" creationId="{F850E380-773F-B1E7-3169-E6D336CD2450}"/>
          </ac:spMkLst>
        </pc:spChg>
        <pc:spChg chg="mod">
          <ac:chgData name="Sidonie Bellot" userId="f041fed5-3b29-4fbe-b39f-1eb3a2a2735c" providerId="ADAL" clId="{B9C27054-782E-4CE7-AB41-5A708441F3A0}" dt="2023-09-23T16:26:59.077" v="3565" actId="1076"/>
          <ac:spMkLst>
            <pc:docMk/>
            <pc:sldMk cId="1577821601" sldId="267"/>
            <ac:spMk id="35" creationId="{B5D511D9-21DD-1937-C127-DEB97937F46E}"/>
          </ac:spMkLst>
        </pc:spChg>
        <pc:spChg chg="mod">
          <ac:chgData name="Sidonie Bellot" userId="f041fed5-3b29-4fbe-b39f-1eb3a2a2735c" providerId="ADAL" clId="{B9C27054-782E-4CE7-AB41-5A708441F3A0}" dt="2023-09-23T16:27:36.090" v="3568" actId="1076"/>
          <ac:spMkLst>
            <pc:docMk/>
            <pc:sldMk cId="1577821601" sldId="267"/>
            <ac:spMk id="36" creationId="{178FC02D-D568-5350-2BC6-AD655C55DDC1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7" creationId="{43A6C228-8FFA-4F45-76D2-C4519D3F9715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8" creationId="{C2951781-65B4-B918-EACD-491F40957077}"/>
          </ac:spMkLst>
        </pc:spChg>
        <pc:spChg chg="mod">
          <ac:chgData name="Sidonie Bellot" userId="f041fed5-3b29-4fbe-b39f-1eb3a2a2735c" providerId="ADAL" clId="{B9C27054-782E-4CE7-AB41-5A708441F3A0}" dt="2023-09-23T16:27:39.549" v="3569" actId="14100"/>
          <ac:spMkLst>
            <pc:docMk/>
            <pc:sldMk cId="1577821601" sldId="267"/>
            <ac:spMk id="39" creationId="{B81FB953-3B65-EB9E-86D3-6904B9CDB9A8}"/>
          </ac:spMkLst>
        </pc:spChg>
        <pc:spChg chg="mod">
          <ac:chgData name="Sidonie Bellot" userId="f041fed5-3b29-4fbe-b39f-1eb3a2a2735c" providerId="ADAL" clId="{B9C27054-782E-4CE7-AB41-5A708441F3A0}" dt="2023-09-23T16:32:39.242" v="3622" actId="207"/>
          <ac:spMkLst>
            <pc:docMk/>
            <pc:sldMk cId="1577821601" sldId="267"/>
            <ac:spMk id="40" creationId="{A6A353BB-D65B-66EC-6798-B9AF4DA62F00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41" creationId="{5C9F79D6-1203-070C-A1AA-55DFC0FB010D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42" creationId="{FB1F7F88-5C91-D3FB-16DC-AEECB035E421}"/>
          </ac:spMkLst>
        </pc:spChg>
        <pc:picChg chg="add mod">
          <ac:chgData name="Sidonie Bellot" userId="f041fed5-3b29-4fbe-b39f-1eb3a2a2735c" providerId="ADAL" clId="{B9C27054-782E-4CE7-AB41-5A708441F3A0}" dt="2023-09-23T16:32:06.472" v="3619" actId="207"/>
          <ac:picMkLst>
            <pc:docMk/>
            <pc:sldMk cId="1577821601" sldId="267"/>
            <ac:picMk id="21" creationId="{E13094E9-3C6C-1D35-8A46-93ED1841B371}"/>
          </ac:picMkLst>
        </pc:picChg>
        <pc:picChg chg="mod">
          <ac:chgData name="Sidonie Bellot" userId="f041fed5-3b29-4fbe-b39f-1eb3a2a2735c" providerId="ADAL" clId="{B9C27054-782E-4CE7-AB41-5A708441F3A0}" dt="2023-09-23T16:28:03.091" v="3571" actId="207"/>
          <ac:picMkLst>
            <pc:docMk/>
            <pc:sldMk cId="1577821601" sldId="267"/>
            <ac:picMk id="44" creationId="{9445C139-A578-C57D-67AA-7F312E1FB8CC}"/>
          </ac:picMkLst>
        </pc:picChg>
      </pc:sldChg>
      <pc:sldChg chg="modSp mod ord">
        <pc:chgData name="Sidonie Bellot" userId="f041fed5-3b29-4fbe-b39f-1eb3a2a2735c" providerId="ADAL" clId="{B9C27054-782E-4CE7-AB41-5A708441F3A0}" dt="2023-09-23T17:19:53.284" v="4432"/>
        <pc:sldMkLst>
          <pc:docMk/>
          <pc:sldMk cId="3102638547" sldId="271"/>
        </pc:sldMkLst>
        <pc:spChg chg="mod">
          <ac:chgData name="Sidonie Bellot" userId="f041fed5-3b29-4fbe-b39f-1eb3a2a2735c" providerId="ADAL" clId="{B9C27054-782E-4CE7-AB41-5A708441F3A0}" dt="2023-09-23T11:04:11.990" v="230" actId="13926"/>
          <ac:spMkLst>
            <pc:docMk/>
            <pc:sldMk cId="3102638547" sldId="271"/>
            <ac:spMk id="20" creationId="{06ADEF8A-FA95-55D8-1FFC-2A16D1D70767}"/>
          </ac:spMkLst>
        </pc:spChg>
        <pc:spChg chg="mod">
          <ac:chgData name="Sidonie Bellot" userId="f041fed5-3b29-4fbe-b39f-1eb3a2a2735c" providerId="ADAL" clId="{B9C27054-782E-4CE7-AB41-5A708441F3A0}" dt="2023-09-23T11:04:11.990" v="230" actId="13926"/>
          <ac:spMkLst>
            <pc:docMk/>
            <pc:sldMk cId="3102638547" sldId="271"/>
            <ac:spMk id="44" creationId="{F5DDD54B-3250-C998-E25F-B71102FB04D1}"/>
          </ac:spMkLst>
        </pc:spChg>
      </pc:sldChg>
      <pc:sldChg chg="addSp delSp modSp del mod ord">
        <pc:chgData name="Sidonie Bellot" userId="f041fed5-3b29-4fbe-b39f-1eb3a2a2735c" providerId="ADAL" clId="{B9C27054-782E-4CE7-AB41-5A708441F3A0}" dt="2023-09-23T17:04:06.922" v="4210" actId="47"/>
        <pc:sldMkLst>
          <pc:docMk/>
          <pc:sldMk cId="3685043205" sldId="273"/>
        </pc:sldMkLst>
        <pc:spChg chg="add mod">
          <ac:chgData name="Sidonie Bellot" userId="f041fed5-3b29-4fbe-b39f-1eb3a2a2735c" providerId="ADAL" clId="{B9C27054-782E-4CE7-AB41-5A708441F3A0}" dt="2023-09-23T10:49:10.546" v="143"/>
          <ac:spMkLst>
            <pc:docMk/>
            <pc:sldMk cId="3685043205" sldId="273"/>
            <ac:spMk id="5" creationId="{F304442F-C127-DA12-A441-D6DBD41982CB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6" creationId="{BF6D79A9-8377-6C5F-71F9-EF7DF25BCFCB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7" creationId="{46E64D1C-8FC4-7793-1ECB-40E4AC2673AE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8" creationId="{A3045578-48F7-CA87-BA1D-6DDBB521488C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9" creationId="{2C34D7B6-D566-A398-1C90-2665FAA84933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0" creationId="{66FA241E-BD67-AE85-5E40-91D7E2E5DDA8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1" creationId="{5A3A034A-EB69-7A6C-18B3-20DADC2A554D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2" creationId="{B0CEF551-B6A1-172F-A207-EB76D7395B08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3" creationId="{52B2C33A-2C3F-448F-DC95-0BA22B4ED37A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16" creationId="{298AE57E-2602-6D9F-602B-DADA396A5947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17" creationId="{A364D64B-8481-5B24-4110-2967F30FE7CA}"/>
          </ac:spMkLst>
        </pc:spChg>
        <pc:spChg chg="add del mod">
          <ac:chgData name="Sidonie Bellot" userId="f041fed5-3b29-4fbe-b39f-1eb3a2a2735c" providerId="ADAL" clId="{B9C27054-782E-4CE7-AB41-5A708441F3A0}" dt="2023-09-23T13:33:04.137" v="1631" actId="478"/>
          <ac:spMkLst>
            <pc:docMk/>
            <pc:sldMk cId="3685043205" sldId="273"/>
            <ac:spMk id="18" creationId="{9E858F1F-2A7B-0C6A-B40C-BE9A9B3F8C6F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19" creationId="{375E4AE6-1EB2-8BF6-A13A-21F9A8184880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20" creationId="{C784FCC4-ED12-9853-E671-33385E58248C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21" creationId="{792AB2E5-8549-9089-2EF5-2C571C98889E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3" creationId="{14D1C571-5BA6-6297-0449-817F1ACD5401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4" creationId="{1376372E-C58F-E263-BADB-E92192A5FC36}"/>
          </ac:spMkLst>
        </pc:spChg>
        <pc:spChg chg="del mod">
          <ac:chgData name="Sidonie Bellot" userId="f041fed5-3b29-4fbe-b39f-1eb3a2a2735c" providerId="ADAL" clId="{B9C27054-782E-4CE7-AB41-5A708441F3A0}" dt="2023-09-23T15:14:50.386" v="1734" actId="478"/>
          <ac:spMkLst>
            <pc:docMk/>
            <pc:sldMk cId="3685043205" sldId="273"/>
            <ac:spMk id="25" creationId="{94D9A748-0D19-E816-58E7-49611A331E16}"/>
          </ac:spMkLst>
        </pc:spChg>
        <pc:spChg chg="add del mod">
          <ac:chgData name="Sidonie Bellot" userId="f041fed5-3b29-4fbe-b39f-1eb3a2a2735c" providerId="ADAL" clId="{B9C27054-782E-4CE7-AB41-5A708441F3A0}" dt="2023-09-23T13:34:18.218" v="1656" actId="478"/>
          <ac:spMkLst>
            <pc:docMk/>
            <pc:sldMk cId="3685043205" sldId="273"/>
            <ac:spMk id="26" creationId="{8B5274DE-7A88-C131-BA58-C5BE0C27D5BC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7" creationId="{3D10636E-9712-90AF-7F10-219A2D6EE553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8" creationId="{C55277D4-0AFD-8E19-B7A6-FFF6052BD0B9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30" creationId="{AEB7157B-99B8-8F46-E6C2-956D3EF88A47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6" creationId="{C82D8448-B4D5-37B2-1E84-DCF638DB908C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7" creationId="{384BDE91-999D-A57A-1CB5-9E402E2B1597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8" creationId="{8E7EBE84-47C9-5B01-40A8-F95FC61D0AB4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9" creationId="{9CBB094A-C833-888A-122B-6FB0BF724DD9}"/>
          </ac:spMkLst>
        </pc:spChg>
        <pc:spChg chg="add mod">
          <ac:chgData name="Sidonie Bellot" userId="f041fed5-3b29-4fbe-b39f-1eb3a2a2735c" providerId="ADAL" clId="{B9C27054-782E-4CE7-AB41-5A708441F3A0}" dt="2023-09-23T16:14:32.882" v="3286" actId="1582"/>
          <ac:spMkLst>
            <pc:docMk/>
            <pc:sldMk cId="3685043205" sldId="273"/>
            <ac:spMk id="57" creationId="{D608F596-0057-EEAD-8FEC-DF4885B69388}"/>
          </ac:spMkLst>
        </pc:spChg>
        <pc:spChg chg="add mod">
          <ac:chgData name="Sidonie Bellot" userId="f041fed5-3b29-4fbe-b39f-1eb3a2a2735c" providerId="ADAL" clId="{B9C27054-782E-4CE7-AB41-5A708441F3A0}" dt="2023-09-23T16:14:46.438" v="3289" actId="1076"/>
          <ac:spMkLst>
            <pc:docMk/>
            <pc:sldMk cId="3685043205" sldId="273"/>
            <ac:spMk id="58" creationId="{207E126C-4010-1D42-C472-AD5856AADADB}"/>
          </ac:spMkLst>
        </pc:spChg>
        <pc:spChg chg="add mod">
          <ac:chgData name="Sidonie Bellot" userId="f041fed5-3b29-4fbe-b39f-1eb3a2a2735c" providerId="ADAL" clId="{B9C27054-782E-4CE7-AB41-5A708441F3A0}" dt="2023-09-23T16:14:58.726" v="3293" actId="1076"/>
          <ac:spMkLst>
            <pc:docMk/>
            <pc:sldMk cId="3685043205" sldId="273"/>
            <ac:spMk id="59" creationId="{81093F9D-6C17-CBEA-2C86-9E2516DD5C36}"/>
          </ac:spMkLst>
        </pc:spChg>
        <pc:spChg chg="add mod">
          <ac:chgData name="Sidonie Bellot" userId="f041fed5-3b29-4fbe-b39f-1eb3a2a2735c" providerId="ADAL" clId="{B9C27054-782E-4CE7-AB41-5A708441F3A0}" dt="2023-09-23T16:15:03.625" v="3295" actId="1076"/>
          <ac:spMkLst>
            <pc:docMk/>
            <pc:sldMk cId="3685043205" sldId="273"/>
            <ac:spMk id="60" creationId="{82FDAAC7-F213-B146-7D73-CEE10101AE8B}"/>
          </ac:spMkLst>
        </pc:spChg>
        <pc:grpChg chg="add del mod">
          <ac:chgData name="Sidonie Bellot" userId="f041fed5-3b29-4fbe-b39f-1eb3a2a2735c" providerId="ADAL" clId="{B9C27054-782E-4CE7-AB41-5A708441F3A0}" dt="2023-09-23T16:10:39.698" v="3241" actId="478"/>
          <ac:grpSpMkLst>
            <pc:docMk/>
            <pc:sldMk cId="3685043205" sldId="273"/>
            <ac:grpSpMk id="31" creationId="{2F47BDCF-EE07-F12E-D14F-94979DAC2520}"/>
          </ac:grpSpMkLst>
        </pc:grpChg>
        <pc:grpChg chg="add del mod">
          <ac:chgData name="Sidonie Bellot" userId="f041fed5-3b29-4fbe-b39f-1eb3a2a2735c" providerId="ADAL" clId="{B9C27054-782E-4CE7-AB41-5A708441F3A0}" dt="2023-09-23T16:10:39.698" v="3241" actId="478"/>
          <ac:grpSpMkLst>
            <pc:docMk/>
            <pc:sldMk cId="3685043205" sldId="273"/>
            <ac:grpSpMk id="32" creationId="{D18819B7-473A-C307-4957-C7919F1A521B}"/>
          </ac:grpSpMkLst>
        </pc:grpChg>
        <pc:grpChg chg="add mod">
          <ac:chgData name="Sidonie Bellot" userId="f041fed5-3b29-4fbe-b39f-1eb3a2a2735c" providerId="ADAL" clId="{B9C27054-782E-4CE7-AB41-5A708441F3A0}" dt="2023-09-23T16:14:01.833" v="3281" actId="1076"/>
          <ac:grpSpMkLst>
            <pc:docMk/>
            <pc:sldMk cId="3685043205" sldId="273"/>
            <ac:grpSpMk id="52" creationId="{B8BD37B0-F79A-C8C6-59D3-4597A8F5A5F6}"/>
          </ac:grpSpMkLst>
        </pc:grpChg>
        <pc:picChg chg="add del mod modCrop">
          <ac:chgData name="Sidonie Bellot" userId="f041fed5-3b29-4fbe-b39f-1eb3a2a2735c" providerId="ADAL" clId="{B9C27054-782E-4CE7-AB41-5A708441F3A0}" dt="2023-09-23T15:15:40.777" v="1739" actId="478"/>
          <ac:picMkLst>
            <pc:docMk/>
            <pc:sldMk cId="3685043205" sldId="273"/>
            <ac:picMk id="4" creationId="{D3CBEE1B-6A72-EB85-3E55-006EFB184E35}"/>
          </ac:picMkLst>
        </pc:picChg>
        <pc:picChg chg="add mod modCrop">
          <ac:chgData name="Sidonie Bellot" userId="f041fed5-3b29-4fbe-b39f-1eb3a2a2735c" providerId="ADAL" clId="{B9C27054-782E-4CE7-AB41-5A708441F3A0}" dt="2023-09-23T15:13:27.658" v="1723" actId="164"/>
          <ac:picMkLst>
            <pc:docMk/>
            <pc:sldMk cId="3685043205" sldId="273"/>
            <ac:picMk id="14" creationId="{5E955746-F337-F227-A84A-03B9268F713F}"/>
          </ac:picMkLst>
        </pc:picChg>
        <pc:picChg chg="add mod modCrop">
          <ac:chgData name="Sidonie Bellot" userId="f041fed5-3b29-4fbe-b39f-1eb3a2a2735c" providerId="ADAL" clId="{B9C27054-782E-4CE7-AB41-5A708441F3A0}" dt="2023-09-23T15:13:27.658" v="1723" actId="164"/>
          <ac:picMkLst>
            <pc:docMk/>
            <pc:sldMk cId="3685043205" sldId="273"/>
            <ac:picMk id="15" creationId="{CE619D20-23E0-A535-C075-80828B5CFC4E}"/>
          </ac:picMkLst>
        </pc:picChg>
        <pc:picChg chg="add mod topLvl">
          <ac:chgData name="Sidonie Bellot" userId="f041fed5-3b29-4fbe-b39f-1eb3a2a2735c" providerId="ADAL" clId="{B9C27054-782E-4CE7-AB41-5A708441F3A0}" dt="2023-09-23T16:08:12.030" v="3185" actId="165"/>
          <ac:picMkLst>
            <pc:docMk/>
            <pc:sldMk cId="3685043205" sldId="273"/>
            <ac:picMk id="22" creationId="{9BB5D751-B5A2-112C-B0A2-90E250050BC1}"/>
          </ac:picMkLst>
        </pc:picChg>
        <pc:picChg chg="add mod ord topLvl">
          <ac:chgData name="Sidonie Bellot" userId="f041fed5-3b29-4fbe-b39f-1eb3a2a2735c" providerId="ADAL" clId="{B9C27054-782E-4CE7-AB41-5A708441F3A0}" dt="2023-09-23T16:08:12.030" v="3185" actId="165"/>
          <ac:picMkLst>
            <pc:docMk/>
            <pc:sldMk cId="3685043205" sldId="273"/>
            <ac:picMk id="29" creationId="{81529280-E65B-B75C-FA87-BC503256A786}"/>
          </ac:picMkLst>
        </pc:picChg>
        <pc:picChg chg="add del mod modCrop">
          <ac:chgData name="Sidonie Bellot" userId="f041fed5-3b29-4fbe-b39f-1eb3a2a2735c" providerId="ADAL" clId="{B9C27054-782E-4CE7-AB41-5A708441F3A0}" dt="2023-09-23T15:14:17.306" v="1733" actId="478"/>
          <ac:picMkLst>
            <pc:docMk/>
            <pc:sldMk cId="3685043205" sldId="273"/>
            <ac:picMk id="33" creationId="{B9E21623-6DBA-9B18-093D-4BACBE96A949}"/>
          </ac:picMkLst>
        </pc:picChg>
        <pc:picChg chg="add mod modCrop">
          <ac:chgData name="Sidonie Bellot" userId="f041fed5-3b29-4fbe-b39f-1eb3a2a2735c" providerId="ADAL" clId="{B9C27054-782E-4CE7-AB41-5A708441F3A0}" dt="2023-09-23T16:10:47.146" v="3242" actId="732"/>
          <ac:picMkLst>
            <pc:docMk/>
            <pc:sldMk cId="3685043205" sldId="273"/>
            <ac:picMk id="35" creationId="{D58D73D9-F2A6-22B2-2C2E-0653187CD7D0}"/>
          </ac:picMkLst>
        </pc:pic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1" creationId="{09940A17-3DB2-60BE-EB37-0614CBA0DA1B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2" creationId="{7A4C41D2-36B6-E5B3-9C05-1EF7B5051951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3" creationId="{2B2F3FDE-31DD-25C7-E3D6-A39B32846753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4" creationId="{9D992BFD-9934-ED8F-48DF-4FC3805875B6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5" creationId="{4C99B861-C408-068F-4E63-ED0A8AF96D49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6" creationId="{99508C3F-1E5B-1086-2FD6-2603C7C73A65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7" creationId="{18B97A18-7157-14FD-91BB-BC1C8A90D6E7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8" creationId="{02D07E42-E740-8286-608C-B3B8E6E95144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9" creationId="{B618CADF-F61E-CF17-565B-D805B5E34722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50" creationId="{A4ED6B12-F856-2F3F-E5E4-2CB507F216F7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51" creationId="{F834F290-9BCD-1270-4850-D1589EDA3DE6}"/>
          </ac:cxnSpMkLst>
        </pc:cxnChg>
        <pc:cxnChg chg="add mod">
          <ac:chgData name="Sidonie Bellot" userId="f041fed5-3b29-4fbe-b39f-1eb3a2a2735c" providerId="ADAL" clId="{B9C27054-782E-4CE7-AB41-5A708441F3A0}" dt="2023-09-23T16:14:01.833" v="3281" actId="1076"/>
          <ac:cxnSpMkLst>
            <pc:docMk/>
            <pc:sldMk cId="3685043205" sldId="273"/>
            <ac:cxnSpMk id="54" creationId="{5601E695-B029-B154-00E1-E985BF6482A9}"/>
          </ac:cxnSpMkLst>
        </pc:cxnChg>
      </pc:sldChg>
      <pc:sldChg chg="addSp delSp modSp mod ord">
        <pc:chgData name="Sidonie Bellot" userId="f041fed5-3b29-4fbe-b39f-1eb3a2a2735c" providerId="ADAL" clId="{B9C27054-782E-4CE7-AB41-5A708441F3A0}" dt="2023-09-23T17:20:16.755" v="4434"/>
        <pc:sldMkLst>
          <pc:docMk/>
          <pc:sldMk cId="772867951" sldId="274"/>
        </pc:sldMkLst>
        <pc:spChg chg="del mod">
          <ac:chgData name="Sidonie Bellot" userId="f041fed5-3b29-4fbe-b39f-1eb3a2a2735c" providerId="ADAL" clId="{B9C27054-782E-4CE7-AB41-5A708441F3A0}" dt="2023-09-23T10:57:43.398" v="188" actId="478"/>
          <ac:spMkLst>
            <pc:docMk/>
            <pc:sldMk cId="772867951" sldId="274"/>
            <ac:spMk id="3" creationId="{F58EE0B4-4125-558F-3F10-1858462F4E72}"/>
          </ac:spMkLst>
        </pc:spChg>
        <pc:spChg chg="add mod">
          <ac:chgData name="Sidonie Bellot" userId="f041fed5-3b29-4fbe-b39f-1eb3a2a2735c" providerId="ADAL" clId="{B9C27054-782E-4CE7-AB41-5A708441F3A0}" dt="2023-09-23T11:00:18.001" v="197"/>
          <ac:spMkLst>
            <pc:docMk/>
            <pc:sldMk cId="772867951" sldId="274"/>
            <ac:spMk id="12" creationId="{4312F05D-9E64-FAC0-EA30-17892BBBB699}"/>
          </ac:spMkLst>
        </pc:spChg>
        <pc:picChg chg="add mod modCrop">
          <ac:chgData name="Sidonie Bellot" userId="f041fed5-3b29-4fbe-b39f-1eb3a2a2735c" providerId="ADAL" clId="{B9C27054-782E-4CE7-AB41-5A708441F3A0}" dt="2023-09-23T10:57:47.791" v="189" actId="1076"/>
          <ac:picMkLst>
            <pc:docMk/>
            <pc:sldMk cId="772867951" sldId="274"/>
            <ac:picMk id="5" creationId="{33207E05-67A4-FE7D-78EF-3C3EA48E0824}"/>
          </ac:picMkLst>
        </pc:picChg>
        <pc:picChg chg="add mod modCrop">
          <ac:chgData name="Sidonie Bellot" userId="f041fed5-3b29-4fbe-b39f-1eb3a2a2735c" providerId="ADAL" clId="{B9C27054-782E-4CE7-AB41-5A708441F3A0}" dt="2023-09-23T10:57:53.835" v="190" actId="1076"/>
          <ac:picMkLst>
            <pc:docMk/>
            <pc:sldMk cId="772867951" sldId="274"/>
            <ac:picMk id="7" creationId="{54512ED7-CE8D-C17F-AE8E-544276819CB8}"/>
          </ac:picMkLst>
        </pc:picChg>
        <pc:picChg chg="add mod modCrop">
          <ac:chgData name="Sidonie Bellot" userId="f041fed5-3b29-4fbe-b39f-1eb3a2a2735c" providerId="ADAL" clId="{B9C27054-782E-4CE7-AB41-5A708441F3A0}" dt="2023-09-23T10:57:55.789" v="191" actId="1076"/>
          <ac:picMkLst>
            <pc:docMk/>
            <pc:sldMk cId="772867951" sldId="274"/>
            <ac:picMk id="9" creationId="{89B3C44E-3DE6-A08A-949B-F01406E49409}"/>
          </ac:picMkLst>
        </pc:picChg>
        <pc:picChg chg="add mod modCrop">
          <ac:chgData name="Sidonie Bellot" userId="f041fed5-3b29-4fbe-b39f-1eb3a2a2735c" providerId="ADAL" clId="{B9C27054-782E-4CE7-AB41-5A708441F3A0}" dt="2023-09-23T11:00:11.088" v="196" actId="1076"/>
          <ac:picMkLst>
            <pc:docMk/>
            <pc:sldMk cId="772867951" sldId="274"/>
            <ac:picMk id="11" creationId="{FEC7426D-2FF2-0150-1F9B-8A7E6B40E5E3}"/>
          </ac:picMkLst>
        </pc:picChg>
      </pc:sldChg>
      <pc:sldChg chg="modSp mod">
        <pc:chgData name="Sidonie Bellot" userId="f041fed5-3b29-4fbe-b39f-1eb3a2a2735c" providerId="ADAL" clId="{B9C27054-782E-4CE7-AB41-5A708441F3A0}" dt="2023-09-23T11:55:16.641" v="825" actId="207"/>
        <pc:sldMkLst>
          <pc:docMk/>
          <pc:sldMk cId="930314360" sldId="279"/>
        </pc:sldMkLst>
        <pc:spChg chg="mod">
          <ac:chgData name="Sidonie Bellot" userId="f041fed5-3b29-4fbe-b39f-1eb3a2a2735c" providerId="ADAL" clId="{B9C27054-782E-4CE7-AB41-5A708441F3A0}" dt="2023-09-23T11:55:16.641" v="825" actId="207"/>
          <ac:spMkLst>
            <pc:docMk/>
            <pc:sldMk cId="930314360" sldId="279"/>
            <ac:spMk id="3" creationId="{81332016-DEDF-B881-0EF5-E02AD0294278}"/>
          </ac:spMkLst>
        </pc:spChg>
      </pc:sldChg>
      <pc:sldChg chg="addSp delSp modSp mod">
        <pc:chgData name="Sidonie Bellot" userId="f041fed5-3b29-4fbe-b39f-1eb3a2a2735c" providerId="ADAL" clId="{B9C27054-782E-4CE7-AB41-5A708441F3A0}" dt="2023-09-23T11:56:22.473" v="832" actId="207"/>
        <pc:sldMkLst>
          <pc:docMk/>
          <pc:sldMk cId="1958420190" sldId="280"/>
        </pc:sldMkLst>
        <pc:spChg chg="del">
          <ac:chgData name="Sidonie Bellot" userId="f041fed5-3b29-4fbe-b39f-1eb3a2a2735c" providerId="ADAL" clId="{B9C27054-782E-4CE7-AB41-5A708441F3A0}" dt="2023-09-23T11:56:11.411" v="829" actId="478"/>
          <ac:spMkLst>
            <pc:docMk/>
            <pc:sldMk cId="1958420190" sldId="280"/>
            <ac:spMk id="3" creationId="{81332016-DEDF-B881-0EF5-E02AD0294278}"/>
          </ac:spMkLst>
        </pc:spChg>
        <pc:spChg chg="add mod">
          <ac:chgData name="Sidonie Bellot" userId="f041fed5-3b29-4fbe-b39f-1eb3a2a2735c" providerId="ADAL" clId="{B9C27054-782E-4CE7-AB41-5A708441F3A0}" dt="2023-09-23T11:56:22.473" v="832" actId="207"/>
          <ac:spMkLst>
            <pc:docMk/>
            <pc:sldMk cId="1958420190" sldId="280"/>
            <ac:spMk id="4" creationId="{647E1DBA-581B-86D2-3615-D594F32C4A59}"/>
          </ac:spMkLst>
        </pc:spChg>
      </pc:sldChg>
      <pc:sldChg chg="addSp delSp modSp mod ord">
        <pc:chgData name="Sidonie Bellot" userId="f041fed5-3b29-4fbe-b39f-1eb3a2a2735c" providerId="ADAL" clId="{B9C27054-782E-4CE7-AB41-5A708441F3A0}" dt="2023-09-23T11:57:49.669" v="838"/>
        <pc:sldMkLst>
          <pc:docMk/>
          <pc:sldMk cId="1143669074" sldId="281"/>
        </pc:sldMkLst>
        <pc:spChg chg="del">
          <ac:chgData name="Sidonie Bellot" userId="f041fed5-3b29-4fbe-b39f-1eb3a2a2735c" providerId="ADAL" clId="{B9C27054-782E-4CE7-AB41-5A708441F3A0}" dt="2023-09-23T11:56:31.044" v="833" actId="478"/>
          <ac:spMkLst>
            <pc:docMk/>
            <pc:sldMk cId="1143669074" sldId="281"/>
            <ac:spMk id="3" creationId="{81332016-DEDF-B881-0EF5-E02AD0294278}"/>
          </ac:spMkLst>
        </pc:spChg>
        <pc:spChg chg="add mod">
          <ac:chgData name="Sidonie Bellot" userId="f041fed5-3b29-4fbe-b39f-1eb3a2a2735c" providerId="ADAL" clId="{B9C27054-782E-4CE7-AB41-5A708441F3A0}" dt="2023-09-23T11:56:40.022" v="836" actId="207"/>
          <ac:spMkLst>
            <pc:docMk/>
            <pc:sldMk cId="1143669074" sldId="281"/>
            <ac:spMk id="4" creationId="{936B9795-4374-D865-E221-CF93279AC16A}"/>
          </ac:spMkLst>
        </pc:spChg>
      </pc:sldChg>
      <pc:sldChg chg="ord">
        <pc:chgData name="Sidonie Bellot" userId="f041fed5-3b29-4fbe-b39f-1eb3a2a2735c" providerId="ADAL" clId="{B9C27054-782E-4CE7-AB41-5A708441F3A0}" dt="2023-09-23T18:01:19.010" v="4479"/>
        <pc:sldMkLst>
          <pc:docMk/>
          <pc:sldMk cId="2325258125" sldId="285"/>
        </pc:sldMkLst>
      </pc:sldChg>
      <pc:sldChg chg="addSp delSp modSp mod">
        <pc:chgData name="Sidonie Bellot" userId="f041fed5-3b29-4fbe-b39f-1eb3a2a2735c" providerId="ADAL" clId="{B9C27054-782E-4CE7-AB41-5A708441F3A0}" dt="2023-09-23T10:55:06.492" v="175" actId="1076"/>
        <pc:sldMkLst>
          <pc:docMk/>
          <pc:sldMk cId="3621802969" sldId="287"/>
        </pc:sldMkLst>
        <pc:spChg chg="add mod">
          <ac:chgData name="Sidonie Bellot" userId="f041fed5-3b29-4fbe-b39f-1eb3a2a2735c" providerId="ADAL" clId="{B9C27054-782E-4CE7-AB41-5A708441F3A0}" dt="2023-09-23T10:41:30.615" v="112"/>
          <ac:spMkLst>
            <pc:docMk/>
            <pc:sldMk cId="3621802969" sldId="287"/>
            <ac:spMk id="5" creationId="{509C19EC-CEA9-0009-0A93-A2A3C232E9BD}"/>
          </ac:spMkLst>
        </pc:spChg>
        <pc:spChg chg="mod">
          <ac:chgData name="Sidonie Bellot" userId="f041fed5-3b29-4fbe-b39f-1eb3a2a2735c" providerId="ADAL" clId="{B9C27054-782E-4CE7-AB41-5A708441F3A0}" dt="2023-09-23T10:54:34.645" v="170" actId="1076"/>
          <ac:spMkLst>
            <pc:docMk/>
            <pc:sldMk cId="3621802969" sldId="287"/>
            <ac:spMk id="10" creationId="{9ED2A4FE-6D44-6814-FFC8-2986EDEBD3C7}"/>
          </ac:spMkLst>
        </pc:spChg>
        <pc:picChg chg="del mod">
          <ac:chgData name="Sidonie Bellot" userId="f041fed5-3b29-4fbe-b39f-1eb3a2a2735c" providerId="ADAL" clId="{B9C27054-782E-4CE7-AB41-5A708441F3A0}" dt="2023-09-23T10:54:22.810" v="166" actId="478"/>
          <ac:picMkLst>
            <pc:docMk/>
            <pc:sldMk cId="3621802969" sldId="287"/>
            <ac:picMk id="3" creationId="{1522D4E9-C1FF-6804-84CF-BD6A977323A6}"/>
          </ac:picMkLst>
        </pc:picChg>
        <pc:picChg chg="del">
          <ac:chgData name="Sidonie Bellot" userId="f041fed5-3b29-4fbe-b39f-1eb3a2a2735c" providerId="ADAL" clId="{B9C27054-782E-4CE7-AB41-5A708441F3A0}" dt="2023-09-23T10:39:26.670" v="90" actId="478"/>
          <ac:picMkLst>
            <pc:docMk/>
            <pc:sldMk cId="3621802969" sldId="287"/>
            <ac:picMk id="4" creationId="{CCB003B4-BEF6-9D69-4538-5C736BFAF3E6}"/>
          </ac:picMkLst>
        </pc:picChg>
        <pc:picChg chg="del">
          <ac:chgData name="Sidonie Bellot" userId="f041fed5-3b29-4fbe-b39f-1eb3a2a2735c" providerId="ADAL" clId="{B9C27054-782E-4CE7-AB41-5A708441F3A0}" dt="2023-09-23T10:39:24.853" v="89" actId="478"/>
          <ac:picMkLst>
            <pc:docMk/>
            <pc:sldMk cId="3621802969" sldId="287"/>
            <ac:picMk id="9" creationId="{4AC87AE4-264D-7E6F-C60E-5EF012D71ED3}"/>
          </ac:picMkLst>
        </pc:picChg>
        <pc:picChg chg="add mod modCrop">
          <ac:chgData name="Sidonie Bellot" userId="f041fed5-3b29-4fbe-b39f-1eb3a2a2735c" providerId="ADAL" clId="{B9C27054-782E-4CE7-AB41-5A708441F3A0}" dt="2023-09-23T10:54:30.836" v="169" actId="14100"/>
          <ac:picMkLst>
            <pc:docMk/>
            <pc:sldMk cId="3621802969" sldId="287"/>
            <ac:picMk id="11" creationId="{C347D7ED-A641-9610-DD3E-49F460890CDB}"/>
          </ac:picMkLst>
        </pc:picChg>
        <pc:picChg chg="add mod modCrop">
          <ac:chgData name="Sidonie Bellot" userId="f041fed5-3b29-4fbe-b39f-1eb3a2a2735c" providerId="ADAL" clId="{B9C27054-782E-4CE7-AB41-5A708441F3A0}" dt="2023-09-23T10:55:06.492" v="175" actId="1076"/>
          <ac:picMkLst>
            <pc:docMk/>
            <pc:sldMk cId="3621802969" sldId="287"/>
            <ac:picMk id="12" creationId="{A53B3813-51E7-9DE0-57F7-BCA2F55366AE}"/>
          </ac:picMkLst>
        </pc:picChg>
      </pc:sldChg>
      <pc:sldChg chg="addSp modSp">
        <pc:chgData name="Sidonie Bellot" userId="f041fed5-3b29-4fbe-b39f-1eb3a2a2735c" providerId="ADAL" clId="{B9C27054-782E-4CE7-AB41-5A708441F3A0}" dt="2023-09-23T10:55:36.828" v="177"/>
        <pc:sldMkLst>
          <pc:docMk/>
          <pc:sldMk cId="15277053" sldId="290"/>
        </pc:sldMkLst>
        <pc:spChg chg="add mod">
          <ac:chgData name="Sidonie Bellot" userId="f041fed5-3b29-4fbe-b39f-1eb3a2a2735c" providerId="ADAL" clId="{B9C27054-782E-4CE7-AB41-5A708441F3A0}" dt="2023-09-23T10:55:36.828" v="177"/>
          <ac:spMkLst>
            <pc:docMk/>
            <pc:sldMk cId="15277053" sldId="290"/>
            <ac:spMk id="6" creationId="{F3F8FC56-CF0A-2A05-15C1-BC169706B1A2}"/>
          </ac:spMkLst>
        </pc:spChg>
        <pc:picChg chg="add mod">
          <ac:chgData name="Sidonie Bellot" userId="f041fed5-3b29-4fbe-b39f-1eb3a2a2735c" providerId="ADAL" clId="{B9C27054-782E-4CE7-AB41-5A708441F3A0}" dt="2023-09-23T10:55:16.825" v="176"/>
          <ac:picMkLst>
            <pc:docMk/>
            <pc:sldMk cId="15277053" sldId="290"/>
            <ac:picMk id="4" creationId="{64571F4F-02DE-1C26-16F8-B2ADC69B4BC1}"/>
          </ac:picMkLst>
        </pc:picChg>
      </pc:sldChg>
      <pc:sldChg chg="delSp modSp mod">
        <pc:chgData name="Sidonie Bellot" userId="f041fed5-3b29-4fbe-b39f-1eb3a2a2735c" providerId="ADAL" clId="{B9C27054-782E-4CE7-AB41-5A708441F3A0}" dt="2023-09-23T19:06:12.894" v="4873" actId="20577"/>
        <pc:sldMkLst>
          <pc:docMk/>
          <pc:sldMk cId="645109576" sldId="415"/>
        </pc:sldMkLst>
        <pc:spChg chg="mod">
          <ac:chgData name="Sidonie Bellot" userId="f041fed5-3b29-4fbe-b39f-1eb3a2a2735c" providerId="ADAL" clId="{B9C27054-782E-4CE7-AB41-5A708441F3A0}" dt="2023-09-23T19:06:12.894" v="4873" actId="20577"/>
          <ac:spMkLst>
            <pc:docMk/>
            <pc:sldMk cId="645109576" sldId="415"/>
            <ac:spMk id="2" creationId="{261B488A-22F7-3F17-BBD5-86E0EABC9375}"/>
          </ac:spMkLst>
        </pc:spChg>
        <pc:spChg chg="mod">
          <ac:chgData name="Sidonie Bellot" userId="f041fed5-3b29-4fbe-b39f-1eb3a2a2735c" providerId="ADAL" clId="{B9C27054-782E-4CE7-AB41-5A708441F3A0}" dt="2023-09-23T19:00:25.357" v="4559" actId="255"/>
          <ac:spMkLst>
            <pc:docMk/>
            <pc:sldMk cId="645109576" sldId="415"/>
            <ac:spMk id="3" creationId="{0FB176AA-D61F-C48B-572B-34CFC32FC238}"/>
          </ac:spMkLst>
        </pc:spChg>
        <pc:spChg chg="del">
          <ac:chgData name="Sidonie Bellot" userId="f041fed5-3b29-4fbe-b39f-1eb3a2a2735c" providerId="ADAL" clId="{B9C27054-782E-4CE7-AB41-5A708441F3A0}" dt="2023-09-23T18:06:16.990" v="4557" actId="478"/>
          <ac:spMkLst>
            <pc:docMk/>
            <pc:sldMk cId="645109576" sldId="415"/>
            <ac:spMk id="4" creationId="{9DA11CBA-5039-B175-5E78-6EA22EC73C1E}"/>
          </ac:spMkLst>
        </pc:spChg>
      </pc:sldChg>
      <pc:sldChg chg="addSp modSp new mod">
        <pc:chgData name="Sidonie Bellot" userId="f041fed5-3b29-4fbe-b39f-1eb3a2a2735c" providerId="ADAL" clId="{B9C27054-782E-4CE7-AB41-5A708441F3A0}" dt="2023-09-23T10:41:21.707" v="111" actId="20577"/>
        <pc:sldMkLst>
          <pc:docMk/>
          <pc:sldMk cId="1817037558" sldId="419"/>
        </pc:sldMkLst>
        <pc:spChg chg="add mod">
          <ac:chgData name="Sidonie Bellot" userId="f041fed5-3b29-4fbe-b39f-1eb3a2a2735c" providerId="ADAL" clId="{B9C27054-782E-4CE7-AB41-5A708441F3A0}" dt="2023-09-23T10:41:21.707" v="111" actId="20577"/>
          <ac:spMkLst>
            <pc:docMk/>
            <pc:sldMk cId="1817037558" sldId="419"/>
            <ac:spMk id="4" creationId="{DA7F7BC3-AC5A-60D3-DD61-1FBCBECD06EC}"/>
          </ac:spMkLst>
        </pc:spChg>
        <pc:picChg chg="add mod modCrop">
          <ac:chgData name="Sidonie Bellot" userId="f041fed5-3b29-4fbe-b39f-1eb3a2a2735c" providerId="ADAL" clId="{B9C27054-782E-4CE7-AB41-5A708441F3A0}" dt="2023-09-23T10:38:30.686" v="88" actId="1076"/>
          <ac:picMkLst>
            <pc:docMk/>
            <pc:sldMk cId="1817037558" sldId="419"/>
            <ac:picMk id="3" creationId="{096C7822-6ED9-BE63-6992-5F6064DEA4C2}"/>
          </ac:picMkLst>
        </pc:picChg>
      </pc:sldChg>
      <pc:sldChg chg="addSp delSp modSp new del mod ord">
        <pc:chgData name="Sidonie Bellot" userId="f041fed5-3b29-4fbe-b39f-1eb3a2a2735c" providerId="ADAL" clId="{B9C27054-782E-4CE7-AB41-5A708441F3A0}" dt="2023-09-23T16:43:28.369" v="3898" actId="47"/>
        <pc:sldMkLst>
          <pc:docMk/>
          <pc:sldMk cId="2012089422" sldId="420"/>
        </pc:sldMkLst>
        <pc:spChg chg="add mod">
          <ac:chgData name="Sidonie Bellot" userId="f041fed5-3b29-4fbe-b39f-1eb3a2a2735c" providerId="ADAL" clId="{B9C27054-782E-4CE7-AB41-5A708441F3A0}" dt="2023-09-23T10:41:37.097" v="113"/>
          <ac:spMkLst>
            <pc:docMk/>
            <pc:sldMk cId="2012089422" sldId="420"/>
            <ac:spMk id="4" creationId="{F7E6B602-83B8-02B2-169D-2A7AEAD3ED6C}"/>
          </ac:spMkLst>
        </pc:spChg>
        <pc:picChg chg="add del mod modCrop">
          <ac:chgData name="Sidonie Bellot" userId="f041fed5-3b29-4fbe-b39f-1eb3a2a2735c" providerId="ADAL" clId="{B9C27054-782E-4CE7-AB41-5A708441F3A0}" dt="2023-09-23T16:43:25.707" v="3897" actId="478"/>
          <ac:picMkLst>
            <pc:docMk/>
            <pc:sldMk cId="2012089422" sldId="420"/>
            <ac:picMk id="3" creationId="{2D955238-9467-C8F8-5270-E2B97B978603}"/>
          </ac:picMkLst>
        </pc:picChg>
      </pc:sldChg>
      <pc:sldChg chg="addSp modSp new mod ord">
        <pc:chgData name="Sidonie Bellot" userId="f041fed5-3b29-4fbe-b39f-1eb3a2a2735c" providerId="ADAL" clId="{B9C27054-782E-4CE7-AB41-5A708441F3A0}" dt="2023-09-23T12:06:12.104" v="1224" actId="1076"/>
        <pc:sldMkLst>
          <pc:docMk/>
          <pc:sldMk cId="1365793638" sldId="421"/>
        </pc:sldMkLst>
        <pc:spChg chg="add mod">
          <ac:chgData name="Sidonie Bellot" userId="f041fed5-3b29-4fbe-b39f-1eb3a2a2735c" providerId="ADAL" clId="{B9C27054-782E-4CE7-AB41-5A708441F3A0}" dt="2023-09-23T10:44:02.225" v="120"/>
          <ac:spMkLst>
            <pc:docMk/>
            <pc:sldMk cId="1365793638" sldId="421"/>
            <ac:spMk id="4" creationId="{8B48DE88-5A4D-12AA-0073-3EE6ACF5FF13}"/>
          </ac:spMkLst>
        </pc:spChg>
        <pc:spChg chg="add mod">
          <ac:chgData name="Sidonie Bellot" userId="f041fed5-3b29-4fbe-b39f-1eb3a2a2735c" providerId="ADAL" clId="{B9C27054-782E-4CE7-AB41-5A708441F3A0}" dt="2023-09-23T11:52:24.561" v="735" actId="20577"/>
          <ac:spMkLst>
            <pc:docMk/>
            <pc:sldMk cId="1365793638" sldId="421"/>
            <ac:spMk id="5" creationId="{BCEF5D76-F210-A1A6-E701-EEF1AECBE83C}"/>
          </ac:spMkLst>
        </pc:spChg>
        <pc:spChg chg="add mod">
          <ac:chgData name="Sidonie Bellot" userId="f041fed5-3b29-4fbe-b39f-1eb3a2a2735c" providerId="ADAL" clId="{B9C27054-782E-4CE7-AB41-5A708441F3A0}" dt="2023-09-23T12:06:06.340" v="1223" actId="20577"/>
          <ac:spMkLst>
            <pc:docMk/>
            <pc:sldMk cId="1365793638" sldId="421"/>
            <ac:spMk id="7" creationId="{906B6DEA-FBF2-2974-6444-4D4CF6EDEE74}"/>
          </ac:spMkLst>
        </pc:spChg>
        <pc:picChg chg="add mod modCrop">
          <ac:chgData name="Sidonie Bellot" userId="f041fed5-3b29-4fbe-b39f-1eb3a2a2735c" providerId="ADAL" clId="{B9C27054-782E-4CE7-AB41-5A708441F3A0}" dt="2023-09-23T11:52:30.387" v="738" actId="1076"/>
          <ac:picMkLst>
            <pc:docMk/>
            <pc:sldMk cId="1365793638" sldId="421"/>
            <ac:picMk id="3" creationId="{59D0081A-A5A5-6D3F-86B7-A437744F7D99}"/>
          </ac:picMkLst>
        </pc:picChg>
        <pc:picChg chg="add mod">
          <ac:chgData name="Sidonie Bellot" userId="f041fed5-3b29-4fbe-b39f-1eb3a2a2735c" providerId="ADAL" clId="{B9C27054-782E-4CE7-AB41-5A708441F3A0}" dt="2023-09-23T12:06:12.104" v="1224" actId="1076"/>
          <ac:picMkLst>
            <pc:docMk/>
            <pc:sldMk cId="1365793638" sldId="421"/>
            <ac:picMk id="6" creationId="{6EA47C32-BAC4-7E0D-E294-EB8EC3180435}"/>
          </ac:picMkLst>
        </pc:picChg>
      </pc:sldChg>
      <pc:sldChg chg="addSp delSp modSp new del mod ord">
        <pc:chgData name="Sidonie Bellot" userId="f041fed5-3b29-4fbe-b39f-1eb3a2a2735c" providerId="ADAL" clId="{B9C27054-782E-4CE7-AB41-5A708441F3A0}" dt="2023-09-23T16:41:42.440" v="3872" actId="47"/>
        <pc:sldMkLst>
          <pc:docMk/>
          <pc:sldMk cId="57358497" sldId="422"/>
        </pc:sldMkLst>
        <pc:spChg chg="add del mod">
          <ac:chgData name="Sidonie Bellot" userId="f041fed5-3b29-4fbe-b39f-1eb3a2a2735c" providerId="ADAL" clId="{B9C27054-782E-4CE7-AB41-5A708441F3A0}" dt="2023-09-23T16:41:37.760" v="3870" actId="21"/>
          <ac:spMkLst>
            <pc:docMk/>
            <pc:sldMk cId="57358497" sldId="422"/>
            <ac:spMk id="4" creationId="{950335E5-4377-0F39-B35B-CFFCA2F652D4}"/>
          </ac:spMkLst>
        </pc:spChg>
        <pc:spChg chg="add del mod">
          <ac:chgData name="Sidonie Bellot" userId="f041fed5-3b29-4fbe-b39f-1eb3a2a2735c" providerId="ADAL" clId="{B9C27054-782E-4CE7-AB41-5A708441F3A0}" dt="2023-09-23T16:41:37.760" v="3870" actId="21"/>
          <ac:spMkLst>
            <pc:docMk/>
            <pc:sldMk cId="57358497" sldId="422"/>
            <ac:spMk id="7" creationId="{567859BA-9924-1ADB-4D13-85C4C0BDAD0C}"/>
          </ac:spMkLst>
        </pc:spChg>
        <pc:spChg chg="add mod">
          <ac:chgData name="Sidonie Bellot" userId="f041fed5-3b29-4fbe-b39f-1eb3a2a2735c" providerId="ADAL" clId="{B9C27054-782E-4CE7-AB41-5A708441F3A0}" dt="2023-09-23T16:40:49.305" v="3854" actId="1076"/>
          <ac:spMkLst>
            <pc:docMk/>
            <pc:sldMk cId="57358497" sldId="422"/>
            <ac:spMk id="9" creationId="{C6E26300-B32A-DF8D-1509-D0F3E8DAF39E}"/>
          </ac:spMkLst>
        </pc:spChg>
        <pc:picChg chg="add del mod modCrop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3" creationId="{37FCD49F-47C3-D669-EEF9-9C6213F73B7F}"/>
          </ac:picMkLst>
        </pc:picChg>
        <pc:picChg chg="add del mod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5" creationId="{E49D6084-0342-8F74-4B5C-384AD330F4E3}"/>
          </ac:picMkLst>
        </pc:picChg>
        <pc:picChg chg="add del mod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6" creationId="{978C520F-404C-7DBD-9FEF-AD7EB09AF5FF}"/>
          </ac:picMkLst>
        </pc:picChg>
        <pc:picChg chg="add del mod modCrop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8" creationId="{30509D0D-74F3-AE74-C387-3FB77053A4D0}"/>
          </ac:picMkLst>
        </pc:picChg>
      </pc:sldChg>
      <pc:sldChg chg="addSp delSp modSp new del mod">
        <pc:chgData name="Sidonie Bellot" userId="f041fed5-3b29-4fbe-b39f-1eb3a2a2735c" providerId="ADAL" clId="{B9C27054-782E-4CE7-AB41-5A708441F3A0}" dt="2023-09-23T17:04:09.228" v="4211" actId="47"/>
        <pc:sldMkLst>
          <pc:docMk/>
          <pc:sldMk cId="2528685053" sldId="423"/>
        </pc:sldMkLst>
        <pc:spChg chg="add mod">
          <ac:chgData name="Sidonie Bellot" userId="f041fed5-3b29-4fbe-b39f-1eb3a2a2735c" providerId="ADAL" clId="{B9C27054-782E-4CE7-AB41-5A708441F3A0}" dt="2023-09-23T10:47:17.245" v="137"/>
          <ac:spMkLst>
            <pc:docMk/>
            <pc:sldMk cId="2528685053" sldId="423"/>
            <ac:spMk id="4" creationId="{6F77F821-FC95-ED34-53EC-757D613D4B0B}"/>
          </ac:spMkLst>
        </pc:spChg>
        <pc:spChg chg="add del mod">
          <ac:chgData name="Sidonie Bellot" userId="f041fed5-3b29-4fbe-b39f-1eb3a2a2735c" providerId="ADAL" clId="{B9C27054-782E-4CE7-AB41-5A708441F3A0}" dt="2023-09-23T16:59:47.336" v="4129" actId="21"/>
          <ac:spMkLst>
            <pc:docMk/>
            <pc:sldMk cId="2528685053" sldId="423"/>
            <ac:spMk id="5" creationId="{7129D384-4631-0459-2433-8CBA480B6F72}"/>
          </ac:spMkLst>
        </pc:spChg>
        <pc:picChg chg="add del mod modCrop">
          <ac:chgData name="Sidonie Bellot" userId="f041fed5-3b29-4fbe-b39f-1eb3a2a2735c" providerId="ADAL" clId="{B9C27054-782E-4CE7-AB41-5A708441F3A0}" dt="2023-09-23T16:41:48.666" v="3873" actId="21"/>
          <ac:picMkLst>
            <pc:docMk/>
            <pc:sldMk cId="2528685053" sldId="423"/>
            <ac:picMk id="3" creationId="{8AA8923A-2019-C59F-385C-397A8B0A896A}"/>
          </ac:picMkLst>
        </pc:picChg>
        <pc:picChg chg="add del mod">
          <ac:chgData name="Sidonie Bellot" userId="f041fed5-3b29-4fbe-b39f-1eb3a2a2735c" providerId="ADAL" clId="{B9C27054-782E-4CE7-AB41-5A708441F3A0}" dt="2023-09-23T16:43:19.371" v="3895" actId="478"/>
          <ac:picMkLst>
            <pc:docMk/>
            <pc:sldMk cId="2528685053" sldId="423"/>
            <ac:picMk id="7" creationId="{E2D1F36B-DA81-7B93-BB23-4A033C2D1592}"/>
          </ac:picMkLst>
        </pc:picChg>
        <pc:picChg chg="add del mod modCrop">
          <ac:chgData name="Sidonie Bellot" userId="f041fed5-3b29-4fbe-b39f-1eb3a2a2735c" providerId="ADAL" clId="{B9C27054-782E-4CE7-AB41-5A708441F3A0}" dt="2023-09-23T16:43:20.155" v="3896" actId="478"/>
          <ac:picMkLst>
            <pc:docMk/>
            <pc:sldMk cId="2528685053" sldId="423"/>
            <ac:picMk id="9" creationId="{3C08C4C1-F562-03B2-45F0-6CD4F8E06F5B}"/>
          </ac:picMkLst>
        </pc:picChg>
      </pc:sldChg>
      <pc:sldChg chg="addSp modSp new mod">
        <pc:chgData name="Sidonie Bellot" userId="f041fed5-3b29-4fbe-b39f-1eb3a2a2735c" providerId="ADAL" clId="{B9C27054-782E-4CE7-AB41-5A708441F3A0}" dt="2023-09-23T10:52:37.599" v="153"/>
        <pc:sldMkLst>
          <pc:docMk/>
          <pc:sldMk cId="1221668415" sldId="424"/>
        </pc:sldMkLst>
        <pc:spChg chg="add mod">
          <ac:chgData name="Sidonie Bellot" userId="f041fed5-3b29-4fbe-b39f-1eb3a2a2735c" providerId="ADAL" clId="{B9C27054-782E-4CE7-AB41-5A708441F3A0}" dt="2023-09-23T10:52:37.599" v="153"/>
          <ac:spMkLst>
            <pc:docMk/>
            <pc:sldMk cId="1221668415" sldId="424"/>
            <ac:spMk id="4" creationId="{3642288A-F798-9CF7-9740-85042161F8E2}"/>
          </ac:spMkLst>
        </pc:spChg>
        <pc:picChg chg="add mod modCrop">
          <ac:chgData name="Sidonie Bellot" userId="f041fed5-3b29-4fbe-b39f-1eb3a2a2735c" providerId="ADAL" clId="{B9C27054-782E-4CE7-AB41-5A708441F3A0}" dt="2023-09-23T10:52:29.895" v="152" actId="1076"/>
          <ac:picMkLst>
            <pc:docMk/>
            <pc:sldMk cId="1221668415" sldId="424"/>
            <ac:picMk id="3" creationId="{76D8BEA3-6A0F-99C6-8592-B2DC633304D5}"/>
          </ac:picMkLst>
        </pc:picChg>
      </pc:sldChg>
      <pc:sldChg chg="addSp delSp modSp new mod ord">
        <pc:chgData name="Sidonie Bellot" userId="f041fed5-3b29-4fbe-b39f-1eb3a2a2735c" providerId="ADAL" clId="{B9C27054-782E-4CE7-AB41-5A708441F3A0}" dt="2023-09-23T11:48:45.064" v="559" actId="1076"/>
        <pc:sldMkLst>
          <pc:docMk/>
          <pc:sldMk cId="1902317664" sldId="425"/>
        </pc:sldMkLst>
        <pc:picChg chg="add mod modCrop">
          <ac:chgData name="Sidonie Bellot" userId="f041fed5-3b29-4fbe-b39f-1eb3a2a2735c" providerId="ADAL" clId="{B9C27054-782E-4CE7-AB41-5A708441F3A0}" dt="2023-09-23T11:48:45.064" v="559" actId="1076"/>
          <ac:picMkLst>
            <pc:docMk/>
            <pc:sldMk cId="1902317664" sldId="425"/>
            <ac:picMk id="3" creationId="{3E74B5FA-A16F-6C58-667C-E02562E5C116}"/>
          </ac:picMkLst>
        </pc:picChg>
        <pc:picChg chg="add mod modCrop">
          <ac:chgData name="Sidonie Bellot" userId="f041fed5-3b29-4fbe-b39f-1eb3a2a2735c" providerId="ADAL" clId="{B9C27054-782E-4CE7-AB41-5A708441F3A0}" dt="2023-09-23T11:48:45.064" v="559" actId="1076"/>
          <ac:picMkLst>
            <pc:docMk/>
            <pc:sldMk cId="1902317664" sldId="425"/>
            <ac:picMk id="5" creationId="{5AAAF665-F8FA-24A1-2F89-6FEFAEA3ECDC}"/>
          </ac:picMkLst>
        </pc:picChg>
        <pc:picChg chg="add mod modCrop">
          <ac:chgData name="Sidonie Bellot" userId="f041fed5-3b29-4fbe-b39f-1eb3a2a2735c" providerId="ADAL" clId="{B9C27054-782E-4CE7-AB41-5A708441F3A0}" dt="2023-09-23T11:48:45.064" v="559" actId="1076"/>
          <ac:picMkLst>
            <pc:docMk/>
            <pc:sldMk cId="1902317664" sldId="425"/>
            <ac:picMk id="7" creationId="{9480DF8D-13F7-5509-A178-E2E574C2A3A7}"/>
          </ac:picMkLst>
        </pc:picChg>
        <pc:picChg chg="add del mod modCrop">
          <ac:chgData name="Sidonie Bellot" userId="f041fed5-3b29-4fbe-b39f-1eb3a2a2735c" providerId="ADAL" clId="{B9C27054-782E-4CE7-AB41-5A708441F3A0}" dt="2023-09-23T11:30:43.611" v="500" actId="21"/>
          <ac:picMkLst>
            <pc:docMk/>
            <pc:sldMk cId="1902317664" sldId="425"/>
            <ac:picMk id="9" creationId="{3A6067E0-2C74-53EE-9C50-DFC34FAA9319}"/>
          </ac:picMkLst>
        </pc:picChg>
        <pc:picChg chg="add del mod modCrop">
          <ac:chgData name="Sidonie Bellot" userId="f041fed5-3b29-4fbe-b39f-1eb3a2a2735c" providerId="ADAL" clId="{B9C27054-782E-4CE7-AB41-5A708441F3A0}" dt="2023-09-23T11:30:43.611" v="500" actId="21"/>
          <ac:picMkLst>
            <pc:docMk/>
            <pc:sldMk cId="1902317664" sldId="425"/>
            <ac:picMk id="11" creationId="{368458AB-E2AC-72D3-B61F-3D2CF8BFD7F9}"/>
          </ac:picMkLst>
        </pc:picChg>
        <pc:picChg chg="add del mod modCrop">
          <ac:chgData name="Sidonie Bellot" userId="f041fed5-3b29-4fbe-b39f-1eb3a2a2735c" providerId="ADAL" clId="{B9C27054-782E-4CE7-AB41-5A708441F3A0}" dt="2023-09-23T11:30:43.611" v="500" actId="21"/>
          <ac:picMkLst>
            <pc:docMk/>
            <pc:sldMk cId="1902317664" sldId="425"/>
            <ac:picMk id="13" creationId="{EE870B0F-96CC-D23D-6A52-95D41988D32C}"/>
          </ac:picMkLst>
        </pc:picChg>
      </pc:sldChg>
      <pc:sldChg chg="addSp modSp new mod ord">
        <pc:chgData name="Sidonie Bellot" userId="f041fed5-3b29-4fbe-b39f-1eb3a2a2735c" providerId="ADAL" clId="{B9C27054-782E-4CE7-AB41-5A708441F3A0}" dt="2023-09-23T11:48:07.884" v="556"/>
        <pc:sldMkLst>
          <pc:docMk/>
          <pc:sldMk cId="2233171698" sldId="426"/>
        </pc:sldMkLst>
        <pc:picChg chg="add mod modCrop">
          <ac:chgData name="Sidonie Bellot" userId="f041fed5-3b29-4fbe-b39f-1eb3a2a2735c" providerId="ADAL" clId="{B9C27054-782E-4CE7-AB41-5A708441F3A0}" dt="2023-09-23T11:24:22.427" v="484" actId="14100"/>
          <ac:picMkLst>
            <pc:docMk/>
            <pc:sldMk cId="2233171698" sldId="426"/>
            <ac:picMk id="3" creationId="{A4D53731-ED94-037D-C4CA-4B623E3AA0F4}"/>
          </ac:picMkLst>
        </pc:picChg>
        <pc:picChg chg="add mod modCrop">
          <ac:chgData name="Sidonie Bellot" userId="f041fed5-3b29-4fbe-b39f-1eb3a2a2735c" providerId="ADAL" clId="{B9C27054-782E-4CE7-AB41-5A708441F3A0}" dt="2023-09-23T11:24:51.309" v="487" actId="732"/>
          <ac:picMkLst>
            <pc:docMk/>
            <pc:sldMk cId="2233171698" sldId="426"/>
            <ac:picMk id="5" creationId="{1E32FDAE-3A6E-B091-229C-8FD80E6E9530}"/>
          </ac:picMkLst>
        </pc:picChg>
        <pc:picChg chg="add mod modCrop">
          <ac:chgData name="Sidonie Bellot" userId="f041fed5-3b29-4fbe-b39f-1eb3a2a2735c" providerId="ADAL" clId="{B9C27054-782E-4CE7-AB41-5A708441F3A0}" dt="2023-09-23T11:47:05.423" v="549" actId="1076"/>
          <ac:picMkLst>
            <pc:docMk/>
            <pc:sldMk cId="2233171698" sldId="426"/>
            <ac:picMk id="7" creationId="{02F5CAC9-4CA3-62D0-A0EE-AAE690FBDD4B}"/>
          </ac:picMkLst>
        </pc:picChg>
        <pc:picChg chg="add mod modCrop">
          <ac:chgData name="Sidonie Bellot" userId="f041fed5-3b29-4fbe-b39f-1eb3a2a2735c" providerId="ADAL" clId="{B9C27054-782E-4CE7-AB41-5A708441F3A0}" dt="2023-09-23T11:47:08.542" v="550" actId="1076"/>
          <ac:picMkLst>
            <pc:docMk/>
            <pc:sldMk cId="2233171698" sldId="426"/>
            <ac:picMk id="9" creationId="{84B7E2C6-FB6A-7C7B-1EB9-78EC1409C725}"/>
          </ac:picMkLst>
        </pc:picChg>
        <pc:picChg chg="add mod modCrop">
          <ac:chgData name="Sidonie Bellot" userId="f041fed5-3b29-4fbe-b39f-1eb3a2a2735c" providerId="ADAL" clId="{B9C27054-782E-4CE7-AB41-5A708441F3A0}" dt="2023-09-23T11:47:03.708" v="548" actId="1076"/>
          <ac:picMkLst>
            <pc:docMk/>
            <pc:sldMk cId="2233171698" sldId="426"/>
            <ac:picMk id="11" creationId="{42A892E8-38A1-D841-D4F2-17B6B5D78E23}"/>
          </ac:picMkLst>
        </pc:picChg>
        <pc:picChg chg="add mod">
          <ac:chgData name="Sidonie Bellot" userId="f041fed5-3b29-4fbe-b39f-1eb3a2a2735c" providerId="ADAL" clId="{B9C27054-782E-4CE7-AB41-5A708441F3A0}" dt="2023-09-23T11:46:07.563" v="540" actId="1076"/>
          <ac:picMkLst>
            <pc:docMk/>
            <pc:sldMk cId="2233171698" sldId="426"/>
            <ac:picMk id="12" creationId="{48626E44-3624-6A28-7531-7D6437A0F317}"/>
          </ac:picMkLst>
        </pc:picChg>
        <pc:picChg chg="add mod">
          <ac:chgData name="Sidonie Bellot" userId="f041fed5-3b29-4fbe-b39f-1eb3a2a2735c" providerId="ADAL" clId="{B9C27054-782E-4CE7-AB41-5A708441F3A0}" dt="2023-09-23T11:46:04.911" v="539" actId="1076"/>
          <ac:picMkLst>
            <pc:docMk/>
            <pc:sldMk cId="2233171698" sldId="426"/>
            <ac:picMk id="13" creationId="{D89CC246-F146-FF04-8B2A-9D31001E4623}"/>
          </ac:picMkLst>
        </pc:picChg>
        <pc:picChg chg="add mod">
          <ac:chgData name="Sidonie Bellot" userId="f041fed5-3b29-4fbe-b39f-1eb3a2a2735c" providerId="ADAL" clId="{B9C27054-782E-4CE7-AB41-5A708441F3A0}" dt="2023-09-23T11:38:14.624" v="504" actId="1076"/>
          <ac:picMkLst>
            <pc:docMk/>
            <pc:sldMk cId="2233171698" sldId="426"/>
            <ac:picMk id="14" creationId="{F3B15B21-21BC-70D7-376C-EBA89BF4E89E}"/>
          </ac:picMkLst>
        </pc:picChg>
        <pc:picChg chg="add mod modCrop">
          <ac:chgData name="Sidonie Bellot" userId="f041fed5-3b29-4fbe-b39f-1eb3a2a2735c" providerId="ADAL" clId="{B9C27054-782E-4CE7-AB41-5A708441F3A0}" dt="2023-09-23T11:38:32.562" v="508" actId="1076"/>
          <ac:picMkLst>
            <pc:docMk/>
            <pc:sldMk cId="2233171698" sldId="426"/>
            <ac:picMk id="16" creationId="{42802D37-6102-CE7B-B966-0A21034BFA3C}"/>
          </ac:picMkLst>
        </pc:picChg>
        <pc:picChg chg="add mod modCrop">
          <ac:chgData name="Sidonie Bellot" userId="f041fed5-3b29-4fbe-b39f-1eb3a2a2735c" providerId="ADAL" clId="{B9C27054-782E-4CE7-AB41-5A708441F3A0}" dt="2023-09-23T11:39:00.535" v="514" actId="1076"/>
          <ac:picMkLst>
            <pc:docMk/>
            <pc:sldMk cId="2233171698" sldId="426"/>
            <ac:picMk id="18" creationId="{5258E4ED-8AF4-576E-E04F-3724B951F863}"/>
          </ac:picMkLst>
        </pc:picChg>
        <pc:picChg chg="add mod modCrop">
          <ac:chgData name="Sidonie Bellot" userId="f041fed5-3b29-4fbe-b39f-1eb3a2a2735c" providerId="ADAL" clId="{B9C27054-782E-4CE7-AB41-5A708441F3A0}" dt="2023-09-23T11:39:58.822" v="518" actId="1076"/>
          <ac:picMkLst>
            <pc:docMk/>
            <pc:sldMk cId="2233171698" sldId="426"/>
            <ac:picMk id="20" creationId="{D84BE89B-F047-6AF0-298F-005073A9AC09}"/>
          </ac:picMkLst>
        </pc:picChg>
        <pc:picChg chg="add mod modCrop">
          <ac:chgData name="Sidonie Bellot" userId="f041fed5-3b29-4fbe-b39f-1eb3a2a2735c" providerId="ADAL" clId="{B9C27054-782E-4CE7-AB41-5A708441F3A0}" dt="2023-09-23T11:41:26.582" v="522" actId="1076"/>
          <ac:picMkLst>
            <pc:docMk/>
            <pc:sldMk cId="2233171698" sldId="426"/>
            <ac:picMk id="22" creationId="{43A17AAE-8695-7D04-C559-ED2FC106F9F3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24" creationId="{761353EA-58A6-F126-DAF3-F5D5DFFD6F95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26" creationId="{FD3A889D-B2AA-85B7-07A6-0E1E444C62EF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28" creationId="{62A69BDA-F691-2157-AE6B-5D3D7E9CEDE4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30" creationId="{7D706311-43C4-7138-C6AC-5362E3783747}"/>
          </ac:picMkLst>
        </pc:picChg>
      </pc:sldChg>
      <pc:sldChg chg="addSp delSp modSp new mod">
        <pc:chgData name="Sidonie Bellot" userId="f041fed5-3b29-4fbe-b39f-1eb3a2a2735c" providerId="ADAL" clId="{B9C27054-782E-4CE7-AB41-5A708441F3A0}" dt="2023-09-23T13:18:15.704" v="1437" actId="114"/>
        <pc:sldMkLst>
          <pc:docMk/>
          <pc:sldMk cId="397071562" sldId="427"/>
        </pc:sldMkLst>
        <pc:spChg chg="add mod">
          <ac:chgData name="Sidonie Bellot" userId="f041fed5-3b29-4fbe-b39f-1eb3a2a2735c" providerId="ADAL" clId="{B9C27054-782E-4CE7-AB41-5A708441F3A0}" dt="2023-09-23T12:22:06.687" v="1413" actId="1076"/>
          <ac:spMkLst>
            <pc:docMk/>
            <pc:sldMk cId="397071562" sldId="427"/>
            <ac:spMk id="2" creationId="{B500CA9D-1F84-4B3E-95BC-D9F236705C0D}"/>
          </ac:spMkLst>
        </pc:spChg>
        <pc:spChg chg="add del mod">
          <ac:chgData name="Sidonie Bellot" userId="f041fed5-3b29-4fbe-b39f-1eb3a2a2735c" providerId="ADAL" clId="{B9C27054-782E-4CE7-AB41-5A708441F3A0}" dt="2023-09-23T12:09:01.217" v="1258" actId="478"/>
          <ac:spMkLst>
            <pc:docMk/>
            <pc:sldMk cId="397071562" sldId="427"/>
            <ac:spMk id="3" creationId="{F6113F94-895A-4281-9DB7-741FB92735EE}"/>
          </ac:spMkLst>
        </pc:spChg>
        <pc:spChg chg="add mod">
          <ac:chgData name="Sidonie Bellot" userId="f041fed5-3b29-4fbe-b39f-1eb3a2a2735c" providerId="ADAL" clId="{B9C27054-782E-4CE7-AB41-5A708441F3A0}" dt="2023-09-23T13:18:15.704" v="1437" actId="114"/>
          <ac:spMkLst>
            <pc:docMk/>
            <pc:sldMk cId="397071562" sldId="427"/>
            <ac:spMk id="4" creationId="{299F7FE8-7121-5F73-CC08-62CC804D0290}"/>
          </ac:spMkLst>
        </pc:spChg>
        <pc:picChg chg="add mod modCrop">
          <ac:chgData name="Sidonie Bellot" userId="f041fed5-3b29-4fbe-b39f-1eb3a2a2735c" providerId="ADAL" clId="{B9C27054-782E-4CE7-AB41-5A708441F3A0}" dt="2023-09-23T12:22:03.205" v="1412" actId="14100"/>
          <ac:picMkLst>
            <pc:docMk/>
            <pc:sldMk cId="397071562" sldId="427"/>
            <ac:picMk id="6" creationId="{A6CD2A5E-824F-5EED-0158-197BB469E6E3}"/>
          </ac:picMkLst>
        </pc:picChg>
      </pc:sldChg>
      <pc:sldChg chg="modSp add mod">
        <pc:chgData name="Sidonie Bellot" userId="f041fed5-3b29-4fbe-b39f-1eb3a2a2735c" providerId="ADAL" clId="{B9C27054-782E-4CE7-AB41-5A708441F3A0}" dt="2023-09-23T11:56:02.165" v="828" actId="207"/>
        <pc:sldMkLst>
          <pc:docMk/>
          <pc:sldMk cId="3632291824" sldId="428"/>
        </pc:sldMkLst>
        <pc:spChg chg="mod">
          <ac:chgData name="Sidonie Bellot" userId="f041fed5-3b29-4fbe-b39f-1eb3a2a2735c" providerId="ADAL" clId="{B9C27054-782E-4CE7-AB41-5A708441F3A0}" dt="2023-09-23T11:56:02.165" v="828" actId="207"/>
          <ac:spMkLst>
            <pc:docMk/>
            <pc:sldMk cId="3632291824" sldId="428"/>
            <ac:spMk id="3" creationId="{81332016-DEDF-B881-0EF5-E02AD0294278}"/>
          </ac:spMkLst>
        </pc:spChg>
      </pc:sldChg>
      <pc:sldChg chg="modSp add mod">
        <pc:chgData name="Sidonie Bellot" userId="f041fed5-3b29-4fbe-b39f-1eb3a2a2735c" providerId="ADAL" clId="{B9C27054-782E-4CE7-AB41-5A708441F3A0}" dt="2023-09-23T11:58:19.312" v="840" actId="207"/>
        <pc:sldMkLst>
          <pc:docMk/>
          <pc:sldMk cId="2882736799" sldId="429"/>
        </pc:sldMkLst>
        <pc:spChg chg="mod">
          <ac:chgData name="Sidonie Bellot" userId="f041fed5-3b29-4fbe-b39f-1eb3a2a2735c" providerId="ADAL" clId="{B9C27054-782E-4CE7-AB41-5A708441F3A0}" dt="2023-09-23T11:58:19.312" v="840" actId="207"/>
          <ac:spMkLst>
            <pc:docMk/>
            <pc:sldMk cId="2882736799" sldId="429"/>
            <ac:spMk id="4" creationId="{647E1DBA-581B-86D2-3615-D594F32C4A59}"/>
          </ac:spMkLst>
        </pc:spChg>
      </pc:sldChg>
      <pc:sldChg chg="addSp modSp new mod">
        <pc:chgData name="Sidonie Bellot" userId="f041fed5-3b29-4fbe-b39f-1eb3a2a2735c" providerId="ADAL" clId="{B9C27054-782E-4CE7-AB41-5A708441F3A0}" dt="2023-09-23T11:58:51.730" v="854" actId="1076"/>
        <pc:sldMkLst>
          <pc:docMk/>
          <pc:sldMk cId="1997375515" sldId="430"/>
        </pc:sldMkLst>
        <pc:spChg chg="add mod">
          <ac:chgData name="Sidonie Bellot" userId="f041fed5-3b29-4fbe-b39f-1eb3a2a2735c" providerId="ADAL" clId="{B9C27054-782E-4CE7-AB41-5A708441F3A0}" dt="2023-09-23T11:58:51.730" v="854" actId="1076"/>
          <ac:spMkLst>
            <pc:docMk/>
            <pc:sldMk cId="1997375515" sldId="430"/>
            <ac:spMk id="2" creationId="{5CB96EB3-A424-7901-32F2-A99181C71AF8}"/>
          </ac:spMkLst>
        </pc:spChg>
      </pc:sldChg>
      <pc:sldChg chg="modSp add mod">
        <pc:chgData name="Sidonie Bellot" userId="f041fed5-3b29-4fbe-b39f-1eb3a2a2735c" providerId="ADAL" clId="{B9C27054-782E-4CE7-AB41-5A708441F3A0}" dt="2023-09-23T19:54:48.828" v="5473" actId="20577"/>
        <pc:sldMkLst>
          <pc:docMk/>
          <pc:sldMk cId="803278191" sldId="431"/>
        </pc:sldMkLst>
        <pc:spChg chg="mod">
          <ac:chgData name="Sidonie Bellot" userId="f041fed5-3b29-4fbe-b39f-1eb3a2a2735c" providerId="ADAL" clId="{B9C27054-782E-4CE7-AB41-5A708441F3A0}" dt="2023-09-23T19:54:48.828" v="5473" actId="20577"/>
          <ac:spMkLst>
            <pc:docMk/>
            <pc:sldMk cId="803278191" sldId="431"/>
            <ac:spMk id="2" creationId="{5CB96EB3-A424-7901-32F2-A99181C71AF8}"/>
          </ac:spMkLst>
        </pc:spChg>
      </pc:sldChg>
      <pc:sldChg chg="add ord">
        <pc:chgData name="Sidonie Bellot" userId="f041fed5-3b29-4fbe-b39f-1eb3a2a2735c" providerId="ADAL" clId="{B9C27054-782E-4CE7-AB41-5A708441F3A0}" dt="2023-09-23T11:59:50.210" v="865"/>
        <pc:sldMkLst>
          <pc:docMk/>
          <pc:sldMk cId="3160296840" sldId="432"/>
        </pc:sldMkLst>
      </pc:sldChg>
      <pc:sldChg chg="add">
        <pc:chgData name="Sidonie Bellot" userId="f041fed5-3b29-4fbe-b39f-1eb3a2a2735c" providerId="ADAL" clId="{B9C27054-782E-4CE7-AB41-5A708441F3A0}" dt="2023-09-23T12:01:02.478" v="866"/>
        <pc:sldMkLst>
          <pc:docMk/>
          <pc:sldMk cId="4200979187" sldId="433"/>
        </pc:sldMkLst>
      </pc:sldChg>
      <pc:sldChg chg="addSp delSp modSp add mod">
        <pc:chgData name="Sidonie Bellot" userId="f041fed5-3b29-4fbe-b39f-1eb3a2a2735c" providerId="ADAL" clId="{B9C27054-782E-4CE7-AB41-5A708441F3A0}" dt="2023-09-23T17:04:51.323" v="4215" actId="1076"/>
        <pc:sldMkLst>
          <pc:docMk/>
          <pc:sldMk cId="3993020852" sldId="434"/>
        </pc:sldMkLst>
        <pc:spChg chg="del mod">
          <ac:chgData name="Sidonie Bellot" userId="f041fed5-3b29-4fbe-b39f-1eb3a2a2735c" providerId="ADAL" clId="{B9C27054-782E-4CE7-AB41-5A708441F3A0}" dt="2023-09-23T16:16:48.705" v="3439" actId="478"/>
          <ac:spMkLst>
            <pc:docMk/>
            <pc:sldMk cId="3993020852" sldId="434"/>
            <ac:spMk id="2" creationId="{9DFE51E0-36AB-FA2F-E1ED-509E33B52E87}"/>
          </ac:spMkLst>
        </pc:spChg>
        <pc:spChg chg="add del mod">
          <ac:chgData name="Sidonie Bellot" userId="f041fed5-3b29-4fbe-b39f-1eb3a2a2735c" providerId="ADAL" clId="{B9C27054-782E-4CE7-AB41-5A708441F3A0}" dt="2023-09-23T17:04:51.323" v="4215" actId="1076"/>
          <ac:spMkLst>
            <pc:docMk/>
            <pc:sldMk cId="3993020852" sldId="434"/>
            <ac:spMk id="50" creationId="{96B9D4B9-AB4F-9922-BC14-E14F1E258637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51" creationId="{B5DFA76D-37AA-EAF2-8E2E-64FD33904CA9}"/>
          </ac:spMkLst>
        </pc:spChg>
        <pc:spChg chg="add del mod">
          <ac:chgData name="Sidonie Bellot" userId="f041fed5-3b29-4fbe-b39f-1eb3a2a2735c" providerId="ADAL" clId="{B9C27054-782E-4CE7-AB41-5A708441F3A0}" dt="2023-09-23T15:26:31.618" v="1979" actId="478"/>
          <ac:spMkLst>
            <pc:docMk/>
            <pc:sldMk cId="3993020852" sldId="434"/>
            <ac:spMk id="57" creationId="{5452B846-515D-52D2-3714-C32E08C3CA78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58" creationId="{58625FA4-F75B-C170-2E0C-0CCAD0348FB7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64" creationId="{3F8398AE-7321-44F8-759F-42FFF661E56D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68" creationId="{3CE84260-8D72-DED9-9CA9-52272A96A57E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69" creationId="{1680847D-CF2F-1560-B844-B25B084C02E4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83" creationId="{B6701FDB-1B7A-E844-1B5F-7F090359B043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0" creationId="{BBAA145E-C84A-314E-CE39-960DB3E119A1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1" creationId="{5C325952-5B5D-014C-853E-8DCFE25EE9FA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2" creationId="{B5CC6F15-86CD-DF23-0278-EE91F173431A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3" creationId="{1CAD9E68-2E22-413E-0BF6-19D40551E3A4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4" creationId="{452749BA-0A94-E52C-C9FC-E380C1FA69F9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96" creationId="{0988ACEE-59BD-A9BF-D486-278E8B27D1F5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97" creationId="{703412E9-A4B2-D074-2149-92B8B2A11E53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103" creationId="{98865EAA-5A83-CF5E-EF90-AC35F370B5FC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0" creationId="{629075C1-01E8-9830-2506-C3446FC111CD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1" creationId="{89774498-61F0-4CAC-3195-6B8C23E76FCC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2" creationId="{A586C471-6507-5C74-63D8-E1EF004F39FD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3" creationId="{D7A4F7D9-F3F4-3473-C1B3-08BE25E64DBF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4" creationId="{9F099469-AF29-B1D2-86CC-5F3247F6BF92}"/>
          </ac:spMkLst>
        </pc:spChg>
        <pc:grpChg chg="del">
          <ac:chgData name="Sidonie Bellot" userId="f041fed5-3b29-4fbe-b39f-1eb3a2a2735c" providerId="ADAL" clId="{B9C27054-782E-4CE7-AB41-5A708441F3A0}" dt="2023-09-23T15:17:31.807" v="1759" actId="478"/>
          <ac:grpSpMkLst>
            <pc:docMk/>
            <pc:sldMk cId="3993020852" sldId="434"/>
            <ac:grpSpMk id="31" creationId="{2F47BDCF-EE07-F12E-D14F-94979DAC2520}"/>
          </ac:grpSpMkLst>
        </pc:grpChg>
        <pc:grpChg chg="del">
          <ac:chgData name="Sidonie Bellot" userId="f041fed5-3b29-4fbe-b39f-1eb3a2a2735c" providerId="ADAL" clId="{B9C27054-782E-4CE7-AB41-5A708441F3A0}" dt="2023-09-23T15:17:31.807" v="1759" actId="478"/>
          <ac:grpSpMkLst>
            <pc:docMk/>
            <pc:sldMk cId="3993020852" sldId="434"/>
            <ac:grpSpMk id="32" creationId="{D18819B7-473A-C307-4957-C7919F1A521B}"/>
          </ac:grpSpMkLst>
        </pc:grpChg>
        <pc:grpChg chg="add del mod">
          <ac:chgData name="Sidonie Bellot" userId="f041fed5-3b29-4fbe-b39f-1eb3a2a2735c" providerId="ADAL" clId="{B9C27054-782E-4CE7-AB41-5A708441F3A0}" dt="2023-09-23T15:52:44.550" v="2868" actId="478"/>
          <ac:grpSpMkLst>
            <pc:docMk/>
            <pc:sldMk cId="3993020852" sldId="434"/>
            <ac:grpSpMk id="87" creationId="{690FDB00-7C1B-9854-31A3-1B8925690FE5}"/>
          </ac:grpSpMkLst>
        </pc:grpChg>
        <pc:grpChg chg="add del mod ord">
          <ac:chgData name="Sidonie Bellot" userId="f041fed5-3b29-4fbe-b39f-1eb3a2a2735c" providerId="ADAL" clId="{B9C27054-782E-4CE7-AB41-5A708441F3A0}" dt="2023-09-23T16:15:32.940" v="3297" actId="478"/>
          <ac:grpSpMkLst>
            <pc:docMk/>
            <pc:sldMk cId="3993020852" sldId="434"/>
            <ac:grpSpMk id="117" creationId="{30D8D68F-2034-ADBA-CACA-45414C7BD652}"/>
          </ac:grpSpMkLst>
        </pc:grpChg>
        <pc:picChg chg="add del mod modCrop">
          <ac:chgData name="Sidonie Bellot" userId="f041fed5-3b29-4fbe-b39f-1eb3a2a2735c" providerId="ADAL" clId="{B9C27054-782E-4CE7-AB41-5A708441F3A0}" dt="2023-09-23T16:15:37.902" v="3298" actId="478"/>
          <ac:picMkLst>
            <pc:docMk/>
            <pc:sldMk cId="3993020852" sldId="434"/>
            <ac:picMk id="25" creationId="{530D313B-9601-28DB-703C-AC57E0F9BE3D}"/>
          </ac:picMkLst>
        </pc:picChg>
        <pc:picChg chg="mod modCrop">
          <ac:chgData name="Sidonie Bellot" userId="f041fed5-3b29-4fbe-b39f-1eb3a2a2735c" providerId="ADAL" clId="{B9C27054-782E-4CE7-AB41-5A708441F3A0}" dt="2023-09-23T17:04:37.050" v="4212" actId="1076"/>
          <ac:picMkLst>
            <pc:docMk/>
            <pc:sldMk cId="3993020852" sldId="434"/>
            <ac:picMk id="35" creationId="{D58D73D9-F2A6-22B2-2C2E-0653187CD7D0}"/>
          </ac:picMkLst>
        </pc:picChg>
        <pc:picChg chg="mod">
          <ac:chgData name="Sidonie Bellot" userId="f041fed5-3b29-4fbe-b39f-1eb3a2a2735c" providerId="ADAL" clId="{B9C27054-782E-4CE7-AB41-5A708441F3A0}" dt="2023-09-23T15:40:32.159" v="2598"/>
          <ac:picMkLst>
            <pc:docMk/>
            <pc:sldMk cId="3993020852" sldId="434"/>
            <ac:picMk id="88" creationId="{833CFADD-BAE3-FF66-7E01-0DC6963F6222}"/>
          </ac:picMkLst>
        </pc:picChg>
        <pc:picChg chg="mod">
          <ac:chgData name="Sidonie Bellot" userId="f041fed5-3b29-4fbe-b39f-1eb3a2a2735c" providerId="ADAL" clId="{B9C27054-782E-4CE7-AB41-5A708441F3A0}" dt="2023-09-23T15:40:32.159" v="2598"/>
          <ac:picMkLst>
            <pc:docMk/>
            <pc:sldMk cId="3993020852" sldId="434"/>
            <ac:picMk id="89" creationId="{A520366A-F311-6041-4D68-C645C262A7CA}"/>
          </ac:picMkLst>
        </pc:picChg>
        <pc:picChg chg="add del mod modCrop">
          <ac:chgData name="Sidonie Bellot" userId="f041fed5-3b29-4fbe-b39f-1eb3a2a2735c" providerId="ADAL" clId="{B9C27054-782E-4CE7-AB41-5A708441F3A0}" dt="2023-09-23T16:15:32.940" v="3297" actId="478"/>
          <ac:picMkLst>
            <pc:docMk/>
            <pc:sldMk cId="3993020852" sldId="434"/>
            <ac:picMk id="116" creationId="{A2400C8A-1661-6418-BEB3-4FF51A66EB3E}"/>
          </ac:picMkLst>
        </pc:picChg>
        <pc:picChg chg="mod">
          <ac:chgData name="Sidonie Bellot" userId="f041fed5-3b29-4fbe-b39f-1eb3a2a2735c" providerId="ADAL" clId="{B9C27054-782E-4CE7-AB41-5A708441F3A0}" dt="2023-09-23T15:49:23.835" v="2825"/>
          <ac:picMkLst>
            <pc:docMk/>
            <pc:sldMk cId="3993020852" sldId="434"/>
            <ac:picMk id="118" creationId="{7A0115EE-5429-5313-50B1-E34677C1CB25}"/>
          </ac:picMkLst>
        </pc:picChg>
        <pc:picChg chg="mod">
          <ac:chgData name="Sidonie Bellot" userId="f041fed5-3b29-4fbe-b39f-1eb3a2a2735c" providerId="ADAL" clId="{B9C27054-782E-4CE7-AB41-5A708441F3A0}" dt="2023-09-23T15:49:23.835" v="2825"/>
          <ac:picMkLst>
            <pc:docMk/>
            <pc:sldMk cId="3993020852" sldId="434"/>
            <ac:picMk id="119" creationId="{B0E377B1-E11B-785E-E7C3-3F5071DCF57A}"/>
          </ac:picMkLst>
        </pc:picChg>
        <pc:picChg chg="add mod">
          <ac:chgData name="Sidonie Bellot" userId="f041fed5-3b29-4fbe-b39f-1eb3a2a2735c" providerId="ADAL" clId="{B9C27054-782E-4CE7-AB41-5A708441F3A0}" dt="2023-09-23T17:04:37.050" v="4212" actId="1076"/>
          <ac:picMkLst>
            <pc:docMk/>
            <pc:sldMk cId="3993020852" sldId="434"/>
            <ac:picMk id="179" creationId="{21D3C8AF-9B51-12FA-108A-93E040AF72A3}"/>
          </ac:picMkLst>
        </pc:pic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4" creationId="{0B114378-AB4F-B593-BE26-BA2ED265EDF0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6" creationId="{67AB9B9F-D9E1-14D4-6965-2367147AEA45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7" creationId="{511A93E7-7494-8A88-8495-C4B304E6721D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8" creationId="{C08391A7-D466-7E68-FBC6-F42423F26456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9" creationId="{FEBEA3F6-9FA6-4AFF-5FCE-8337CF1894B5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0" creationId="{01238B0C-7FE8-C8B8-18FA-B06924880B06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1" creationId="{7B67EBAF-0B1E-A120-5657-EE378BBD86D5}"/>
          </ac:cxnSpMkLst>
        </pc:cxnChg>
        <pc:cxnChg chg="add del mod">
          <ac:chgData name="Sidonie Bellot" userId="f041fed5-3b29-4fbe-b39f-1eb3a2a2735c" providerId="ADAL" clId="{B9C27054-782E-4CE7-AB41-5A708441F3A0}" dt="2023-09-23T15:18:27.645" v="1769" actId="478"/>
          <ac:cxnSpMkLst>
            <pc:docMk/>
            <pc:sldMk cId="3993020852" sldId="434"/>
            <ac:cxnSpMk id="26" creationId="{1CE9F7A6-2921-F895-D150-89C0BFB7CD28}"/>
          </ac:cxnSpMkLst>
        </pc:cxnChg>
        <pc:cxnChg chg="add del mod">
          <ac:chgData name="Sidonie Bellot" userId="f041fed5-3b29-4fbe-b39f-1eb3a2a2735c" providerId="ADAL" clId="{B9C27054-782E-4CE7-AB41-5A708441F3A0}" dt="2023-09-23T15:18:29.806" v="1770" actId="478"/>
          <ac:cxnSpMkLst>
            <pc:docMk/>
            <pc:sldMk cId="3993020852" sldId="434"/>
            <ac:cxnSpMk id="33" creationId="{6D39F999-3588-460F-6B61-17A5EEA5D075}"/>
          </ac:cxnSpMkLst>
        </pc:cxnChg>
        <pc:cxnChg chg="add del mod">
          <ac:chgData name="Sidonie Bellot" userId="f041fed5-3b29-4fbe-b39f-1eb3a2a2735c" providerId="ADAL" clId="{B9C27054-782E-4CE7-AB41-5A708441F3A0}" dt="2023-09-23T15:18:37.014" v="1771" actId="478"/>
          <ac:cxnSpMkLst>
            <pc:docMk/>
            <pc:sldMk cId="3993020852" sldId="434"/>
            <ac:cxnSpMk id="34" creationId="{6D96755F-35D5-5442-49C2-A5F5F45A5AC7}"/>
          </ac:cxnSpMkLst>
        </pc:cxnChg>
        <pc:cxnChg chg="add del mod">
          <ac:chgData name="Sidonie Bellot" userId="f041fed5-3b29-4fbe-b39f-1eb3a2a2735c" providerId="ADAL" clId="{B9C27054-782E-4CE7-AB41-5A708441F3A0}" dt="2023-09-23T15:18:38.541" v="1772" actId="478"/>
          <ac:cxnSpMkLst>
            <pc:docMk/>
            <pc:sldMk cId="3993020852" sldId="434"/>
            <ac:cxnSpMk id="36" creationId="{3CAC432D-A71A-4B33-1888-E2213C127153}"/>
          </ac:cxnSpMkLst>
        </pc:cxnChg>
        <pc:cxnChg chg="add del mod">
          <ac:chgData name="Sidonie Bellot" userId="f041fed5-3b29-4fbe-b39f-1eb3a2a2735c" providerId="ADAL" clId="{B9C27054-782E-4CE7-AB41-5A708441F3A0}" dt="2023-09-23T15:18:40.912" v="1773" actId="478"/>
          <ac:cxnSpMkLst>
            <pc:docMk/>
            <pc:sldMk cId="3993020852" sldId="434"/>
            <ac:cxnSpMk id="37" creationId="{963B7D81-D9A5-E930-2AFA-F75183F8A818}"/>
          </ac:cxnSpMkLst>
        </pc:cxnChg>
        <pc:cxnChg chg="add del mod">
          <ac:chgData name="Sidonie Bellot" userId="f041fed5-3b29-4fbe-b39f-1eb3a2a2735c" providerId="ADAL" clId="{B9C27054-782E-4CE7-AB41-5A708441F3A0}" dt="2023-09-23T15:20:06.566" v="1793" actId="478"/>
          <ac:cxnSpMkLst>
            <pc:docMk/>
            <pc:sldMk cId="3993020852" sldId="434"/>
            <ac:cxnSpMk id="38" creationId="{23C0C428-951E-5A5C-8EEE-7B209C84860E}"/>
          </ac:cxnSpMkLst>
        </pc:cxnChg>
        <pc:cxnChg chg="add del mod">
          <ac:chgData name="Sidonie Bellot" userId="f041fed5-3b29-4fbe-b39f-1eb3a2a2735c" providerId="ADAL" clId="{B9C27054-782E-4CE7-AB41-5A708441F3A0}" dt="2023-09-23T15:44:02.113" v="2678" actId="478"/>
          <ac:cxnSpMkLst>
            <pc:docMk/>
            <pc:sldMk cId="3993020852" sldId="434"/>
            <ac:cxnSpMk id="39" creationId="{4D8A2F7C-385F-4627-D0EA-AE609785018B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1" creationId="{1D51BB80-CE91-4815-FCA4-DCE5934D3D69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2" creationId="{7172CFDE-792E-EBA7-20B1-D7D1CB5E368E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4" creationId="{B7CC4447-E74E-C8E7-0CED-27C975D26D2E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6" creationId="{44C90AF5-1D8A-8C55-2B85-E6C80B40567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8" creationId="{26A29901-D01E-5582-73AA-097E2BF0CED3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53" creationId="{18B18D0B-5161-E91C-0865-43C778CA9DB2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55" creationId="{CDBB73FA-95BE-F212-12C1-54557F560D38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56" creationId="{E88A26B2-6678-4395-90A9-ABF48872C10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66" creationId="{61FB2942-FDE1-B8DF-F6AD-A9E55AEB55C2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71" creationId="{56BA716C-33C4-9A74-F840-7CC25C93DAAB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72" creationId="{B1BFA7FD-45B3-F94E-79E5-2814EAB0246F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78" creationId="{24C64F9C-A45A-FE7D-349E-FFBC0CC00FF4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82" creationId="{FBABEAF3-ED0F-3F4E-8D0C-F44405F4CB4A}"/>
          </ac:cxnSpMkLst>
        </pc:cxnChg>
        <pc:cxnChg chg="add del mod">
          <ac:chgData name="Sidonie Bellot" userId="f041fed5-3b29-4fbe-b39f-1eb3a2a2735c" providerId="ADAL" clId="{B9C27054-782E-4CE7-AB41-5A708441F3A0}" dt="2023-09-23T15:55:55.989" v="2903" actId="478"/>
          <ac:cxnSpMkLst>
            <pc:docMk/>
            <pc:sldMk cId="3993020852" sldId="434"/>
            <ac:cxnSpMk id="98" creationId="{A00D2291-C45D-06A2-73D8-DEAFF27D5F67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00" creationId="{45ED4CC2-5F44-8D26-58ED-C2C50275A75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02" creationId="{9698A83A-3F47-8CA8-672E-93937D879BC2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07" creationId="{4FD9D0B8-0970-56E6-B5D3-7290BD1163F8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09" creationId="{95A91504-883C-A4F1-13D7-E07E4A2A0D1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10" creationId="{B63AA428-8F83-3162-70AB-149DD682634D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11" creationId="{7EB4A7B8-5BEB-C167-57F4-BA656750F297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12" creationId="{0432E94F-8364-1740-B9FC-BFCDB2C9B249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43" creationId="{D0BD8E80-AADE-4962-6E67-ABB6707F072B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47" creationId="{64323863-5191-A1EF-0D4A-D2B5F62EB82F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49" creationId="{16EC100C-E4C8-1783-DCD7-30FE98B252ED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55" creationId="{85F14B23-0EBB-7B55-70D1-B8E4BF77C778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57" creationId="{C85EB774-6AE8-0038-5711-0196F8ED6112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1" creationId="{E5CEF915-73ED-4AE5-0B21-4FA97C1AF96F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3" creationId="{0DA44988-0E07-0B13-9C29-F0B528D035DD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7" creationId="{30DFFD06-FDC0-0704-CB7A-3869A804BB1A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9" creationId="{D31C2A34-64FE-896A-6464-86E233747118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71" creationId="{8BDDB8C7-664A-CEF4-E94F-ADCEDB0D98C3}"/>
          </ac:cxnSpMkLst>
        </pc:cxnChg>
        <pc:cxnChg chg="add del mod">
          <ac:chgData name="Sidonie Bellot" userId="f041fed5-3b29-4fbe-b39f-1eb3a2a2735c" providerId="ADAL" clId="{B9C27054-782E-4CE7-AB41-5A708441F3A0}" dt="2023-09-23T16:16:07.395" v="3366" actId="478"/>
          <ac:cxnSpMkLst>
            <pc:docMk/>
            <pc:sldMk cId="3993020852" sldId="434"/>
            <ac:cxnSpMk id="173" creationId="{A900665E-2DF6-4999-0F99-351DBE0A8DA4}"/>
          </ac:cxnSpMkLst>
        </pc:cxnChg>
        <pc:cxnChg chg="add del mod">
          <ac:chgData name="Sidonie Bellot" userId="f041fed5-3b29-4fbe-b39f-1eb3a2a2735c" providerId="ADAL" clId="{B9C27054-782E-4CE7-AB41-5A708441F3A0}" dt="2023-09-23T16:16:04.427" v="3365" actId="478"/>
          <ac:cxnSpMkLst>
            <pc:docMk/>
            <pc:sldMk cId="3993020852" sldId="434"/>
            <ac:cxnSpMk id="175" creationId="{5C8F7EEB-CE72-86DC-3FF4-FEA71F3ACCF2}"/>
          </ac:cxnSpMkLst>
        </pc:cxnChg>
      </pc:sldChg>
      <pc:sldChg chg="delSp modSp add mod">
        <pc:chgData name="Sidonie Bellot" userId="f041fed5-3b29-4fbe-b39f-1eb3a2a2735c" providerId="ADAL" clId="{B9C27054-782E-4CE7-AB41-5A708441F3A0}" dt="2023-09-23T16:19:47.210" v="3453" actId="1076"/>
        <pc:sldMkLst>
          <pc:docMk/>
          <pc:sldMk cId="1533932652" sldId="435"/>
        </pc:sldMkLst>
        <pc:spChg chg="del">
          <ac:chgData name="Sidonie Bellot" userId="f041fed5-3b29-4fbe-b39f-1eb3a2a2735c" providerId="ADAL" clId="{B9C27054-782E-4CE7-AB41-5A708441F3A0}" dt="2023-09-23T16:16:55.778" v="3440" actId="478"/>
          <ac:spMkLst>
            <pc:docMk/>
            <pc:sldMk cId="1533932652" sldId="435"/>
            <ac:spMk id="2" creationId="{9DFE51E0-36AB-FA2F-E1ED-509E33B52E87}"/>
          </ac:spMkLst>
        </pc:spChg>
        <pc:spChg chg="del">
          <ac:chgData name="Sidonie Bellot" userId="f041fed5-3b29-4fbe-b39f-1eb3a2a2735c" providerId="ADAL" clId="{B9C27054-782E-4CE7-AB41-5A708441F3A0}" dt="2023-09-23T16:16:55.778" v="3440" actId="478"/>
          <ac:spMkLst>
            <pc:docMk/>
            <pc:sldMk cId="1533932652" sldId="435"/>
            <ac:spMk id="50" creationId="{96B9D4B9-AB4F-9922-BC14-E14F1E258637}"/>
          </ac:spMkLst>
        </pc:spChg>
        <pc:spChg chg="mod">
          <ac:chgData name="Sidonie Bellot" userId="f041fed5-3b29-4fbe-b39f-1eb3a2a2735c" providerId="ADAL" clId="{B9C27054-782E-4CE7-AB41-5A708441F3A0}" dt="2023-09-23T16:17:11.312" v="3446" actId="1076"/>
          <ac:spMkLst>
            <pc:docMk/>
            <pc:sldMk cId="1533932652" sldId="435"/>
            <ac:spMk id="51" creationId="{B5DFA76D-37AA-EAF2-8E2E-64FD33904CA9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58" creationId="{58625FA4-F75B-C170-2E0C-0CCAD0348FB7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64" creationId="{3F8398AE-7321-44F8-759F-42FFF661E56D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68" creationId="{3CE84260-8D72-DED9-9CA9-52272A96A57E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69" creationId="{1680847D-CF2F-1560-B844-B25B084C02E4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83" creationId="{B6701FDB-1B7A-E844-1B5F-7F090359B043}"/>
          </ac:spMkLst>
        </pc:spChg>
        <pc:spChg chg="mod">
          <ac:chgData name="Sidonie Bellot" userId="f041fed5-3b29-4fbe-b39f-1eb3a2a2735c" providerId="ADAL" clId="{B9C27054-782E-4CE7-AB41-5A708441F3A0}" dt="2023-09-23T16:19:47.210" v="3453" actId="1076"/>
          <ac:spMkLst>
            <pc:docMk/>
            <pc:sldMk cId="1533932652" sldId="435"/>
            <ac:spMk id="96" creationId="{0988ACEE-59BD-A9BF-D486-278E8B27D1F5}"/>
          </ac:spMkLst>
        </pc:spChg>
        <pc:spChg chg="mod">
          <ac:chgData name="Sidonie Bellot" userId="f041fed5-3b29-4fbe-b39f-1eb3a2a2735c" providerId="ADAL" clId="{B9C27054-782E-4CE7-AB41-5A708441F3A0}" dt="2023-09-23T16:19:47.210" v="3453" actId="1076"/>
          <ac:spMkLst>
            <pc:docMk/>
            <pc:sldMk cId="1533932652" sldId="435"/>
            <ac:spMk id="97" creationId="{703412E9-A4B2-D074-2149-92B8B2A11E53}"/>
          </ac:spMkLst>
        </pc:spChg>
        <pc:spChg chg="mod">
          <ac:chgData name="Sidonie Bellot" userId="f041fed5-3b29-4fbe-b39f-1eb3a2a2735c" providerId="ADAL" clId="{B9C27054-782E-4CE7-AB41-5A708441F3A0}" dt="2023-09-23T16:19:47.210" v="3453" actId="1076"/>
          <ac:spMkLst>
            <pc:docMk/>
            <pc:sldMk cId="1533932652" sldId="435"/>
            <ac:spMk id="103" creationId="{98865EAA-5A83-CF5E-EF90-AC35F370B5FC}"/>
          </ac:spMkLst>
        </pc:spChg>
        <pc:grpChg chg="mod">
          <ac:chgData name="Sidonie Bellot" userId="f041fed5-3b29-4fbe-b39f-1eb3a2a2735c" providerId="ADAL" clId="{B9C27054-782E-4CE7-AB41-5A708441F3A0}" dt="2023-09-23T16:19:47.210" v="3453" actId="1076"/>
          <ac:grpSpMkLst>
            <pc:docMk/>
            <pc:sldMk cId="1533932652" sldId="435"/>
            <ac:grpSpMk id="117" creationId="{30D8D68F-2034-ADBA-CACA-45414C7BD652}"/>
          </ac:grpSpMkLst>
        </pc:grpChg>
        <pc:picChg chg="mod">
          <ac:chgData name="Sidonie Bellot" userId="f041fed5-3b29-4fbe-b39f-1eb3a2a2735c" providerId="ADAL" clId="{B9C27054-782E-4CE7-AB41-5A708441F3A0}" dt="2023-09-23T16:17:21.110" v="3447" actId="1076"/>
          <ac:picMkLst>
            <pc:docMk/>
            <pc:sldMk cId="1533932652" sldId="435"/>
            <ac:picMk id="25" creationId="{530D313B-9601-28DB-703C-AC57E0F9BE3D}"/>
          </ac:picMkLst>
        </pc:picChg>
        <pc:picChg chg="del">
          <ac:chgData name="Sidonie Bellot" userId="f041fed5-3b29-4fbe-b39f-1eb3a2a2735c" providerId="ADAL" clId="{B9C27054-782E-4CE7-AB41-5A708441F3A0}" dt="2023-09-23T16:16:55.778" v="3440" actId="478"/>
          <ac:picMkLst>
            <pc:docMk/>
            <pc:sldMk cId="1533932652" sldId="435"/>
            <ac:picMk id="35" creationId="{D58D73D9-F2A6-22B2-2C2E-0653187CD7D0}"/>
          </ac:picMkLst>
        </pc:picChg>
        <pc:picChg chg="mod">
          <ac:chgData name="Sidonie Bellot" userId="f041fed5-3b29-4fbe-b39f-1eb3a2a2735c" providerId="ADAL" clId="{B9C27054-782E-4CE7-AB41-5A708441F3A0}" dt="2023-09-23T16:19:47.210" v="3453" actId="1076"/>
          <ac:picMkLst>
            <pc:docMk/>
            <pc:sldMk cId="1533932652" sldId="435"/>
            <ac:picMk id="116" creationId="{A2400C8A-1661-6418-BEB3-4FF51A66EB3E}"/>
          </ac:picMkLst>
        </pc:picChg>
        <pc:picChg chg="del">
          <ac:chgData name="Sidonie Bellot" userId="f041fed5-3b29-4fbe-b39f-1eb3a2a2735c" providerId="ADAL" clId="{B9C27054-782E-4CE7-AB41-5A708441F3A0}" dt="2023-09-23T16:16:55.778" v="3440" actId="478"/>
          <ac:picMkLst>
            <pc:docMk/>
            <pc:sldMk cId="1533932652" sldId="435"/>
            <ac:picMk id="179" creationId="{21D3C8AF-9B51-12FA-108A-93E040AF72A3}"/>
          </ac:picMkLst>
        </pc:pic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4" creationId="{0B114378-AB4F-B593-BE26-BA2ED265EDF0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6" creationId="{67AB9B9F-D9E1-14D4-6965-2367147AEA45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7" creationId="{511A93E7-7494-8A88-8495-C4B304E6721D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8" creationId="{C08391A7-D466-7E68-FBC6-F42423F26456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9" creationId="{FEBEA3F6-9FA6-4AFF-5FCE-8337CF1894B5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0" creationId="{01238B0C-7FE8-C8B8-18FA-B06924880B06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1" creationId="{7B67EBAF-0B1E-A120-5657-EE378BBD86D5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1" creationId="{1D51BB80-CE91-4815-FCA4-DCE5934D3D69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2" creationId="{7172CFDE-792E-EBA7-20B1-D7D1CB5E368E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4" creationId="{B7CC4447-E74E-C8E7-0CED-27C975D26D2E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6" creationId="{44C90AF5-1D8A-8C55-2B85-E6C80B405676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8" creationId="{26A29901-D01E-5582-73AA-097E2BF0CED3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53" creationId="{18B18D0B-5161-E91C-0865-43C778CA9DB2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55" creationId="{CDBB73FA-95BE-F212-12C1-54557F560D38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56" creationId="{E88A26B2-6678-4395-90A9-ABF48872C106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66" creationId="{61FB2942-FDE1-B8DF-F6AD-A9E55AEB55C2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71" creationId="{56BA716C-33C4-9A74-F840-7CC25C93DAAB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72" creationId="{B1BFA7FD-45B3-F94E-79E5-2814EAB0246F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78" creationId="{24C64F9C-A45A-FE7D-349E-FFBC0CC00FF4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82" creationId="{FBABEAF3-ED0F-3F4E-8D0C-F44405F4CB4A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00" creationId="{45ED4CC2-5F44-8D26-58ED-C2C50275A756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02" creationId="{9698A83A-3F47-8CA8-672E-93937D879BC2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07" creationId="{4FD9D0B8-0970-56E6-B5D3-7290BD1163F8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09" creationId="{95A91504-883C-A4F1-13D7-E07E4A2A0D16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10" creationId="{B63AA428-8F83-3162-70AB-149DD682634D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11" creationId="{7EB4A7B8-5BEB-C167-57F4-BA656750F297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12" creationId="{0432E94F-8364-1740-B9FC-BFCDB2C9B249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43" creationId="{D0BD8E80-AADE-4962-6E67-ABB6707F072B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47" creationId="{64323863-5191-A1EF-0D4A-D2B5F62EB82F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49" creationId="{16EC100C-E4C8-1783-DCD7-30FE98B252ED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55" creationId="{85F14B23-0EBB-7B55-70D1-B8E4BF77C778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57" creationId="{C85EB774-6AE8-0038-5711-0196F8ED6112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1" creationId="{E5CEF915-73ED-4AE5-0B21-4FA97C1AF96F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3" creationId="{0DA44988-0E07-0B13-9C29-F0B528D035DD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7" creationId="{30DFFD06-FDC0-0704-CB7A-3869A804BB1A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9" creationId="{D31C2A34-64FE-896A-6464-86E233747118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71" creationId="{8BDDB8C7-664A-CEF4-E94F-ADCEDB0D98C3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73" creationId="{A900665E-2DF6-4999-0F99-351DBE0A8DA4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75" creationId="{5C8F7EEB-CE72-86DC-3FF4-FEA71F3ACCF2}"/>
          </ac:cxnSpMkLst>
        </pc:cxnChg>
      </pc:sldChg>
      <pc:sldChg chg="addSp delSp modSp new mod">
        <pc:chgData name="Sidonie Bellot" userId="f041fed5-3b29-4fbe-b39f-1eb3a2a2735c" providerId="ADAL" clId="{B9C27054-782E-4CE7-AB41-5A708441F3A0}" dt="2023-09-23T17:05:49.663" v="4220" actId="478"/>
        <pc:sldMkLst>
          <pc:docMk/>
          <pc:sldMk cId="2511061045" sldId="436"/>
        </pc:sldMkLst>
        <pc:spChg chg="add mod">
          <ac:chgData name="Sidonie Bellot" userId="f041fed5-3b29-4fbe-b39f-1eb3a2a2735c" providerId="ADAL" clId="{B9C27054-782E-4CE7-AB41-5A708441F3A0}" dt="2023-09-23T16:47:40.518" v="3913" actId="255"/>
          <ac:spMkLst>
            <pc:docMk/>
            <pc:sldMk cId="2511061045" sldId="436"/>
            <ac:spMk id="2" creationId="{C217444F-3B78-C5C7-0B2E-0DEA1A8FF2B7}"/>
          </ac:spMkLst>
        </pc:spChg>
        <pc:spChg chg="add mod">
          <ac:chgData name="Sidonie Bellot" userId="f041fed5-3b29-4fbe-b39f-1eb3a2a2735c" providerId="ADAL" clId="{B9C27054-782E-4CE7-AB41-5A708441F3A0}" dt="2023-09-23T16:40:32.994" v="3851" actId="1076"/>
          <ac:spMkLst>
            <pc:docMk/>
            <pc:sldMk cId="2511061045" sldId="436"/>
            <ac:spMk id="3" creationId="{D5F09564-98D8-1D3A-E649-D71042A3EE27}"/>
          </ac:spMkLst>
        </pc:spChg>
        <pc:spChg chg="add del mod">
          <ac:chgData name="Sidonie Bellot" userId="f041fed5-3b29-4fbe-b39f-1eb3a2a2735c" providerId="ADAL" clId="{B9C27054-782E-4CE7-AB41-5A708441F3A0}" dt="2023-09-23T17:05:30.925" v="4217" actId="478"/>
          <ac:spMkLst>
            <pc:docMk/>
            <pc:sldMk cId="2511061045" sldId="436"/>
            <ac:spMk id="4" creationId="{DA5825EB-700B-621A-A448-AF3A64745FA8}"/>
          </ac:spMkLst>
        </pc:spChg>
        <pc:spChg chg="add del mod">
          <ac:chgData name="Sidonie Bellot" userId="f041fed5-3b29-4fbe-b39f-1eb3a2a2735c" providerId="ADAL" clId="{B9C27054-782E-4CE7-AB41-5A708441F3A0}" dt="2023-09-23T17:05:49.663" v="4220" actId="478"/>
          <ac:spMkLst>
            <pc:docMk/>
            <pc:sldMk cId="2511061045" sldId="436"/>
            <ac:spMk id="9" creationId="{0BCB7CB3-B072-8C32-49C9-015ECC7E19A7}"/>
          </ac:spMkLst>
        </pc:spChg>
        <pc:picChg chg="add del mod">
          <ac:chgData name="Sidonie Bellot" userId="f041fed5-3b29-4fbe-b39f-1eb3a2a2735c" providerId="ADAL" clId="{B9C27054-782E-4CE7-AB41-5A708441F3A0}" dt="2023-09-23T17:02:23.586" v="4201" actId="478"/>
          <ac:picMkLst>
            <pc:docMk/>
            <pc:sldMk cId="2511061045" sldId="436"/>
            <ac:picMk id="6" creationId="{347E15A5-2E1D-80C8-47E3-AF400A74FE46}"/>
          </ac:picMkLst>
        </pc:picChg>
        <pc:picChg chg="add del mod">
          <ac:chgData name="Sidonie Bellot" userId="f041fed5-3b29-4fbe-b39f-1eb3a2a2735c" providerId="ADAL" clId="{B9C27054-782E-4CE7-AB41-5A708441F3A0}" dt="2023-09-23T17:05:30.925" v="4217" actId="478"/>
          <ac:picMkLst>
            <pc:docMk/>
            <pc:sldMk cId="2511061045" sldId="436"/>
            <ac:picMk id="8" creationId="{0F64E728-9353-3CBE-3BC2-348473E22EA1}"/>
          </ac:picMkLst>
        </pc:picChg>
      </pc:sldChg>
      <pc:sldChg chg="addSp modSp new mod">
        <pc:chgData name="Sidonie Bellot" userId="f041fed5-3b29-4fbe-b39f-1eb3a2a2735c" providerId="ADAL" clId="{B9C27054-782E-4CE7-AB41-5A708441F3A0}" dt="2023-09-23T16:56:27.635" v="3951" actId="20577"/>
        <pc:sldMkLst>
          <pc:docMk/>
          <pc:sldMk cId="3372081551" sldId="437"/>
        </pc:sldMkLst>
        <pc:spChg chg="add mod">
          <ac:chgData name="Sidonie Bellot" userId="f041fed5-3b29-4fbe-b39f-1eb3a2a2735c" providerId="ADAL" clId="{B9C27054-782E-4CE7-AB41-5A708441F3A0}" dt="2023-09-23T16:56:27.635" v="3951" actId="20577"/>
          <ac:spMkLst>
            <pc:docMk/>
            <pc:sldMk cId="3372081551" sldId="437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1:40.229" v="3871"/>
          <ac:spMkLst>
            <pc:docMk/>
            <pc:sldMk cId="3372081551" sldId="437"/>
            <ac:spMk id="4" creationId="{E23A4EB4-3743-D5BB-594C-0518E445ED4B}"/>
          </ac:spMkLst>
        </pc:spChg>
        <pc:spChg chg="add mod">
          <ac:chgData name="Sidonie Bellot" userId="f041fed5-3b29-4fbe-b39f-1eb3a2a2735c" providerId="ADAL" clId="{B9C27054-782E-4CE7-AB41-5A708441F3A0}" dt="2023-09-23T16:41:40.229" v="3871"/>
          <ac:spMkLst>
            <pc:docMk/>
            <pc:sldMk cId="3372081551" sldId="437"/>
            <ac:spMk id="7" creationId="{09FC1C8E-F92B-BB02-6A8A-F32DFE5C007A}"/>
          </ac:spMkLst>
        </pc:sp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3" creationId="{BA6A7463-2F3D-BBDD-15A3-1B5B66C74DB4}"/>
          </ac:picMkLst>
        </pc:pic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5" creationId="{A2ADC98E-2006-B566-E8D6-3C73F228D82C}"/>
          </ac:picMkLst>
        </pc:pic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6" creationId="{B14E5BD5-CB0B-B58E-A4A3-5A51997A88D2}"/>
          </ac:picMkLst>
        </pc:pic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8" creationId="{491F2E45-A9EA-0CC9-9F53-56DFAABC4FB5}"/>
          </ac:picMkLst>
        </pc:picChg>
      </pc:sldChg>
      <pc:sldChg chg="addSp modSp add mod">
        <pc:chgData name="Sidonie Bellot" userId="f041fed5-3b29-4fbe-b39f-1eb3a2a2735c" providerId="ADAL" clId="{B9C27054-782E-4CE7-AB41-5A708441F3A0}" dt="2023-09-23T17:06:24.857" v="4257" actId="20577"/>
        <pc:sldMkLst>
          <pc:docMk/>
          <pc:sldMk cId="4079279666" sldId="438"/>
        </pc:sldMkLst>
        <pc:spChg chg="mod">
          <ac:chgData name="Sidonie Bellot" userId="f041fed5-3b29-4fbe-b39f-1eb3a2a2735c" providerId="ADAL" clId="{B9C27054-782E-4CE7-AB41-5A708441F3A0}" dt="2023-09-23T17:06:24.857" v="4257" actId="20577"/>
          <ac:spMkLst>
            <pc:docMk/>
            <pc:sldMk cId="4079279666" sldId="438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2:01.930" v="3876"/>
          <ac:spMkLst>
            <pc:docMk/>
            <pc:sldMk cId="4079279666" sldId="438"/>
            <ac:spMk id="5" creationId="{D621B6DB-447C-8611-1A3F-0F6D2D7FD8FB}"/>
          </ac:spMkLst>
        </pc:spChg>
        <pc:picChg chg="add mod">
          <ac:chgData name="Sidonie Bellot" userId="f041fed5-3b29-4fbe-b39f-1eb3a2a2735c" providerId="ADAL" clId="{B9C27054-782E-4CE7-AB41-5A708441F3A0}" dt="2023-09-23T16:42:11.391" v="3880" actId="1076"/>
          <ac:picMkLst>
            <pc:docMk/>
            <pc:sldMk cId="4079279666" sldId="438"/>
            <ac:picMk id="3" creationId="{AEB75817-DB1D-9F2B-7F92-CD246CDAC0A5}"/>
          </ac:picMkLst>
        </pc:picChg>
        <pc:picChg chg="add mod">
          <ac:chgData name="Sidonie Bellot" userId="f041fed5-3b29-4fbe-b39f-1eb3a2a2735c" providerId="ADAL" clId="{B9C27054-782E-4CE7-AB41-5A708441F3A0}" dt="2023-09-23T16:42:30.629" v="3881" actId="1076"/>
          <ac:picMkLst>
            <pc:docMk/>
            <pc:sldMk cId="4079279666" sldId="438"/>
            <ac:picMk id="4" creationId="{B18F71AA-7D2C-2A40-01D1-261B90D257C3}"/>
          </ac:picMkLst>
        </pc:picChg>
      </pc:sldChg>
      <pc:sldChg chg="addSp modSp add mod">
        <pc:chgData name="Sidonie Bellot" userId="f041fed5-3b29-4fbe-b39f-1eb3a2a2735c" providerId="ADAL" clId="{B9C27054-782E-4CE7-AB41-5A708441F3A0}" dt="2023-09-23T16:57:53.733" v="4019" actId="20577"/>
        <pc:sldMkLst>
          <pc:docMk/>
          <pc:sldMk cId="3772553975" sldId="439"/>
        </pc:sldMkLst>
        <pc:spChg chg="mod">
          <ac:chgData name="Sidonie Bellot" userId="f041fed5-3b29-4fbe-b39f-1eb3a2a2735c" providerId="ADAL" clId="{B9C27054-782E-4CE7-AB41-5A708441F3A0}" dt="2023-09-23T16:57:53.733" v="4019" actId="20577"/>
          <ac:spMkLst>
            <pc:docMk/>
            <pc:sldMk cId="3772553975" sldId="439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2:44.086" v="3883" actId="1076"/>
          <ac:spMkLst>
            <pc:docMk/>
            <pc:sldMk cId="3772553975" sldId="439"/>
            <ac:spMk id="3" creationId="{A3969612-AA3E-41DF-7E52-E6C1444B47D8}"/>
          </ac:spMkLst>
        </pc:spChg>
        <pc:picChg chg="add mod">
          <ac:chgData name="Sidonie Bellot" userId="f041fed5-3b29-4fbe-b39f-1eb3a2a2735c" providerId="ADAL" clId="{B9C27054-782E-4CE7-AB41-5A708441F3A0}" dt="2023-09-23T16:57:29.224" v="3989" actId="1035"/>
          <ac:picMkLst>
            <pc:docMk/>
            <pc:sldMk cId="3772553975" sldId="439"/>
            <ac:picMk id="4" creationId="{93BCC8DC-98D1-FA99-93F1-C9ADD7EBB015}"/>
          </ac:picMkLst>
        </pc:picChg>
        <pc:picChg chg="add mod">
          <ac:chgData name="Sidonie Bellot" userId="f041fed5-3b29-4fbe-b39f-1eb3a2a2735c" providerId="ADAL" clId="{B9C27054-782E-4CE7-AB41-5A708441F3A0}" dt="2023-09-23T16:57:29.224" v="3989" actId="1035"/>
          <ac:picMkLst>
            <pc:docMk/>
            <pc:sldMk cId="3772553975" sldId="439"/>
            <ac:picMk id="5" creationId="{D76585C5-385C-64FD-E74B-71C89A239200}"/>
          </ac:picMkLst>
        </pc:picChg>
        <pc:picChg chg="add mod">
          <ac:chgData name="Sidonie Bellot" userId="f041fed5-3b29-4fbe-b39f-1eb3a2a2735c" providerId="ADAL" clId="{B9C27054-782E-4CE7-AB41-5A708441F3A0}" dt="2023-09-23T16:57:29.224" v="3989" actId="1035"/>
          <ac:picMkLst>
            <pc:docMk/>
            <pc:sldMk cId="3772553975" sldId="439"/>
            <ac:picMk id="7" creationId="{F593889E-4992-80BB-7FF4-401C24584B11}"/>
          </ac:picMkLst>
        </pc:picChg>
      </pc:sldChg>
      <pc:sldChg chg="addSp modSp add mod">
        <pc:chgData name="Sidonie Bellot" userId="f041fed5-3b29-4fbe-b39f-1eb3a2a2735c" providerId="ADAL" clId="{B9C27054-782E-4CE7-AB41-5A708441F3A0}" dt="2023-09-23T16:58:24.378" v="4042" actId="20577"/>
        <pc:sldMkLst>
          <pc:docMk/>
          <pc:sldMk cId="4141035703" sldId="440"/>
        </pc:sldMkLst>
        <pc:spChg chg="mod">
          <ac:chgData name="Sidonie Bellot" userId="f041fed5-3b29-4fbe-b39f-1eb3a2a2735c" providerId="ADAL" clId="{B9C27054-782E-4CE7-AB41-5A708441F3A0}" dt="2023-09-23T16:58:24.378" v="4042" actId="20577"/>
          <ac:spMkLst>
            <pc:docMk/>
            <pc:sldMk cId="4141035703" sldId="440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3" creationId="{89B5AFAF-1609-A85F-B249-A1A0C52C373B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18" creationId="{150B1818-79F8-9999-C71F-6F3F14569704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19" creationId="{B0C12950-616C-8E7F-0264-D8AF08BE0885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20" creationId="{93B78417-5A46-AB55-2E9B-AFA246B70A06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21" creationId="{E2483527-492C-7DEF-C8F7-5DEDB35D59D4}"/>
          </ac:spMkLst>
        </pc:spChg>
        <pc:grpChg chg="add mod">
          <ac:chgData name="Sidonie Bellot" userId="f041fed5-3b29-4fbe-b39f-1eb3a2a2735c" providerId="ADAL" clId="{B9C27054-782E-4CE7-AB41-5A708441F3A0}" dt="2023-09-23T16:47:16.525" v="3905"/>
          <ac:grpSpMkLst>
            <pc:docMk/>
            <pc:sldMk cId="4141035703" sldId="440"/>
            <ac:grpSpMk id="5" creationId="{4A94586D-9F5D-0EDB-66D3-DADCF70C8295}"/>
          </ac:grpSpMkLst>
        </pc:grpChg>
        <pc:picChg chg="add mod">
          <ac:chgData name="Sidonie Bellot" userId="f041fed5-3b29-4fbe-b39f-1eb3a2a2735c" providerId="ADAL" clId="{B9C27054-782E-4CE7-AB41-5A708441F3A0}" dt="2023-09-23T16:47:16.525" v="3905"/>
          <ac:picMkLst>
            <pc:docMk/>
            <pc:sldMk cId="4141035703" sldId="440"/>
            <ac:picMk id="4" creationId="{CE827F79-6E58-24C0-2118-5A4895AB5DBA}"/>
          </ac:picMkLst>
        </pc:pic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6" creationId="{637193C9-86A6-2E61-5D27-65172262F17C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7" creationId="{523F34C7-488D-982B-8988-4E4AA055573A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8" creationId="{59803048-78CB-F662-6DFD-3F21652F5F6D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9" creationId="{200E74B6-F2BA-E0B9-5241-F16EFF7EA4D6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0" creationId="{84909DDC-BA63-DC19-8939-DEFAD30FA63F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1" creationId="{09A9008E-6E18-6A17-1646-A77B29A74A77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2" creationId="{C9210BF9-E99D-81AD-7F42-049EBFDA53AA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3" creationId="{C4742273-E5C2-D901-473B-AD44D2AFA74C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4" creationId="{C7C1BD15-E68D-105E-B9A0-293936BFF4D3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5" creationId="{B0D96BEA-CF66-B83C-B674-52222E5DBB0C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6" creationId="{8971B187-29E0-D505-8164-81A468AA444F}"/>
          </ac:cxnSpMkLst>
        </pc:cxnChg>
        <pc:cxnChg chg="add 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7" creationId="{97B30E7D-551C-909A-DFCD-BC40CC9CA023}"/>
          </ac:cxnSpMkLst>
        </pc:cxnChg>
      </pc:sldChg>
      <pc:sldChg chg="add">
        <pc:chgData name="Sidonie Bellot" userId="f041fed5-3b29-4fbe-b39f-1eb3a2a2735c" providerId="ADAL" clId="{B9C27054-782E-4CE7-AB41-5A708441F3A0}" dt="2023-09-23T17:05:25.711" v="4216"/>
        <pc:sldMkLst>
          <pc:docMk/>
          <pc:sldMk cId="2758103542" sldId="441"/>
        </pc:sldMkLst>
      </pc:sldChg>
      <pc:sldChg chg="addSp delSp modSp add mod">
        <pc:chgData name="Sidonie Bellot" userId="f041fed5-3b29-4fbe-b39f-1eb3a2a2735c" providerId="ADAL" clId="{B9C27054-782E-4CE7-AB41-5A708441F3A0}" dt="2023-09-23T17:19:19.940" v="4430" actId="1076"/>
        <pc:sldMkLst>
          <pc:docMk/>
          <pc:sldMk cId="151538473" sldId="442"/>
        </pc:sldMkLst>
        <pc:spChg chg="add mod">
          <ac:chgData name="Sidonie Bellot" userId="f041fed5-3b29-4fbe-b39f-1eb3a2a2735c" providerId="ADAL" clId="{B9C27054-782E-4CE7-AB41-5A708441F3A0}" dt="2023-09-23T17:07:37.036" v="4263" actId="208"/>
          <ac:spMkLst>
            <pc:docMk/>
            <pc:sldMk cId="151538473" sldId="442"/>
            <ac:spMk id="5" creationId="{545EE88F-B394-6292-6A64-CF51A1DDA363}"/>
          </ac:spMkLst>
        </pc:spChg>
        <pc:spChg chg="add del mod">
          <ac:chgData name="Sidonie Bellot" userId="f041fed5-3b29-4fbe-b39f-1eb3a2a2735c" providerId="ADAL" clId="{B9C27054-782E-4CE7-AB41-5A708441F3A0}" dt="2023-09-23T17:14:07.538" v="4326" actId="478"/>
          <ac:spMkLst>
            <pc:docMk/>
            <pc:sldMk cId="151538473" sldId="442"/>
            <ac:spMk id="6" creationId="{7FAA84B8-B6FB-E65F-8D12-62CC4D623E3B}"/>
          </ac:spMkLst>
        </pc:spChg>
        <pc:spChg chg="add del mod">
          <ac:chgData name="Sidonie Bellot" userId="f041fed5-3b29-4fbe-b39f-1eb3a2a2735c" providerId="ADAL" clId="{B9C27054-782E-4CE7-AB41-5A708441F3A0}" dt="2023-09-23T17:14:09.806" v="4327" actId="478"/>
          <ac:spMkLst>
            <pc:docMk/>
            <pc:sldMk cId="151538473" sldId="442"/>
            <ac:spMk id="7" creationId="{7B2EF54C-E8B3-6B80-C1CD-069EB9741857}"/>
          </ac:spMkLst>
        </pc:spChg>
        <pc:spChg chg="add del mod">
          <ac:chgData name="Sidonie Bellot" userId="f041fed5-3b29-4fbe-b39f-1eb3a2a2735c" providerId="ADAL" clId="{B9C27054-782E-4CE7-AB41-5A708441F3A0}" dt="2023-09-23T17:14:12.127" v="4328" actId="478"/>
          <ac:spMkLst>
            <pc:docMk/>
            <pc:sldMk cId="151538473" sldId="442"/>
            <ac:spMk id="9" creationId="{FEC1DB2F-B550-C4DD-EFEA-F900C2C5F82F}"/>
          </ac:spMkLst>
        </pc:spChg>
        <pc:spChg chg="add mod">
          <ac:chgData name="Sidonie Bellot" userId="f041fed5-3b29-4fbe-b39f-1eb3a2a2735c" providerId="ADAL" clId="{B9C27054-782E-4CE7-AB41-5A708441F3A0}" dt="2023-09-23T17:08:24.589" v="4285" actId="1076"/>
          <ac:spMkLst>
            <pc:docMk/>
            <pc:sldMk cId="151538473" sldId="442"/>
            <ac:spMk id="10" creationId="{A19F9552-7B1E-004E-5EEA-2C9EC81FBE7C}"/>
          </ac:spMkLst>
        </pc:spChg>
        <pc:spChg chg="add mod">
          <ac:chgData name="Sidonie Bellot" userId="f041fed5-3b29-4fbe-b39f-1eb3a2a2735c" providerId="ADAL" clId="{B9C27054-782E-4CE7-AB41-5A708441F3A0}" dt="2023-09-23T17:19:10.499" v="4429" actId="1076"/>
          <ac:spMkLst>
            <pc:docMk/>
            <pc:sldMk cId="151538473" sldId="442"/>
            <ac:spMk id="11" creationId="{216708F0-55E0-F829-101B-516E52BBAE04}"/>
          </ac:spMkLst>
        </pc:spChg>
        <pc:spChg chg="add del mod">
          <ac:chgData name="Sidonie Bellot" userId="f041fed5-3b29-4fbe-b39f-1eb3a2a2735c" providerId="ADAL" clId="{B9C27054-782E-4CE7-AB41-5A708441F3A0}" dt="2023-09-23T17:14:55.851" v="4331" actId="478"/>
          <ac:spMkLst>
            <pc:docMk/>
            <pc:sldMk cId="151538473" sldId="442"/>
            <ac:spMk id="12" creationId="{D16BBC78-AE42-C5FD-5F6B-0AF3E24AC492}"/>
          </ac:spMkLst>
        </pc:spChg>
        <pc:spChg chg="add mod">
          <ac:chgData name="Sidonie Bellot" userId="f041fed5-3b29-4fbe-b39f-1eb3a2a2735c" providerId="ADAL" clId="{B9C27054-782E-4CE7-AB41-5A708441F3A0}" dt="2023-09-23T17:15:47.613" v="4344" actId="1076"/>
          <ac:spMkLst>
            <pc:docMk/>
            <pc:sldMk cId="151538473" sldId="442"/>
            <ac:spMk id="13" creationId="{424AAEB6-1D1E-2A40-88AC-58CAFC4E2C6D}"/>
          </ac:spMkLst>
        </pc:spChg>
        <pc:spChg chg="add del mod">
          <ac:chgData name="Sidonie Bellot" userId="f041fed5-3b29-4fbe-b39f-1eb3a2a2735c" providerId="ADAL" clId="{B9C27054-782E-4CE7-AB41-5A708441F3A0}" dt="2023-09-23T17:18:18.617" v="4418" actId="478"/>
          <ac:spMkLst>
            <pc:docMk/>
            <pc:sldMk cId="151538473" sldId="442"/>
            <ac:spMk id="14" creationId="{69C1EFEC-C97B-7DF3-CB4D-DF299429EE34}"/>
          </ac:spMkLst>
        </pc:spChg>
        <pc:spChg chg="add del mod">
          <ac:chgData name="Sidonie Bellot" userId="f041fed5-3b29-4fbe-b39f-1eb3a2a2735c" providerId="ADAL" clId="{B9C27054-782E-4CE7-AB41-5A708441F3A0}" dt="2023-09-23T17:16:29.831" v="4360" actId="478"/>
          <ac:spMkLst>
            <pc:docMk/>
            <pc:sldMk cId="151538473" sldId="442"/>
            <ac:spMk id="15" creationId="{40FD5D5B-9110-89FC-02B5-2B6242CB5254}"/>
          </ac:spMkLst>
        </pc:spChg>
        <pc:picChg chg="add del mod">
          <ac:chgData name="Sidonie Bellot" userId="f041fed5-3b29-4fbe-b39f-1eb3a2a2735c" providerId="ADAL" clId="{B9C27054-782E-4CE7-AB41-5A708441F3A0}" dt="2023-09-23T17:18:45.802" v="4423" actId="478"/>
          <ac:picMkLst>
            <pc:docMk/>
            <pc:sldMk cId="151538473" sldId="442"/>
            <ac:picMk id="17" creationId="{006128E0-5389-240F-6974-A16B01BC55C5}"/>
          </ac:picMkLst>
        </pc:picChg>
        <pc:picChg chg="add del mod">
          <ac:chgData name="Sidonie Bellot" userId="f041fed5-3b29-4fbe-b39f-1eb3a2a2735c" providerId="ADAL" clId="{B9C27054-782E-4CE7-AB41-5A708441F3A0}" dt="2023-09-23T17:18:45.802" v="4423" actId="478"/>
          <ac:picMkLst>
            <pc:docMk/>
            <pc:sldMk cId="151538473" sldId="442"/>
            <ac:picMk id="18" creationId="{347E87CF-E0D2-3323-009C-4837DC468570}"/>
          </ac:picMkLst>
        </pc:picChg>
        <pc:picChg chg="add del mod">
          <ac:chgData name="Sidonie Bellot" userId="f041fed5-3b29-4fbe-b39f-1eb3a2a2735c" providerId="ADAL" clId="{B9C27054-782E-4CE7-AB41-5A708441F3A0}" dt="2023-09-23T17:18:45.802" v="4423" actId="478"/>
          <ac:picMkLst>
            <pc:docMk/>
            <pc:sldMk cId="151538473" sldId="442"/>
            <ac:picMk id="19" creationId="{C7D35119-8462-BBC7-DA59-1E39FA7CF4E0}"/>
          </ac:picMkLst>
        </pc:picChg>
        <pc:picChg chg="add mod">
          <ac:chgData name="Sidonie Bellot" userId="f041fed5-3b29-4fbe-b39f-1eb3a2a2735c" providerId="ADAL" clId="{B9C27054-782E-4CE7-AB41-5A708441F3A0}" dt="2023-09-23T17:19:19.940" v="4430" actId="1076"/>
          <ac:picMkLst>
            <pc:docMk/>
            <pc:sldMk cId="151538473" sldId="442"/>
            <ac:picMk id="20" creationId="{CE392BF0-10AE-5CF0-F55C-51FB0AA4240F}"/>
          </ac:picMkLst>
        </pc:picChg>
        <pc:picChg chg="add mod">
          <ac:chgData name="Sidonie Bellot" userId="f041fed5-3b29-4fbe-b39f-1eb3a2a2735c" providerId="ADAL" clId="{B9C27054-782E-4CE7-AB41-5A708441F3A0}" dt="2023-09-23T17:19:19.940" v="4430" actId="1076"/>
          <ac:picMkLst>
            <pc:docMk/>
            <pc:sldMk cId="151538473" sldId="442"/>
            <ac:picMk id="21" creationId="{9B6A65F0-0905-5A23-D43D-0AB837C849FF}"/>
          </ac:picMkLst>
        </pc:picChg>
        <pc:picChg chg="add mod">
          <ac:chgData name="Sidonie Bellot" userId="f041fed5-3b29-4fbe-b39f-1eb3a2a2735c" providerId="ADAL" clId="{B9C27054-782E-4CE7-AB41-5A708441F3A0}" dt="2023-09-23T17:19:19.940" v="4430" actId="1076"/>
          <ac:picMkLst>
            <pc:docMk/>
            <pc:sldMk cId="151538473" sldId="442"/>
            <ac:picMk id="22" creationId="{F96CD1EA-BB1B-D6A6-7DA0-0062ABB10D03}"/>
          </ac:picMkLst>
        </pc:picChg>
        <pc:picChg chg="add mod">
          <ac:chgData name="Sidonie Bellot" userId="f041fed5-3b29-4fbe-b39f-1eb3a2a2735c" providerId="ADAL" clId="{B9C27054-782E-4CE7-AB41-5A708441F3A0}" dt="2023-09-23T17:18:53.967" v="4425" actId="1076"/>
          <ac:picMkLst>
            <pc:docMk/>
            <pc:sldMk cId="151538473" sldId="442"/>
            <ac:picMk id="23" creationId="{E3F35AE0-FEDB-BA19-F51F-11357E60F643}"/>
          </ac:picMkLst>
        </pc:picChg>
        <pc:picChg chg="add mod">
          <ac:chgData name="Sidonie Bellot" userId="f041fed5-3b29-4fbe-b39f-1eb3a2a2735c" providerId="ADAL" clId="{B9C27054-782E-4CE7-AB41-5A708441F3A0}" dt="2023-09-23T17:18:53.967" v="4425" actId="1076"/>
          <ac:picMkLst>
            <pc:docMk/>
            <pc:sldMk cId="151538473" sldId="442"/>
            <ac:picMk id="24" creationId="{D4813FBA-E4B8-DB66-0D4B-EC0EF7BA8C40}"/>
          </ac:picMkLst>
        </pc:picChg>
        <pc:picChg chg="add mod">
          <ac:chgData name="Sidonie Bellot" userId="f041fed5-3b29-4fbe-b39f-1eb3a2a2735c" providerId="ADAL" clId="{B9C27054-782E-4CE7-AB41-5A708441F3A0}" dt="2023-09-23T17:18:53.967" v="4425" actId="1076"/>
          <ac:picMkLst>
            <pc:docMk/>
            <pc:sldMk cId="151538473" sldId="442"/>
            <ac:picMk id="25" creationId="{AF9AEE27-1D42-D723-2952-C70E7E38E411}"/>
          </ac:picMkLst>
        </pc:picChg>
      </pc:sldChg>
      <pc:sldChg chg="addSp delSp modSp new mod setBg">
        <pc:chgData name="Sidonie Bellot" userId="f041fed5-3b29-4fbe-b39f-1eb3a2a2735c" providerId="ADAL" clId="{B9C27054-782E-4CE7-AB41-5A708441F3A0}" dt="2023-09-23T19:42:31.928" v="5467" actId="1076"/>
        <pc:sldMkLst>
          <pc:docMk/>
          <pc:sldMk cId="2414431457" sldId="443"/>
        </pc:sldMkLst>
        <pc:spChg chg="add del mod">
          <ac:chgData name="Sidonie Bellot" userId="f041fed5-3b29-4fbe-b39f-1eb3a2a2735c" providerId="ADAL" clId="{B9C27054-782E-4CE7-AB41-5A708441F3A0}" dt="2023-09-23T19:35:02.157" v="5234" actId="478"/>
          <ac:spMkLst>
            <pc:docMk/>
            <pc:sldMk cId="2414431457" sldId="443"/>
            <ac:spMk id="2" creationId="{52F1E5E3-B7A8-560D-3D55-D45081DE3542}"/>
          </ac:spMkLst>
        </pc:spChg>
        <pc:spChg chg="add del">
          <ac:chgData name="Sidonie Bellot" userId="f041fed5-3b29-4fbe-b39f-1eb3a2a2735c" providerId="ADAL" clId="{B9C27054-782E-4CE7-AB41-5A708441F3A0}" dt="2023-09-23T19:38:52.267" v="5413" actId="478"/>
          <ac:spMkLst>
            <pc:docMk/>
            <pc:sldMk cId="2414431457" sldId="443"/>
            <ac:spMk id="4" creationId="{C13FF6AB-0F51-F4CC-9D27-DE81CBAA3E27}"/>
          </ac:spMkLst>
        </pc:spChg>
        <pc:spChg chg="add del mod">
          <ac:chgData name="Sidonie Bellot" userId="f041fed5-3b29-4fbe-b39f-1eb3a2a2735c" providerId="ADAL" clId="{B9C27054-782E-4CE7-AB41-5A708441F3A0}" dt="2023-09-23T19:38:55.123" v="5414" actId="478"/>
          <ac:spMkLst>
            <pc:docMk/>
            <pc:sldMk cId="2414431457" sldId="443"/>
            <ac:spMk id="6" creationId="{8BE2EC3D-488B-E190-E3D7-ABE63D535B66}"/>
          </ac:spMkLst>
        </pc:spChg>
        <pc:spChg chg="add mod">
          <ac:chgData name="Sidonie Bellot" userId="f041fed5-3b29-4fbe-b39f-1eb3a2a2735c" providerId="ADAL" clId="{B9C27054-782E-4CE7-AB41-5A708441F3A0}" dt="2023-09-23T19:42:31.928" v="5467" actId="1076"/>
          <ac:spMkLst>
            <pc:docMk/>
            <pc:sldMk cId="2414431457" sldId="443"/>
            <ac:spMk id="7" creationId="{459B0650-E114-5295-1F6D-C87A0D4334C5}"/>
          </ac:spMkLst>
        </pc:spChg>
        <pc:spChg chg="add mod">
          <ac:chgData name="Sidonie Bellot" userId="f041fed5-3b29-4fbe-b39f-1eb3a2a2735c" providerId="ADAL" clId="{B9C27054-782E-4CE7-AB41-5A708441F3A0}" dt="2023-09-23T19:39:31.536" v="5435" actId="1076"/>
          <ac:spMkLst>
            <pc:docMk/>
            <pc:sldMk cId="2414431457" sldId="443"/>
            <ac:spMk id="8" creationId="{EA47D204-961E-733B-F852-5B3CD4D243BC}"/>
          </ac:spMkLst>
        </pc:spChg>
        <pc:spChg chg="add mod">
          <ac:chgData name="Sidonie Bellot" userId="f041fed5-3b29-4fbe-b39f-1eb3a2a2735c" providerId="ADAL" clId="{B9C27054-782E-4CE7-AB41-5A708441F3A0}" dt="2023-09-23T19:39:36.018" v="5436" actId="1076"/>
          <ac:spMkLst>
            <pc:docMk/>
            <pc:sldMk cId="2414431457" sldId="443"/>
            <ac:spMk id="9" creationId="{B8C3A6B4-DFF3-A4B4-BD42-DA3B7250E471}"/>
          </ac:spMkLst>
        </pc:spChg>
        <pc:spChg chg="add del mod">
          <ac:chgData name="Sidonie Bellot" userId="f041fed5-3b29-4fbe-b39f-1eb3a2a2735c" providerId="ADAL" clId="{B9C27054-782E-4CE7-AB41-5A708441F3A0}" dt="2023-09-23T19:39:11.737" v="5430" actId="478"/>
          <ac:spMkLst>
            <pc:docMk/>
            <pc:sldMk cId="2414431457" sldId="443"/>
            <ac:spMk id="10" creationId="{6094F8CA-A028-34D4-79BE-93E041A7E6E1}"/>
          </ac:spMkLst>
        </pc:spChg>
        <pc:grpChg chg="add del mod">
          <ac:chgData name="Sidonie Bellot" userId="f041fed5-3b29-4fbe-b39f-1eb3a2a2735c" providerId="ADAL" clId="{B9C27054-782E-4CE7-AB41-5A708441F3A0}" dt="2023-09-23T19:40:12.379" v="5442" actId="165"/>
          <ac:grpSpMkLst>
            <pc:docMk/>
            <pc:sldMk cId="2414431457" sldId="443"/>
            <ac:grpSpMk id="11" creationId="{D5F693C1-776A-6899-3CBF-B1D1661E6205}"/>
          </ac:grpSpMkLst>
        </pc:grpChg>
        <pc:picChg chg="mod topLvl modCrop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2" creationId="{960E4FA1-0DD4-0A39-6C9B-4B09D236136F}"/>
          </ac:picMkLst>
        </pc:picChg>
        <pc:picChg chg="mod topLvl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3" creationId="{CE0ABCA4-C7DF-4CBB-2AE5-FC77C50245F8}"/>
          </ac:picMkLst>
        </pc:picChg>
        <pc:picChg chg="mod topLvl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4" creationId="{4C37D7C8-1F0A-24E8-E350-4E5AE1EF10DA}"/>
          </ac:picMkLst>
        </pc:picChg>
        <pc:picChg chg="mod topLvl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5" creationId="{E0FBD3CE-7BF8-583E-2B59-65B9F4EF6002}"/>
          </ac:picMkLst>
        </pc:picChg>
        <pc:picChg chg="add mod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6" creationId="{11347188-ABDC-B8F0-92D6-B8A53DF85034}"/>
          </ac:picMkLst>
        </pc:picChg>
      </pc:sldChg>
      <pc:sldChg chg="modSp add mod">
        <pc:chgData name="Sidonie Bellot" userId="f041fed5-3b29-4fbe-b39f-1eb3a2a2735c" providerId="ADAL" clId="{B9C27054-782E-4CE7-AB41-5A708441F3A0}" dt="2023-09-23T19:06:56.336" v="4931" actId="20577"/>
        <pc:sldMkLst>
          <pc:docMk/>
          <pc:sldMk cId="3645330387" sldId="444"/>
        </pc:sldMkLst>
        <pc:spChg chg="mod">
          <ac:chgData name="Sidonie Bellot" userId="f041fed5-3b29-4fbe-b39f-1eb3a2a2735c" providerId="ADAL" clId="{B9C27054-782E-4CE7-AB41-5A708441F3A0}" dt="2023-09-23T19:06:56.336" v="4931" actId="20577"/>
          <ac:spMkLst>
            <pc:docMk/>
            <pc:sldMk cId="3645330387" sldId="444"/>
            <ac:spMk id="2" creationId="{52F1E5E3-B7A8-560D-3D55-D45081DE3542}"/>
          </ac:spMkLst>
        </pc:spChg>
      </pc:sldChg>
      <pc:sldChg chg="addSp modSp new del mod">
        <pc:chgData name="Sidonie Bellot" userId="f041fed5-3b29-4fbe-b39f-1eb3a2a2735c" providerId="ADAL" clId="{B9C27054-782E-4CE7-AB41-5A708441F3A0}" dt="2023-09-23T19:07:21.007" v="4947" actId="47"/>
        <pc:sldMkLst>
          <pc:docMk/>
          <pc:sldMk cId="2527854260" sldId="445"/>
        </pc:sldMkLst>
        <pc:spChg chg="add mod">
          <ac:chgData name="Sidonie Bellot" userId="f041fed5-3b29-4fbe-b39f-1eb3a2a2735c" providerId="ADAL" clId="{B9C27054-782E-4CE7-AB41-5A708441F3A0}" dt="2023-09-23T19:07:17.759" v="4946" actId="20577"/>
          <ac:spMkLst>
            <pc:docMk/>
            <pc:sldMk cId="2527854260" sldId="445"/>
            <ac:spMk id="2" creationId="{F3A6D2CA-719E-6E9D-4E21-3AE63C9CA642}"/>
          </ac:spMkLst>
        </pc:spChg>
      </pc:sldChg>
      <pc:sldChg chg="addSp modSp new mod setBg">
        <pc:chgData name="Sidonie Bellot" userId="f041fed5-3b29-4fbe-b39f-1eb3a2a2735c" providerId="ADAL" clId="{B9C27054-782E-4CE7-AB41-5A708441F3A0}" dt="2023-09-23T19:32:44.736" v="5230" actId="20577"/>
        <pc:sldMkLst>
          <pc:docMk/>
          <pc:sldMk cId="3767505467" sldId="445"/>
        </pc:sldMkLst>
        <pc:spChg chg="add mod">
          <ac:chgData name="Sidonie Bellot" userId="f041fed5-3b29-4fbe-b39f-1eb3a2a2735c" providerId="ADAL" clId="{B9C27054-782E-4CE7-AB41-5A708441F3A0}" dt="2023-09-23T19:32:44.736" v="5230" actId="20577"/>
          <ac:spMkLst>
            <pc:docMk/>
            <pc:sldMk cId="3767505467" sldId="445"/>
            <ac:spMk id="3" creationId="{9555DBE0-5779-AD28-596F-107F693E1725}"/>
          </ac:spMkLst>
        </pc:spChg>
      </pc:sldChg>
      <pc:sldChg chg="add">
        <pc:chgData name="Sidonie Bellot" userId="f041fed5-3b29-4fbe-b39f-1eb3a2a2735c" providerId="ADAL" clId="{B9C27054-782E-4CE7-AB41-5A708441F3A0}" dt="2023-09-23T19:34:44.002" v="5233"/>
        <pc:sldMkLst>
          <pc:docMk/>
          <pc:sldMk cId="1358210876" sldId="4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D6BA-B88C-908D-D223-FBC4911E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92573-FEF2-2BFC-BC4C-ECE1CE3A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6632-2B49-3FBB-F01E-9DF47EA6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25EC-0701-381F-F9CF-326EA921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31F5-EE2B-0A87-32FD-84968943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43FB-E9C2-432B-3A12-8725468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DE8F1-9755-E244-96FE-33E5402C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5B9A-465B-AFCB-2A4A-D61ACFE2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CE22-8C91-B042-1E89-D54F6C50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7A66-0B40-CECF-DE04-9B38BD9C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19FF7-0117-B28D-DB00-E58F810C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FA01-821D-59DE-D30B-DDDBDCC0E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BC16-6158-D23A-C85B-02A925F5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52A3-68CA-6DBC-166C-866EC6CD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5136-8D83-2ACD-4786-3304A2F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FC2A-E372-3352-3833-1E27FE2A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C246-3F09-E245-238A-74D43A31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7BFE-3845-FE45-E0A1-876A85A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636B-D9C2-BA4B-61FB-53CEEB70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6F01-7582-E216-4DE9-8841926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0A8-9ED7-9035-9E2D-4DB9CA8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3F05-9E43-6FF8-57D6-7A7F9EA9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4665-E933-E97B-8442-C27B05CB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49BE-B149-763A-3D3D-8AC4908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4342-EAC3-BD0A-4E56-4221685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2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6A3C-358C-CD43-1372-2D6C46C1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FFB7-B953-5BBB-D0CF-12AFE3C57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08F7-6DE9-A871-4120-C13DF0F1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5939-10F2-E227-5AFC-F58811CA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AC76B-AF7F-B392-03F3-94804370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ACCF6-73A9-DAFF-0356-8E75599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2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5AC8-F912-6EF8-CA8A-EA906D5C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07CD-8F8D-8B4B-DFF0-913F77BD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1BC72-4073-F4CA-4E58-9DFBABED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34BC-6C8C-2D8A-E657-FDC68F5C1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9615C-3B6A-9567-5AA3-7CE6975F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DE536-E77F-34AB-730B-B9534944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AD6F2-26E5-BE6E-38E8-4E49FA3B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F517A-D6B7-E579-5AB4-02E9D088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4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2F1-6AEE-61A3-7E1F-1BFAA1F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2388-324C-43AA-FD34-51A48D19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C07CE-DD33-F9BE-B109-CB0F66E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D61AA-38C7-3030-49BE-8FF288D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4838-32DC-D68D-A230-EDFC9D70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832C4-BF36-557F-4B48-DD187F4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46940-A823-976B-BF47-1C6754B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2BF7-6828-957C-D296-09C16DF6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43F6-D4C8-C624-D187-60A567BB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E186A-C7F5-7EF5-D8A0-EB62253AD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C89EA-71EE-FC66-167A-EEE91037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1E6D-A92A-B117-BD04-0DC3969A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0D37-0932-2711-05FF-9DD3AD6B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BBBD-EB5E-69DF-5EE4-CE4A0F72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4396-4622-22C9-98F0-979A5DB06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080B-B567-98DE-A30E-A958CC233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D0BE-741B-44B3-EDA5-B7A487A6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7532-AFFC-7588-4D5E-22263B20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217D-6C54-FD4F-4BAD-1C48DA2D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9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D75AC-57E2-C7C5-E0E1-0C0A1FFF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AC7-5DC3-939D-724F-8C56CE0F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DBD1-772D-BF87-3972-5253EC633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ABCC-3480-3956-5C31-E1A8D9BA7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5BAD-BFF8-FF43-A6F3-683F41011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40B44F-9B22-03EE-A494-44B4FD0E4597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sequencing approach to select?</a:t>
            </a:r>
          </a:p>
        </p:txBody>
      </p:sp>
    </p:spTree>
    <p:extLst>
      <p:ext uri="{BB962C8B-B14F-4D97-AF65-F5344CB8AC3E}">
        <p14:creationId xmlns:p14="http://schemas.microsoft.com/office/powerpoint/2010/main" val="15738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895A1E-419D-8D00-39AA-E08CACD49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06640"/>
              </p:ext>
            </p:extLst>
          </p:nvPr>
        </p:nvGraphicFramePr>
        <p:xfrm>
          <a:off x="364165" y="1183049"/>
          <a:ext cx="11463670" cy="51206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94721">
                  <a:extLst>
                    <a:ext uri="{9D8B030D-6E8A-4147-A177-3AD203B41FA5}">
                      <a16:colId xmlns:a16="http://schemas.microsoft.com/office/drawing/2014/main" val="342473999"/>
                    </a:ext>
                  </a:extLst>
                </a:gridCol>
                <a:gridCol w="510197">
                  <a:extLst>
                    <a:ext uri="{9D8B030D-6E8A-4147-A177-3AD203B41FA5}">
                      <a16:colId xmlns:a16="http://schemas.microsoft.com/office/drawing/2014/main" val="741503709"/>
                    </a:ext>
                  </a:extLst>
                </a:gridCol>
                <a:gridCol w="1917126">
                  <a:extLst>
                    <a:ext uri="{9D8B030D-6E8A-4147-A177-3AD203B41FA5}">
                      <a16:colId xmlns:a16="http://schemas.microsoft.com/office/drawing/2014/main" val="620924720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2959584066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1614837829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6733959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7688749"/>
                    </a:ext>
                  </a:extLst>
                </a:gridCol>
                <a:gridCol w="1157784">
                  <a:extLst>
                    <a:ext uri="{9D8B030D-6E8A-4147-A177-3AD203B41FA5}">
                      <a16:colId xmlns:a16="http://schemas.microsoft.com/office/drawing/2014/main" val="656150533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val="365994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Type of data 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Need a reference genome?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Need initial optimisation in the lab or computer?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Species Identification (DNA barcoding)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Phylogenetics (taxonomic 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Adaptation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Gene evolution and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Arial Nova Light" panose="020B0304020202020204" pitchFamily="34" charset="0"/>
                        </a:rPr>
                        <a:t>Restriction site associated DNA markers sequencing (</a:t>
                      </a:r>
                      <a:r>
                        <a:rPr lang="en-GB" sz="1200" b="1" dirty="0" err="1">
                          <a:latin typeface="Arial Nova Light" panose="020B0304020202020204" pitchFamily="34" charset="0"/>
                        </a:rPr>
                        <a:t>RADseq</a:t>
                      </a:r>
                      <a:r>
                        <a:rPr lang="en-GB" sz="1200" b="1" dirty="0">
                          <a:latin typeface="Arial Nova Light" panose="020B0304020202020204" pitchFamily="34" charset="0"/>
                        </a:rPr>
                        <a:t>, GBS)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Single Nucleotide Polymorphisms (SNPs), 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 but it can help</a:t>
                      </a:r>
                    </a:p>
                    <a:p>
                      <a:endParaRPr lang="en-GB" sz="1200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 in the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Not optimal</a:t>
                      </a:r>
                    </a:p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Population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2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Arial Nova Light" panose="020B0304020202020204" pitchFamily="34" charset="0"/>
                        </a:rPr>
                        <a:t>Target capture sequencing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Many isolated nuclear regions</a:t>
                      </a:r>
                    </a:p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Full or partial chloroplast and mitochondrial genomes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Yes, reference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Yes, designing a kit to capture custom targets requires reference data and 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Yes, performance at desired taxonomic level depending on variability of target regions and flanking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 if target regions numerous and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 if focus genes are 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4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Arial Nova Light" panose="020B0304020202020204" pitchFamily="34" charset="0"/>
                        </a:rPr>
                        <a:t>Genome skimming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Few isolated nuclear regions</a:t>
                      </a:r>
                    </a:p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Full or partial chloroplast and mitochondrial genomes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 but it can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 if species distant 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 if species distant enough</a:t>
                      </a:r>
                    </a:p>
                    <a:p>
                      <a:endParaRPr lang="en-GB" sz="1200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 except </a:t>
                      </a:r>
                      <a:r>
                        <a:rPr lang="en-GB" sz="1200" dirty="0" err="1">
                          <a:latin typeface="Arial Nova Light" panose="020B0304020202020204" pitchFamily="34" charset="0"/>
                        </a:rPr>
                        <a:t>chloro</a:t>
                      </a: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/</a:t>
                      </a:r>
                      <a:r>
                        <a:rPr lang="en-GB" sz="1200" dirty="0" err="1">
                          <a:latin typeface="Arial Nova Light" panose="020B0304020202020204" pitchFamily="34" charset="0"/>
                        </a:rPr>
                        <a:t>mito</a:t>
                      </a: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 genes or repeated nuclear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 except </a:t>
                      </a:r>
                      <a:r>
                        <a:rPr lang="en-GB" sz="1200" dirty="0" err="1">
                          <a:latin typeface="Arial Nova Light" panose="020B0304020202020204" pitchFamily="34" charset="0"/>
                        </a:rPr>
                        <a:t>chloro</a:t>
                      </a: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/</a:t>
                      </a:r>
                      <a:r>
                        <a:rPr lang="en-GB" sz="1200" dirty="0" err="1">
                          <a:latin typeface="Arial Nova Light" panose="020B0304020202020204" pitchFamily="34" charset="0"/>
                        </a:rPr>
                        <a:t>mito</a:t>
                      </a:r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 genes or repeated nuclear genes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Arial Nova Light" panose="020B0304020202020204" pitchFamily="34" charset="0"/>
                        </a:rPr>
                        <a:t>Whole genome resequencing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Partial nuclear genome, full chloroplast and mitochondrial genomes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Yes, reference genome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Population level or close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1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Arial Nova Light" panose="020B0304020202020204" pitchFamily="34" charset="0"/>
                        </a:rPr>
                        <a:t>Whole genome sequencing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Full nuclear, chloroplast and mitochondrial genomes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 but it can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 but not optimal as 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ova Light" panose="020B030402020202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480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A210F3-EDBC-E455-AF68-8DECB8C1D7B8}"/>
              </a:ext>
            </a:extLst>
          </p:cNvPr>
          <p:cNvSpPr txBox="1"/>
          <p:nvPr/>
        </p:nvSpPr>
        <p:spPr>
          <a:xfrm>
            <a:off x="1" y="21903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Rough guidance – best ask/read what other people do in your field!</a:t>
            </a:r>
          </a:p>
        </p:txBody>
      </p:sp>
    </p:spTree>
    <p:extLst>
      <p:ext uri="{BB962C8B-B14F-4D97-AF65-F5344CB8AC3E}">
        <p14:creationId xmlns:p14="http://schemas.microsoft.com/office/powerpoint/2010/main" val="200865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498AD3-4D28-3CCD-2E94-DF1C081C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6BCE2-0494-74AE-8783-417BBEBD7774}"/>
              </a:ext>
            </a:extLst>
          </p:cNvPr>
          <p:cNvSpPr txBox="1"/>
          <p:nvPr/>
        </p:nvSpPr>
        <p:spPr>
          <a:xfrm>
            <a:off x="6035657" y="1793823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Genes: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Less variable</a:t>
            </a: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B9B8D-EB8C-6981-6993-2ED1D6033375}"/>
              </a:ext>
            </a:extLst>
          </p:cNvPr>
          <p:cNvSpPr txBox="1"/>
          <p:nvPr/>
        </p:nvSpPr>
        <p:spPr>
          <a:xfrm>
            <a:off x="2345219" y="1793825"/>
            <a:ext cx="25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Intergenic spacers: More variable</a:t>
            </a:r>
            <a:endParaRPr lang="en-GB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10CF3-DE8C-9EF2-1BAD-3E7FF4DE99E3}"/>
              </a:ext>
            </a:extLst>
          </p:cNvPr>
          <p:cNvSpPr/>
          <p:nvPr/>
        </p:nvSpPr>
        <p:spPr>
          <a:xfrm>
            <a:off x="1909973" y="1085486"/>
            <a:ext cx="8473699" cy="151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21A5D-64D3-6061-35AB-15D5A6A02826}"/>
              </a:ext>
            </a:extLst>
          </p:cNvPr>
          <p:cNvSpPr/>
          <p:nvPr/>
        </p:nvSpPr>
        <p:spPr>
          <a:xfrm>
            <a:off x="5314177" y="1079386"/>
            <a:ext cx="1249162" cy="157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ED9CD-99D4-FA4B-A3B8-337A67B3E2C9}"/>
              </a:ext>
            </a:extLst>
          </p:cNvPr>
          <p:cNvSpPr/>
          <p:nvPr/>
        </p:nvSpPr>
        <p:spPr>
          <a:xfrm>
            <a:off x="8174906" y="1079386"/>
            <a:ext cx="1249162" cy="157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47924-E00A-186E-AF8A-F0C0D77DE09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11550" y="1330369"/>
            <a:ext cx="86747" cy="46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587C02-1D8A-9D6D-DC9B-D09FE069926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8297" y="1327460"/>
            <a:ext cx="3393053" cy="466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21B949-87F4-D967-9526-50F58C49587D}"/>
              </a:ext>
            </a:extLst>
          </p:cNvPr>
          <p:cNvCxnSpPr>
            <a:cxnSpLocks/>
          </p:cNvCxnSpPr>
          <p:nvPr/>
        </p:nvCxnSpPr>
        <p:spPr>
          <a:xfrm flipH="1" flipV="1">
            <a:off x="6017705" y="1327459"/>
            <a:ext cx="1146194" cy="466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CBFA99-7DF3-1C13-3258-101296A20B07}"/>
              </a:ext>
            </a:extLst>
          </p:cNvPr>
          <p:cNvCxnSpPr>
            <a:cxnSpLocks/>
          </p:cNvCxnSpPr>
          <p:nvPr/>
        </p:nvCxnSpPr>
        <p:spPr>
          <a:xfrm flipV="1">
            <a:off x="7163899" y="1327458"/>
            <a:ext cx="1635588" cy="4663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6E9572-979E-49F6-EC97-1C81B1EAB7B9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regions of the genome are we most interested in?</a:t>
            </a:r>
          </a:p>
        </p:txBody>
      </p:sp>
    </p:spTree>
    <p:extLst>
      <p:ext uri="{BB962C8B-B14F-4D97-AF65-F5344CB8AC3E}">
        <p14:creationId xmlns:p14="http://schemas.microsoft.com/office/powerpoint/2010/main" val="36882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A1D46-F724-294E-DE48-4EBEC4D29ADA}"/>
              </a:ext>
            </a:extLst>
          </p:cNvPr>
          <p:cNvSpPr txBox="1"/>
          <p:nvPr/>
        </p:nvSpPr>
        <p:spPr>
          <a:xfrm>
            <a:off x="6035657" y="1793823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Genes: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Less variable</a:t>
            </a: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15CDC-B0D7-03DA-AD06-E761C0070DC0}"/>
              </a:ext>
            </a:extLst>
          </p:cNvPr>
          <p:cNvSpPr txBox="1"/>
          <p:nvPr/>
        </p:nvSpPr>
        <p:spPr>
          <a:xfrm>
            <a:off x="2345219" y="1793825"/>
            <a:ext cx="25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Intergenic spacers: More variable</a:t>
            </a:r>
            <a:endParaRPr lang="en-GB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DD85A-D2C7-4CC9-B253-8B28934FCA07}"/>
              </a:ext>
            </a:extLst>
          </p:cNvPr>
          <p:cNvSpPr/>
          <p:nvPr/>
        </p:nvSpPr>
        <p:spPr>
          <a:xfrm>
            <a:off x="1909973" y="1085486"/>
            <a:ext cx="8473699" cy="151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7A5C1-0B6B-BC05-A905-AE16FD28A325}"/>
              </a:ext>
            </a:extLst>
          </p:cNvPr>
          <p:cNvSpPr/>
          <p:nvPr/>
        </p:nvSpPr>
        <p:spPr>
          <a:xfrm>
            <a:off x="5314177" y="1085850"/>
            <a:ext cx="1249162" cy="151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C612-4396-B339-4415-76A49CDB5F50}"/>
              </a:ext>
            </a:extLst>
          </p:cNvPr>
          <p:cNvSpPr/>
          <p:nvPr/>
        </p:nvSpPr>
        <p:spPr>
          <a:xfrm>
            <a:off x="8174906" y="1087580"/>
            <a:ext cx="1249162" cy="149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2F9C7-991E-18A4-779E-05DB33FA634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11550" y="1330369"/>
            <a:ext cx="86747" cy="46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A63CA-36AE-F5A3-6A3A-5C1F19833AB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8297" y="1327460"/>
            <a:ext cx="3393053" cy="466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187E5-A2EE-9C6E-C5B9-EC30224DA9A0}"/>
              </a:ext>
            </a:extLst>
          </p:cNvPr>
          <p:cNvCxnSpPr>
            <a:cxnSpLocks/>
          </p:cNvCxnSpPr>
          <p:nvPr/>
        </p:nvCxnSpPr>
        <p:spPr>
          <a:xfrm flipH="1" flipV="1">
            <a:off x="6017705" y="1327459"/>
            <a:ext cx="1146194" cy="466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DBD7E-61EF-8DD4-0CC1-1A8F869503EE}"/>
              </a:ext>
            </a:extLst>
          </p:cNvPr>
          <p:cNvCxnSpPr>
            <a:cxnSpLocks/>
          </p:cNvCxnSpPr>
          <p:nvPr/>
        </p:nvCxnSpPr>
        <p:spPr>
          <a:xfrm flipV="1">
            <a:off x="7163899" y="1327458"/>
            <a:ext cx="1635588" cy="4663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B44F-9B22-03EE-A494-44B4FD0E4597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regions of the genome are we most interested in?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6A2D65-A3E5-FFD2-4322-FCFE78E2A93F}"/>
              </a:ext>
            </a:extLst>
          </p:cNvPr>
          <p:cNvSpPr/>
          <p:nvPr/>
        </p:nvSpPr>
        <p:spPr>
          <a:xfrm>
            <a:off x="356319" y="2980580"/>
            <a:ext cx="11498981" cy="3546477"/>
          </a:xfrm>
          <a:prstGeom prst="roundRect">
            <a:avLst>
              <a:gd name="adj" fmla="val 7073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BE0B2-4BD8-602C-0F64-318B7B40CF87}"/>
              </a:ext>
            </a:extLst>
          </p:cNvPr>
          <p:cNvSpPr txBox="1"/>
          <p:nvPr/>
        </p:nvSpPr>
        <p:spPr>
          <a:xfrm>
            <a:off x="579333" y="2598548"/>
            <a:ext cx="3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In a plant cell, we usually find…</a:t>
            </a:r>
          </a:p>
        </p:txBody>
      </p:sp>
    </p:spTree>
    <p:extLst>
      <p:ext uri="{BB962C8B-B14F-4D97-AF65-F5344CB8AC3E}">
        <p14:creationId xmlns:p14="http://schemas.microsoft.com/office/powerpoint/2010/main" val="107773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A1D46-F724-294E-DE48-4EBEC4D29ADA}"/>
              </a:ext>
            </a:extLst>
          </p:cNvPr>
          <p:cNvSpPr txBox="1"/>
          <p:nvPr/>
        </p:nvSpPr>
        <p:spPr>
          <a:xfrm>
            <a:off x="6035657" y="1793823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Genes: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Less variable</a:t>
            </a: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15CDC-B0D7-03DA-AD06-E761C0070DC0}"/>
              </a:ext>
            </a:extLst>
          </p:cNvPr>
          <p:cNvSpPr txBox="1"/>
          <p:nvPr/>
        </p:nvSpPr>
        <p:spPr>
          <a:xfrm>
            <a:off x="2345219" y="1793825"/>
            <a:ext cx="25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Intergenic spacers: More variable</a:t>
            </a:r>
            <a:endParaRPr lang="en-GB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DD85A-D2C7-4CC9-B253-8B28934FCA07}"/>
              </a:ext>
            </a:extLst>
          </p:cNvPr>
          <p:cNvSpPr/>
          <p:nvPr/>
        </p:nvSpPr>
        <p:spPr>
          <a:xfrm>
            <a:off x="1909973" y="1085486"/>
            <a:ext cx="8473699" cy="151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7A5C1-0B6B-BC05-A905-AE16FD28A325}"/>
              </a:ext>
            </a:extLst>
          </p:cNvPr>
          <p:cNvSpPr/>
          <p:nvPr/>
        </p:nvSpPr>
        <p:spPr>
          <a:xfrm>
            <a:off x="5314177" y="1085850"/>
            <a:ext cx="1249162" cy="151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C612-4396-B339-4415-76A49CDB5F50}"/>
              </a:ext>
            </a:extLst>
          </p:cNvPr>
          <p:cNvSpPr/>
          <p:nvPr/>
        </p:nvSpPr>
        <p:spPr>
          <a:xfrm>
            <a:off x="8174906" y="1087580"/>
            <a:ext cx="1249162" cy="149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2F9C7-991E-18A4-779E-05DB33FA634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11550" y="1330369"/>
            <a:ext cx="86747" cy="46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A63CA-36AE-F5A3-6A3A-5C1F19833AB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8297" y="1327460"/>
            <a:ext cx="3393053" cy="466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187E5-A2EE-9C6E-C5B9-EC30224DA9A0}"/>
              </a:ext>
            </a:extLst>
          </p:cNvPr>
          <p:cNvCxnSpPr>
            <a:cxnSpLocks/>
          </p:cNvCxnSpPr>
          <p:nvPr/>
        </p:nvCxnSpPr>
        <p:spPr>
          <a:xfrm flipH="1" flipV="1">
            <a:off x="6017705" y="1327459"/>
            <a:ext cx="1146194" cy="466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DBD7E-61EF-8DD4-0CC1-1A8F869503EE}"/>
              </a:ext>
            </a:extLst>
          </p:cNvPr>
          <p:cNvCxnSpPr>
            <a:cxnSpLocks/>
          </p:cNvCxnSpPr>
          <p:nvPr/>
        </p:nvCxnSpPr>
        <p:spPr>
          <a:xfrm flipV="1">
            <a:off x="7163899" y="1327458"/>
            <a:ext cx="1635588" cy="4663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B44F-9B22-03EE-A494-44B4FD0E4597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regions of the genome are we most interested in?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6A2D65-A3E5-FFD2-4322-FCFE78E2A93F}"/>
              </a:ext>
            </a:extLst>
          </p:cNvPr>
          <p:cNvSpPr/>
          <p:nvPr/>
        </p:nvSpPr>
        <p:spPr>
          <a:xfrm>
            <a:off x="356319" y="2980580"/>
            <a:ext cx="11498981" cy="3546477"/>
          </a:xfrm>
          <a:prstGeom prst="roundRect">
            <a:avLst>
              <a:gd name="adj" fmla="val 7073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0B4712-8857-D402-A128-F2EA24AE84AB}"/>
              </a:ext>
            </a:extLst>
          </p:cNvPr>
          <p:cNvSpPr/>
          <p:nvPr/>
        </p:nvSpPr>
        <p:spPr>
          <a:xfrm>
            <a:off x="6519474" y="5142211"/>
            <a:ext cx="1778597" cy="715979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2E2F9-E05E-D22A-74BE-64064083D5C3}"/>
              </a:ext>
            </a:extLst>
          </p:cNvPr>
          <p:cNvSpPr/>
          <p:nvPr/>
        </p:nvSpPr>
        <p:spPr>
          <a:xfrm>
            <a:off x="6561716" y="3709076"/>
            <a:ext cx="1907938" cy="12909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CA921E-DA12-9A12-39B3-EC23A0A3828F}"/>
              </a:ext>
            </a:extLst>
          </p:cNvPr>
          <p:cNvSpPr/>
          <p:nvPr/>
        </p:nvSpPr>
        <p:spPr>
          <a:xfrm>
            <a:off x="3123654" y="3646683"/>
            <a:ext cx="3135606" cy="280799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4BDF13-CE3E-DA21-EF1C-D5994C93E761}"/>
              </a:ext>
            </a:extLst>
          </p:cNvPr>
          <p:cNvSpPr/>
          <p:nvPr/>
        </p:nvSpPr>
        <p:spPr>
          <a:xfrm>
            <a:off x="6722876" y="405807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ECF4-D205-03B7-CA06-25D974B5EE69}"/>
              </a:ext>
            </a:extLst>
          </p:cNvPr>
          <p:cNvSpPr/>
          <p:nvPr/>
        </p:nvSpPr>
        <p:spPr>
          <a:xfrm>
            <a:off x="7063006" y="4373387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64B5BE-6F46-2409-B69E-D5DEEB443C89}"/>
              </a:ext>
            </a:extLst>
          </p:cNvPr>
          <p:cNvSpPr/>
          <p:nvPr/>
        </p:nvSpPr>
        <p:spPr>
          <a:xfrm>
            <a:off x="7719511" y="418851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FD359D-7FAB-BCC6-D7C9-87CA70A36D1B}"/>
              </a:ext>
            </a:extLst>
          </p:cNvPr>
          <p:cNvSpPr/>
          <p:nvPr/>
        </p:nvSpPr>
        <p:spPr>
          <a:xfrm>
            <a:off x="7241211" y="3876229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AABF24-D6E2-892C-A7F3-CF00C8CD6762}"/>
              </a:ext>
            </a:extLst>
          </p:cNvPr>
          <p:cNvSpPr/>
          <p:nvPr/>
        </p:nvSpPr>
        <p:spPr>
          <a:xfrm>
            <a:off x="6900001" y="5353442"/>
            <a:ext cx="425450" cy="3625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9DFE28C9-BAF9-3B3A-0F31-B349811F6A5F}"/>
              </a:ext>
            </a:extLst>
          </p:cNvPr>
          <p:cNvSpPr/>
          <p:nvPr/>
        </p:nvSpPr>
        <p:spPr>
          <a:xfrm>
            <a:off x="7440237" y="5285768"/>
            <a:ext cx="596920" cy="411969"/>
          </a:xfrm>
          <a:custGeom>
            <a:avLst/>
            <a:gdLst>
              <a:gd name="connsiteX0" fmla="*/ 635000 w 1067922"/>
              <a:gd name="connsiteY0" fmla="*/ 0 h 630234"/>
              <a:gd name="connsiteX1" fmla="*/ 285750 w 1067922"/>
              <a:gd name="connsiteY1" fmla="*/ 596900 h 630234"/>
              <a:gd name="connsiteX2" fmla="*/ 1066800 w 1067922"/>
              <a:gd name="connsiteY2" fmla="*/ 527050 h 630234"/>
              <a:gd name="connsiteX3" fmla="*/ 82550 w 1067922"/>
              <a:gd name="connsiteY3" fmla="*/ 298450 h 630234"/>
              <a:gd name="connsiteX4" fmla="*/ 165100 w 1067922"/>
              <a:gd name="connsiteY4" fmla="*/ 546100 h 630234"/>
              <a:gd name="connsiteX5" fmla="*/ 0 w 1067922"/>
              <a:gd name="connsiteY5" fmla="*/ 469900 h 63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922" h="630234">
                <a:moveTo>
                  <a:pt x="635000" y="0"/>
                </a:moveTo>
                <a:cubicBezTo>
                  <a:pt x="424391" y="254529"/>
                  <a:pt x="213783" y="509058"/>
                  <a:pt x="285750" y="596900"/>
                </a:cubicBezTo>
                <a:cubicBezTo>
                  <a:pt x="357717" y="684742"/>
                  <a:pt x="1100667" y="576792"/>
                  <a:pt x="1066800" y="527050"/>
                </a:cubicBezTo>
                <a:cubicBezTo>
                  <a:pt x="1032933" y="477308"/>
                  <a:pt x="232833" y="295275"/>
                  <a:pt x="82550" y="298450"/>
                </a:cubicBezTo>
                <a:cubicBezTo>
                  <a:pt x="-67733" y="301625"/>
                  <a:pt x="178858" y="517525"/>
                  <a:pt x="165100" y="546100"/>
                </a:cubicBezTo>
                <a:cubicBezTo>
                  <a:pt x="151342" y="574675"/>
                  <a:pt x="75671" y="522287"/>
                  <a:pt x="0" y="46990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A9ABD-8839-57FB-81E8-2B4907C6266B}"/>
              </a:ext>
            </a:extLst>
          </p:cNvPr>
          <p:cNvSpPr/>
          <p:nvPr/>
        </p:nvSpPr>
        <p:spPr>
          <a:xfrm rot="17956442">
            <a:off x="4622838" y="5503487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959F45-5C31-87E6-D40B-B2937572B809}"/>
              </a:ext>
            </a:extLst>
          </p:cNvPr>
          <p:cNvSpPr/>
          <p:nvPr/>
        </p:nvSpPr>
        <p:spPr>
          <a:xfrm rot="17956442">
            <a:off x="4499737" y="543410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8E6C8-6644-8A4D-426D-60FEDA84AEF4}"/>
              </a:ext>
            </a:extLst>
          </p:cNvPr>
          <p:cNvSpPr/>
          <p:nvPr/>
        </p:nvSpPr>
        <p:spPr>
          <a:xfrm rot="17956442">
            <a:off x="4360315" y="533932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F301B-61C2-70D9-B010-0F7334613132}"/>
              </a:ext>
            </a:extLst>
          </p:cNvPr>
          <p:cNvSpPr/>
          <p:nvPr/>
        </p:nvSpPr>
        <p:spPr>
          <a:xfrm rot="17956442">
            <a:off x="4216759" y="5264102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97FEF-60BC-F7C3-89BF-BE057EA9E66A}"/>
              </a:ext>
            </a:extLst>
          </p:cNvPr>
          <p:cNvSpPr txBox="1"/>
          <p:nvPr/>
        </p:nvSpPr>
        <p:spPr>
          <a:xfrm>
            <a:off x="6201467" y="5924543"/>
            <a:ext cx="298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7030A0"/>
                </a:solidFill>
                <a:latin typeface="Arial Nova Light" panose="020B0304020202020204" pitchFamily="34" charset="0"/>
              </a:rPr>
              <a:t>Hundreds of mitochondrial genome copies in the mitochondria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5F0E4-4364-E03A-61E7-B3B8F8181BB2}"/>
              </a:ext>
            </a:extLst>
          </p:cNvPr>
          <p:cNvSpPr txBox="1"/>
          <p:nvPr/>
        </p:nvSpPr>
        <p:spPr>
          <a:xfrm>
            <a:off x="6155988" y="3096381"/>
            <a:ext cx="272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Arial Nova Light" panose="020B0304020202020204" pitchFamily="34" charset="0"/>
              </a:rPr>
              <a:t>Hundreds of chloroplast genome copies in the chloroplasts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40831-7A99-86B5-BE5E-201111CADFDC}"/>
              </a:ext>
            </a:extLst>
          </p:cNvPr>
          <p:cNvSpPr txBox="1"/>
          <p:nvPr/>
        </p:nvSpPr>
        <p:spPr>
          <a:xfrm>
            <a:off x="2874158" y="3093962"/>
            <a:ext cx="328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 Nova Light" panose="020B0304020202020204" pitchFamily="34" charset="0"/>
              </a:rPr>
              <a:t>Two to dozens of nuclear genome copies in the nucleus (diploid vs polyploid)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9213E2-062B-BD1A-4BEC-6B25EA051192}"/>
              </a:ext>
            </a:extLst>
          </p:cNvPr>
          <p:cNvSpPr/>
          <p:nvPr/>
        </p:nvSpPr>
        <p:spPr>
          <a:xfrm rot="17956442">
            <a:off x="3664281" y="5460933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8C52B3-EE5E-40C8-7FB8-35597F678A18}"/>
              </a:ext>
            </a:extLst>
          </p:cNvPr>
          <p:cNvSpPr/>
          <p:nvPr/>
        </p:nvSpPr>
        <p:spPr>
          <a:xfrm rot="17956442">
            <a:off x="3541180" y="539155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7C6F14-7C98-6C89-5772-4D4225734D9F}"/>
              </a:ext>
            </a:extLst>
          </p:cNvPr>
          <p:cNvSpPr/>
          <p:nvPr/>
        </p:nvSpPr>
        <p:spPr>
          <a:xfrm rot="17956442">
            <a:off x="3401758" y="529677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875F00-0D08-EE17-8967-E0EE6A62C423}"/>
              </a:ext>
            </a:extLst>
          </p:cNvPr>
          <p:cNvSpPr/>
          <p:nvPr/>
        </p:nvSpPr>
        <p:spPr>
          <a:xfrm rot="17956442">
            <a:off x="3258202" y="5221548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BE0B2-4BD8-602C-0F64-318B7B40CF87}"/>
              </a:ext>
            </a:extLst>
          </p:cNvPr>
          <p:cNvSpPr txBox="1"/>
          <p:nvPr/>
        </p:nvSpPr>
        <p:spPr>
          <a:xfrm>
            <a:off x="579333" y="2598548"/>
            <a:ext cx="3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In a plant cell, we usually find…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2EEE67C-DA27-0A12-9EBB-EED1D5F9806E}"/>
              </a:ext>
            </a:extLst>
          </p:cNvPr>
          <p:cNvSpPr/>
          <p:nvPr/>
        </p:nvSpPr>
        <p:spPr>
          <a:xfrm rot="17930331">
            <a:off x="4678075" y="4242286"/>
            <a:ext cx="230763" cy="57938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396DE-AFBF-FBEA-7062-691260C1319F}"/>
              </a:ext>
            </a:extLst>
          </p:cNvPr>
          <p:cNvSpPr txBox="1"/>
          <p:nvPr/>
        </p:nvSpPr>
        <p:spPr>
          <a:xfrm>
            <a:off x="4057468" y="3714622"/>
            <a:ext cx="145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 Nova Light" panose="020B0304020202020204" pitchFamily="34" charset="0"/>
              </a:rPr>
              <a:t>One genome copy divided in 4 chromosomes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9D16C8-0979-87A8-F39D-C8574814E4B9}"/>
              </a:ext>
            </a:extLst>
          </p:cNvPr>
          <p:cNvSpPr/>
          <p:nvPr/>
        </p:nvSpPr>
        <p:spPr>
          <a:xfrm rot="17848082">
            <a:off x="4326461" y="4719982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95669C-3234-3A06-1CBA-3D75780BE3CE}"/>
              </a:ext>
            </a:extLst>
          </p:cNvPr>
          <p:cNvSpPr/>
          <p:nvPr/>
        </p:nvSpPr>
        <p:spPr>
          <a:xfrm rot="17848082">
            <a:off x="4280026" y="513092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3A1F00-D55A-2448-BC4E-41ECC063990A}"/>
              </a:ext>
            </a:extLst>
          </p:cNvPr>
          <p:cNvSpPr/>
          <p:nvPr/>
        </p:nvSpPr>
        <p:spPr>
          <a:xfrm rot="17848082">
            <a:off x="4465064" y="512618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21702-46E5-F5CF-20CD-72CBD73E02EC}"/>
              </a:ext>
            </a:extLst>
          </p:cNvPr>
          <p:cNvSpPr/>
          <p:nvPr/>
        </p:nvSpPr>
        <p:spPr>
          <a:xfrm rot="17848082">
            <a:off x="4424806" y="547413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6A5F6D-E94C-1075-6F72-19959F0CD3AD}"/>
              </a:ext>
            </a:extLst>
          </p:cNvPr>
          <p:cNvSpPr/>
          <p:nvPr/>
        </p:nvSpPr>
        <p:spPr>
          <a:xfrm rot="17848082">
            <a:off x="4743555" y="494801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0384C9-E308-77EA-177A-431A4A3C4C86}"/>
              </a:ext>
            </a:extLst>
          </p:cNvPr>
          <p:cNvSpPr/>
          <p:nvPr/>
        </p:nvSpPr>
        <p:spPr>
          <a:xfrm rot="17848082">
            <a:off x="4162133" y="5710997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ED1DAF-188F-8C7D-00E5-1272983DF658}"/>
              </a:ext>
            </a:extLst>
          </p:cNvPr>
          <p:cNvSpPr/>
          <p:nvPr/>
        </p:nvSpPr>
        <p:spPr>
          <a:xfrm rot="17848082">
            <a:off x="5209671" y="4911244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3DB484-C9D8-C246-88C4-E6BFDEEE8F9E}"/>
              </a:ext>
            </a:extLst>
          </p:cNvPr>
          <p:cNvSpPr/>
          <p:nvPr/>
        </p:nvSpPr>
        <p:spPr>
          <a:xfrm rot="17848082">
            <a:off x="5163236" y="5322191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7F9F1B-638B-62ED-6D82-933CED6274E2}"/>
              </a:ext>
            </a:extLst>
          </p:cNvPr>
          <p:cNvSpPr/>
          <p:nvPr/>
        </p:nvSpPr>
        <p:spPr>
          <a:xfrm rot="17848082">
            <a:off x="5348274" y="531744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82C77-3E88-A4B6-E7C2-0CE04F55C8AA}"/>
              </a:ext>
            </a:extLst>
          </p:cNvPr>
          <p:cNvSpPr/>
          <p:nvPr/>
        </p:nvSpPr>
        <p:spPr>
          <a:xfrm rot="17848082">
            <a:off x="5308016" y="566539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169F9B-5F6B-B585-21A2-D6E2B8FD6060}"/>
              </a:ext>
            </a:extLst>
          </p:cNvPr>
          <p:cNvSpPr/>
          <p:nvPr/>
        </p:nvSpPr>
        <p:spPr>
          <a:xfrm rot="17848082">
            <a:off x="5626765" y="513927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0200E6-98CF-7D2A-7211-2D711D8D34F7}"/>
              </a:ext>
            </a:extLst>
          </p:cNvPr>
          <p:cNvSpPr/>
          <p:nvPr/>
        </p:nvSpPr>
        <p:spPr>
          <a:xfrm rot="17848082">
            <a:off x="5045343" y="590225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75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A1D46-F724-294E-DE48-4EBEC4D29ADA}"/>
              </a:ext>
            </a:extLst>
          </p:cNvPr>
          <p:cNvSpPr txBox="1"/>
          <p:nvPr/>
        </p:nvSpPr>
        <p:spPr>
          <a:xfrm>
            <a:off x="6035657" y="1793823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Genes: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Less variable</a:t>
            </a: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15CDC-B0D7-03DA-AD06-E761C0070DC0}"/>
              </a:ext>
            </a:extLst>
          </p:cNvPr>
          <p:cNvSpPr txBox="1"/>
          <p:nvPr/>
        </p:nvSpPr>
        <p:spPr>
          <a:xfrm>
            <a:off x="2345219" y="1793825"/>
            <a:ext cx="25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Intergenic spacers: More variable</a:t>
            </a:r>
            <a:endParaRPr lang="en-GB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DD85A-D2C7-4CC9-B253-8B28934FCA07}"/>
              </a:ext>
            </a:extLst>
          </p:cNvPr>
          <p:cNvSpPr/>
          <p:nvPr/>
        </p:nvSpPr>
        <p:spPr>
          <a:xfrm>
            <a:off x="1909973" y="1085486"/>
            <a:ext cx="8473699" cy="151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7A5C1-0B6B-BC05-A905-AE16FD28A325}"/>
              </a:ext>
            </a:extLst>
          </p:cNvPr>
          <p:cNvSpPr/>
          <p:nvPr/>
        </p:nvSpPr>
        <p:spPr>
          <a:xfrm>
            <a:off x="5314177" y="1085850"/>
            <a:ext cx="1249162" cy="151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C612-4396-B339-4415-76A49CDB5F50}"/>
              </a:ext>
            </a:extLst>
          </p:cNvPr>
          <p:cNvSpPr/>
          <p:nvPr/>
        </p:nvSpPr>
        <p:spPr>
          <a:xfrm>
            <a:off x="8174906" y="1087580"/>
            <a:ext cx="1249162" cy="149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2F9C7-991E-18A4-779E-05DB33FA634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11550" y="1330369"/>
            <a:ext cx="86747" cy="46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A63CA-36AE-F5A3-6A3A-5C1F19833AB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8297" y="1327460"/>
            <a:ext cx="3393053" cy="466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187E5-A2EE-9C6E-C5B9-EC30224DA9A0}"/>
              </a:ext>
            </a:extLst>
          </p:cNvPr>
          <p:cNvCxnSpPr>
            <a:cxnSpLocks/>
          </p:cNvCxnSpPr>
          <p:nvPr/>
        </p:nvCxnSpPr>
        <p:spPr>
          <a:xfrm flipH="1" flipV="1">
            <a:off x="6017705" y="1327459"/>
            <a:ext cx="1146194" cy="466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DBD7E-61EF-8DD4-0CC1-1A8F869503EE}"/>
              </a:ext>
            </a:extLst>
          </p:cNvPr>
          <p:cNvCxnSpPr>
            <a:cxnSpLocks/>
          </p:cNvCxnSpPr>
          <p:nvPr/>
        </p:nvCxnSpPr>
        <p:spPr>
          <a:xfrm flipV="1">
            <a:off x="7163899" y="1327458"/>
            <a:ext cx="1635588" cy="4663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B44F-9B22-03EE-A494-44B4FD0E4597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regions of the genome are we most interested in?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6A2D65-A3E5-FFD2-4322-FCFE78E2A93F}"/>
              </a:ext>
            </a:extLst>
          </p:cNvPr>
          <p:cNvSpPr/>
          <p:nvPr/>
        </p:nvSpPr>
        <p:spPr>
          <a:xfrm>
            <a:off x="356319" y="2980580"/>
            <a:ext cx="11498981" cy="3546477"/>
          </a:xfrm>
          <a:prstGeom prst="roundRect">
            <a:avLst>
              <a:gd name="adj" fmla="val 7073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0B4712-8857-D402-A128-F2EA24AE84AB}"/>
              </a:ext>
            </a:extLst>
          </p:cNvPr>
          <p:cNvSpPr/>
          <p:nvPr/>
        </p:nvSpPr>
        <p:spPr>
          <a:xfrm>
            <a:off x="6519474" y="5142211"/>
            <a:ext cx="1778597" cy="715979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2E2F9-E05E-D22A-74BE-64064083D5C3}"/>
              </a:ext>
            </a:extLst>
          </p:cNvPr>
          <p:cNvSpPr/>
          <p:nvPr/>
        </p:nvSpPr>
        <p:spPr>
          <a:xfrm>
            <a:off x="6561716" y="3709076"/>
            <a:ext cx="1907938" cy="12909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CA921E-DA12-9A12-39B3-EC23A0A3828F}"/>
              </a:ext>
            </a:extLst>
          </p:cNvPr>
          <p:cNvSpPr/>
          <p:nvPr/>
        </p:nvSpPr>
        <p:spPr>
          <a:xfrm>
            <a:off x="3123654" y="3646683"/>
            <a:ext cx="3135606" cy="280799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4BDF13-CE3E-DA21-EF1C-D5994C93E761}"/>
              </a:ext>
            </a:extLst>
          </p:cNvPr>
          <p:cNvSpPr/>
          <p:nvPr/>
        </p:nvSpPr>
        <p:spPr>
          <a:xfrm>
            <a:off x="6722876" y="405807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ECF4-D205-03B7-CA06-25D974B5EE69}"/>
              </a:ext>
            </a:extLst>
          </p:cNvPr>
          <p:cNvSpPr/>
          <p:nvPr/>
        </p:nvSpPr>
        <p:spPr>
          <a:xfrm>
            <a:off x="7063006" y="4373387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64B5BE-6F46-2409-B69E-D5DEEB443C89}"/>
              </a:ext>
            </a:extLst>
          </p:cNvPr>
          <p:cNvSpPr/>
          <p:nvPr/>
        </p:nvSpPr>
        <p:spPr>
          <a:xfrm>
            <a:off x="7719511" y="418851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FD359D-7FAB-BCC6-D7C9-87CA70A36D1B}"/>
              </a:ext>
            </a:extLst>
          </p:cNvPr>
          <p:cNvSpPr/>
          <p:nvPr/>
        </p:nvSpPr>
        <p:spPr>
          <a:xfrm>
            <a:off x="7241211" y="3876229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AABF24-D6E2-892C-A7F3-CF00C8CD6762}"/>
              </a:ext>
            </a:extLst>
          </p:cNvPr>
          <p:cNvSpPr/>
          <p:nvPr/>
        </p:nvSpPr>
        <p:spPr>
          <a:xfrm>
            <a:off x="6900001" y="5353442"/>
            <a:ext cx="425450" cy="3625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9DFE28C9-BAF9-3B3A-0F31-B349811F6A5F}"/>
              </a:ext>
            </a:extLst>
          </p:cNvPr>
          <p:cNvSpPr/>
          <p:nvPr/>
        </p:nvSpPr>
        <p:spPr>
          <a:xfrm>
            <a:off x="7440237" y="5285768"/>
            <a:ext cx="596920" cy="411969"/>
          </a:xfrm>
          <a:custGeom>
            <a:avLst/>
            <a:gdLst>
              <a:gd name="connsiteX0" fmla="*/ 635000 w 1067922"/>
              <a:gd name="connsiteY0" fmla="*/ 0 h 630234"/>
              <a:gd name="connsiteX1" fmla="*/ 285750 w 1067922"/>
              <a:gd name="connsiteY1" fmla="*/ 596900 h 630234"/>
              <a:gd name="connsiteX2" fmla="*/ 1066800 w 1067922"/>
              <a:gd name="connsiteY2" fmla="*/ 527050 h 630234"/>
              <a:gd name="connsiteX3" fmla="*/ 82550 w 1067922"/>
              <a:gd name="connsiteY3" fmla="*/ 298450 h 630234"/>
              <a:gd name="connsiteX4" fmla="*/ 165100 w 1067922"/>
              <a:gd name="connsiteY4" fmla="*/ 546100 h 630234"/>
              <a:gd name="connsiteX5" fmla="*/ 0 w 1067922"/>
              <a:gd name="connsiteY5" fmla="*/ 469900 h 63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922" h="630234">
                <a:moveTo>
                  <a:pt x="635000" y="0"/>
                </a:moveTo>
                <a:cubicBezTo>
                  <a:pt x="424391" y="254529"/>
                  <a:pt x="213783" y="509058"/>
                  <a:pt x="285750" y="596900"/>
                </a:cubicBezTo>
                <a:cubicBezTo>
                  <a:pt x="357717" y="684742"/>
                  <a:pt x="1100667" y="576792"/>
                  <a:pt x="1066800" y="527050"/>
                </a:cubicBezTo>
                <a:cubicBezTo>
                  <a:pt x="1032933" y="477308"/>
                  <a:pt x="232833" y="295275"/>
                  <a:pt x="82550" y="298450"/>
                </a:cubicBezTo>
                <a:cubicBezTo>
                  <a:pt x="-67733" y="301625"/>
                  <a:pt x="178858" y="517525"/>
                  <a:pt x="165100" y="546100"/>
                </a:cubicBezTo>
                <a:cubicBezTo>
                  <a:pt x="151342" y="574675"/>
                  <a:pt x="75671" y="522287"/>
                  <a:pt x="0" y="46990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A9ABD-8839-57FB-81E8-2B4907C6266B}"/>
              </a:ext>
            </a:extLst>
          </p:cNvPr>
          <p:cNvSpPr/>
          <p:nvPr/>
        </p:nvSpPr>
        <p:spPr>
          <a:xfrm rot="17956442">
            <a:off x="4622838" y="5503487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959F45-5C31-87E6-D40B-B2937572B809}"/>
              </a:ext>
            </a:extLst>
          </p:cNvPr>
          <p:cNvSpPr/>
          <p:nvPr/>
        </p:nvSpPr>
        <p:spPr>
          <a:xfrm rot="17956442">
            <a:off x="4499737" y="543410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8E6C8-6644-8A4D-426D-60FEDA84AEF4}"/>
              </a:ext>
            </a:extLst>
          </p:cNvPr>
          <p:cNvSpPr/>
          <p:nvPr/>
        </p:nvSpPr>
        <p:spPr>
          <a:xfrm rot="17956442">
            <a:off x="4360315" y="533932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F301B-61C2-70D9-B010-0F7334613132}"/>
              </a:ext>
            </a:extLst>
          </p:cNvPr>
          <p:cNvSpPr/>
          <p:nvPr/>
        </p:nvSpPr>
        <p:spPr>
          <a:xfrm rot="17956442">
            <a:off x="4216759" y="5264102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97FEF-60BC-F7C3-89BF-BE057EA9E66A}"/>
              </a:ext>
            </a:extLst>
          </p:cNvPr>
          <p:cNvSpPr txBox="1"/>
          <p:nvPr/>
        </p:nvSpPr>
        <p:spPr>
          <a:xfrm>
            <a:off x="6201467" y="5924543"/>
            <a:ext cx="298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7030A0"/>
                </a:solidFill>
                <a:latin typeface="Arial Nova Light" panose="020B0304020202020204" pitchFamily="34" charset="0"/>
              </a:rPr>
              <a:t>Hundreds of mitochondrial genome copies in the mitochondria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5F0E4-4364-E03A-61E7-B3B8F8181BB2}"/>
              </a:ext>
            </a:extLst>
          </p:cNvPr>
          <p:cNvSpPr txBox="1"/>
          <p:nvPr/>
        </p:nvSpPr>
        <p:spPr>
          <a:xfrm>
            <a:off x="6155988" y="3096381"/>
            <a:ext cx="272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Arial Nova Light" panose="020B0304020202020204" pitchFamily="34" charset="0"/>
              </a:rPr>
              <a:t>Hundreds of chloroplast genome copies in the chloroplasts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40831-7A99-86B5-BE5E-201111CADFDC}"/>
              </a:ext>
            </a:extLst>
          </p:cNvPr>
          <p:cNvSpPr txBox="1"/>
          <p:nvPr/>
        </p:nvSpPr>
        <p:spPr>
          <a:xfrm>
            <a:off x="2874158" y="3093962"/>
            <a:ext cx="328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 Nova Light" panose="020B0304020202020204" pitchFamily="34" charset="0"/>
              </a:rPr>
              <a:t>Two to dozens of nuclear genome copies in the nucleus (diploid vs polyploid)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9213E2-062B-BD1A-4BEC-6B25EA051192}"/>
              </a:ext>
            </a:extLst>
          </p:cNvPr>
          <p:cNvSpPr/>
          <p:nvPr/>
        </p:nvSpPr>
        <p:spPr>
          <a:xfrm rot="17956442">
            <a:off x="3664281" y="5460933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8C52B3-EE5E-40C8-7FB8-35597F678A18}"/>
              </a:ext>
            </a:extLst>
          </p:cNvPr>
          <p:cNvSpPr/>
          <p:nvPr/>
        </p:nvSpPr>
        <p:spPr>
          <a:xfrm rot="17956442">
            <a:off x="3541180" y="539155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7C6F14-7C98-6C89-5772-4D4225734D9F}"/>
              </a:ext>
            </a:extLst>
          </p:cNvPr>
          <p:cNvSpPr/>
          <p:nvPr/>
        </p:nvSpPr>
        <p:spPr>
          <a:xfrm rot="17956442">
            <a:off x="3401758" y="529677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875F00-0D08-EE17-8967-E0EE6A62C423}"/>
              </a:ext>
            </a:extLst>
          </p:cNvPr>
          <p:cNvSpPr/>
          <p:nvPr/>
        </p:nvSpPr>
        <p:spPr>
          <a:xfrm rot="17956442">
            <a:off x="3258202" y="5221548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BE0B2-4BD8-602C-0F64-318B7B40CF87}"/>
              </a:ext>
            </a:extLst>
          </p:cNvPr>
          <p:cNvSpPr txBox="1"/>
          <p:nvPr/>
        </p:nvSpPr>
        <p:spPr>
          <a:xfrm>
            <a:off x="579333" y="2598548"/>
            <a:ext cx="3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In a plant cell, we usually find…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2EEE67C-DA27-0A12-9EBB-EED1D5F9806E}"/>
              </a:ext>
            </a:extLst>
          </p:cNvPr>
          <p:cNvSpPr/>
          <p:nvPr/>
        </p:nvSpPr>
        <p:spPr>
          <a:xfrm rot="17930331">
            <a:off x="4678075" y="4242286"/>
            <a:ext cx="230763" cy="57938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396DE-AFBF-FBEA-7062-691260C1319F}"/>
              </a:ext>
            </a:extLst>
          </p:cNvPr>
          <p:cNvSpPr txBox="1"/>
          <p:nvPr/>
        </p:nvSpPr>
        <p:spPr>
          <a:xfrm>
            <a:off x="4057468" y="3714622"/>
            <a:ext cx="145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 Nova Light" panose="020B0304020202020204" pitchFamily="34" charset="0"/>
              </a:rPr>
              <a:t>One genome copy divided in 4 chromosomes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53835B-BC13-2234-160E-2AD4A32FF71C}"/>
              </a:ext>
            </a:extLst>
          </p:cNvPr>
          <p:cNvCxnSpPr>
            <a:cxnSpLocks/>
          </p:cNvCxnSpPr>
          <p:nvPr/>
        </p:nvCxnSpPr>
        <p:spPr>
          <a:xfrm flipH="1" flipV="1">
            <a:off x="2908378" y="4717650"/>
            <a:ext cx="1142507" cy="721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DB8DC0-8B14-44B3-E59B-DB39D2C86274}"/>
              </a:ext>
            </a:extLst>
          </p:cNvPr>
          <p:cNvSpPr txBox="1"/>
          <p:nvPr/>
        </p:nvSpPr>
        <p:spPr>
          <a:xfrm>
            <a:off x="478999" y="3323831"/>
            <a:ext cx="242620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Very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A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Difficult to very difficult to assemble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Less copies: less chances to be sequenced by chance… except for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repeated regions 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(</a:t>
            </a:r>
            <a:r>
              <a:rPr lang="en-GB" dirty="0" err="1">
                <a:solidFill>
                  <a:srgbClr val="002B36"/>
                </a:solidFill>
                <a:latin typeface="Arial Nova Light" panose="020B0304020202020204" pitchFamily="34" charset="0"/>
              </a:rPr>
              <a:t>eg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 ITS)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9D16C8-0979-87A8-F39D-C8574814E4B9}"/>
              </a:ext>
            </a:extLst>
          </p:cNvPr>
          <p:cNvSpPr/>
          <p:nvPr/>
        </p:nvSpPr>
        <p:spPr>
          <a:xfrm rot="17848082">
            <a:off x="4326461" y="4719982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95669C-3234-3A06-1CBA-3D75780BE3CE}"/>
              </a:ext>
            </a:extLst>
          </p:cNvPr>
          <p:cNvSpPr/>
          <p:nvPr/>
        </p:nvSpPr>
        <p:spPr>
          <a:xfrm rot="17848082">
            <a:off x="4280026" y="513092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3A1F00-D55A-2448-BC4E-41ECC063990A}"/>
              </a:ext>
            </a:extLst>
          </p:cNvPr>
          <p:cNvSpPr/>
          <p:nvPr/>
        </p:nvSpPr>
        <p:spPr>
          <a:xfrm rot="17848082">
            <a:off x="4465064" y="512618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21702-46E5-F5CF-20CD-72CBD73E02EC}"/>
              </a:ext>
            </a:extLst>
          </p:cNvPr>
          <p:cNvSpPr/>
          <p:nvPr/>
        </p:nvSpPr>
        <p:spPr>
          <a:xfrm rot="17848082">
            <a:off x="4424806" y="547413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6A5F6D-E94C-1075-6F72-19959F0CD3AD}"/>
              </a:ext>
            </a:extLst>
          </p:cNvPr>
          <p:cNvSpPr/>
          <p:nvPr/>
        </p:nvSpPr>
        <p:spPr>
          <a:xfrm rot="17848082">
            <a:off x="4743555" y="494801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0384C9-E308-77EA-177A-431A4A3C4C86}"/>
              </a:ext>
            </a:extLst>
          </p:cNvPr>
          <p:cNvSpPr/>
          <p:nvPr/>
        </p:nvSpPr>
        <p:spPr>
          <a:xfrm rot="17848082">
            <a:off x="4162133" y="5710997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ED1DAF-188F-8C7D-00E5-1272983DF658}"/>
              </a:ext>
            </a:extLst>
          </p:cNvPr>
          <p:cNvSpPr/>
          <p:nvPr/>
        </p:nvSpPr>
        <p:spPr>
          <a:xfrm rot="17848082">
            <a:off x="5209671" y="4911244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3DB484-C9D8-C246-88C4-E6BFDEEE8F9E}"/>
              </a:ext>
            </a:extLst>
          </p:cNvPr>
          <p:cNvSpPr/>
          <p:nvPr/>
        </p:nvSpPr>
        <p:spPr>
          <a:xfrm rot="17848082">
            <a:off x="5163236" y="5322191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7F9F1B-638B-62ED-6D82-933CED6274E2}"/>
              </a:ext>
            </a:extLst>
          </p:cNvPr>
          <p:cNvSpPr/>
          <p:nvPr/>
        </p:nvSpPr>
        <p:spPr>
          <a:xfrm rot="17848082">
            <a:off x="5348274" y="531744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82C77-3E88-A4B6-E7C2-0CE04F55C8AA}"/>
              </a:ext>
            </a:extLst>
          </p:cNvPr>
          <p:cNvSpPr/>
          <p:nvPr/>
        </p:nvSpPr>
        <p:spPr>
          <a:xfrm rot="17848082">
            <a:off x="5308016" y="566539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169F9B-5F6B-B585-21A2-D6E2B8FD6060}"/>
              </a:ext>
            </a:extLst>
          </p:cNvPr>
          <p:cNvSpPr/>
          <p:nvPr/>
        </p:nvSpPr>
        <p:spPr>
          <a:xfrm rot="17848082">
            <a:off x="5626765" y="513927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0200E6-98CF-7D2A-7211-2D711D8D34F7}"/>
              </a:ext>
            </a:extLst>
          </p:cNvPr>
          <p:cNvSpPr/>
          <p:nvPr/>
        </p:nvSpPr>
        <p:spPr>
          <a:xfrm rot="17848082">
            <a:off x="5045343" y="590225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1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A1D46-F724-294E-DE48-4EBEC4D29ADA}"/>
              </a:ext>
            </a:extLst>
          </p:cNvPr>
          <p:cNvSpPr txBox="1"/>
          <p:nvPr/>
        </p:nvSpPr>
        <p:spPr>
          <a:xfrm>
            <a:off x="6035657" y="1793823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Genes: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Less variable</a:t>
            </a: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15CDC-B0D7-03DA-AD06-E761C0070DC0}"/>
              </a:ext>
            </a:extLst>
          </p:cNvPr>
          <p:cNvSpPr txBox="1"/>
          <p:nvPr/>
        </p:nvSpPr>
        <p:spPr>
          <a:xfrm>
            <a:off x="2345219" y="1793825"/>
            <a:ext cx="25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Intergenic spacers: More variable</a:t>
            </a:r>
            <a:endParaRPr lang="en-GB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DD85A-D2C7-4CC9-B253-8B28934FCA07}"/>
              </a:ext>
            </a:extLst>
          </p:cNvPr>
          <p:cNvSpPr/>
          <p:nvPr/>
        </p:nvSpPr>
        <p:spPr>
          <a:xfrm>
            <a:off x="1909973" y="1085486"/>
            <a:ext cx="8473699" cy="151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7A5C1-0B6B-BC05-A905-AE16FD28A325}"/>
              </a:ext>
            </a:extLst>
          </p:cNvPr>
          <p:cNvSpPr/>
          <p:nvPr/>
        </p:nvSpPr>
        <p:spPr>
          <a:xfrm>
            <a:off x="5314177" y="1085850"/>
            <a:ext cx="1249162" cy="151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C612-4396-B339-4415-76A49CDB5F50}"/>
              </a:ext>
            </a:extLst>
          </p:cNvPr>
          <p:cNvSpPr/>
          <p:nvPr/>
        </p:nvSpPr>
        <p:spPr>
          <a:xfrm>
            <a:off x="8174906" y="1087580"/>
            <a:ext cx="1249162" cy="149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2F9C7-991E-18A4-779E-05DB33FA634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11550" y="1330369"/>
            <a:ext cx="86747" cy="46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A63CA-36AE-F5A3-6A3A-5C1F19833AB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8297" y="1327460"/>
            <a:ext cx="3393053" cy="466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187E5-A2EE-9C6E-C5B9-EC30224DA9A0}"/>
              </a:ext>
            </a:extLst>
          </p:cNvPr>
          <p:cNvCxnSpPr>
            <a:cxnSpLocks/>
          </p:cNvCxnSpPr>
          <p:nvPr/>
        </p:nvCxnSpPr>
        <p:spPr>
          <a:xfrm flipH="1" flipV="1">
            <a:off x="6017705" y="1327459"/>
            <a:ext cx="1146194" cy="466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DBD7E-61EF-8DD4-0CC1-1A8F869503EE}"/>
              </a:ext>
            </a:extLst>
          </p:cNvPr>
          <p:cNvCxnSpPr>
            <a:cxnSpLocks/>
          </p:cNvCxnSpPr>
          <p:nvPr/>
        </p:nvCxnSpPr>
        <p:spPr>
          <a:xfrm flipV="1">
            <a:off x="7163899" y="1327458"/>
            <a:ext cx="1635588" cy="4663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B44F-9B22-03EE-A494-44B4FD0E4597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regions of the genome are we most interested in?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6A2D65-A3E5-FFD2-4322-FCFE78E2A93F}"/>
              </a:ext>
            </a:extLst>
          </p:cNvPr>
          <p:cNvSpPr/>
          <p:nvPr/>
        </p:nvSpPr>
        <p:spPr>
          <a:xfrm>
            <a:off x="356319" y="2980580"/>
            <a:ext cx="11498981" cy="3546477"/>
          </a:xfrm>
          <a:prstGeom prst="roundRect">
            <a:avLst>
              <a:gd name="adj" fmla="val 7073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0B4712-8857-D402-A128-F2EA24AE84AB}"/>
              </a:ext>
            </a:extLst>
          </p:cNvPr>
          <p:cNvSpPr/>
          <p:nvPr/>
        </p:nvSpPr>
        <p:spPr>
          <a:xfrm>
            <a:off x="6519474" y="5142211"/>
            <a:ext cx="1778597" cy="715979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2E2F9-E05E-D22A-74BE-64064083D5C3}"/>
              </a:ext>
            </a:extLst>
          </p:cNvPr>
          <p:cNvSpPr/>
          <p:nvPr/>
        </p:nvSpPr>
        <p:spPr>
          <a:xfrm>
            <a:off x="6561716" y="3709076"/>
            <a:ext cx="1907938" cy="12909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CA921E-DA12-9A12-39B3-EC23A0A3828F}"/>
              </a:ext>
            </a:extLst>
          </p:cNvPr>
          <p:cNvSpPr/>
          <p:nvPr/>
        </p:nvSpPr>
        <p:spPr>
          <a:xfrm>
            <a:off x="3123654" y="3646683"/>
            <a:ext cx="3135606" cy="280799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4BDF13-CE3E-DA21-EF1C-D5994C93E761}"/>
              </a:ext>
            </a:extLst>
          </p:cNvPr>
          <p:cNvSpPr/>
          <p:nvPr/>
        </p:nvSpPr>
        <p:spPr>
          <a:xfrm>
            <a:off x="6722876" y="405807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ECF4-D205-03B7-CA06-25D974B5EE69}"/>
              </a:ext>
            </a:extLst>
          </p:cNvPr>
          <p:cNvSpPr/>
          <p:nvPr/>
        </p:nvSpPr>
        <p:spPr>
          <a:xfrm>
            <a:off x="7063006" y="4373387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64B5BE-6F46-2409-B69E-D5DEEB443C89}"/>
              </a:ext>
            </a:extLst>
          </p:cNvPr>
          <p:cNvSpPr/>
          <p:nvPr/>
        </p:nvSpPr>
        <p:spPr>
          <a:xfrm>
            <a:off x="7719511" y="418851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FD359D-7FAB-BCC6-D7C9-87CA70A36D1B}"/>
              </a:ext>
            </a:extLst>
          </p:cNvPr>
          <p:cNvSpPr/>
          <p:nvPr/>
        </p:nvSpPr>
        <p:spPr>
          <a:xfrm>
            <a:off x="7241211" y="3876229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AABF24-D6E2-892C-A7F3-CF00C8CD6762}"/>
              </a:ext>
            </a:extLst>
          </p:cNvPr>
          <p:cNvSpPr/>
          <p:nvPr/>
        </p:nvSpPr>
        <p:spPr>
          <a:xfrm>
            <a:off x="6900001" y="5353442"/>
            <a:ext cx="425450" cy="3625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9DFE28C9-BAF9-3B3A-0F31-B349811F6A5F}"/>
              </a:ext>
            </a:extLst>
          </p:cNvPr>
          <p:cNvSpPr/>
          <p:nvPr/>
        </p:nvSpPr>
        <p:spPr>
          <a:xfrm>
            <a:off x="7440237" y="5285768"/>
            <a:ext cx="596920" cy="411969"/>
          </a:xfrm>
          <a:custGeom>
            <a:avLst/>
            <a:gdLst>
              <a:gd name="connsiteX0" fmla="*/ 635000 w 1067922"/>
              <a:gd name="connsiteY0" fmla="*/ 0 h 630234"/>
              <a:gd name="connsiteX1" fmla="*/ 285750 w 1067922"/>
              <a:gd name="connsiteY1" fmla="*/ 596900 h 630234"/>
              <a:gd name="connsiteX2" fmla="*/ 1066800 w 1067922"/>
              <a:gd name="connsiteY2" fmla="*/ 527050 h 630234"/>
              <a:gd name="connsiteX3" fmla="*/ 82550 w 1067922"/>
              <a:gd name="connsiteY3" fmla="*/ 298450 h 630234"/>
              <a:gd name="connsiteX4" fmla="*/ 165100 w 1067922"/>
              <a:gd name="connsiteY4" fmla="*/ 546100 h 630234"/>
              <a:gd name="connsiteX5" fmla="*/ 0 w 1067922"/>
              <a:gd name="connsiteY5" fmla="*/ 469900 h 63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922" h="630234">
                <a:moveTo>
                  <a:pt x="635000" y="0"/>
                </a:moveTo>
                <a:cubicBezTo>
                  <a:pt x="424391" y="254529"/>
                  <a:pt x="213783" y="509058"/>
                  <a:pt x="285750" y="596900"/>
                </a:cubicBezTo>
                <a:cubicBezTo>
                  <a:pt x="357717" y="684742"/>
                  <a:pt x="1100667" y="576792"/>
                  <a:pt x="1066800" y="527050"/>
                </a:cubicBezTo>
                <a:cubicBezTo>
                  <a:pt x="1032933" y="477308"/>
                  <a:pt x="232833" y="295275"/>
                  <a:pt x="82550" y="298450"/>
                </a:cubicBezTo>
                <a:cubicBezTo>
                  <a:pt x="-67733" y="301625"/>
                  <a:pt x="178858" y="517525"/>
                  <a:pt x="165100" y="546100"/>
                </a:cubicBezTo>
                <a:cubicBezTo>
                  <a:pt x="151342" y="574675"/>
                  <a:pt x="75671" y="522287"/>
                  <a:pt x="0" y="46990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A9ABD-8839-57FB-81E8-2B4907C6266B}"/>
              </a:ext>
            </a:extLst>
          </p:cNvPr>
          <p:cNvSpPr/>
          <p:nvPr/>
        </p:nvSpPr>
        <p:spPr>
          <a:xfrm rot="17956442">
            <a:off x="4622838" y="5503487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959F45-5C31-87E6-D40B-B2937572B809}"/>
              </a:ext>
            </a:extLst>
          </p:cNvPr>
          <p:cNvSpPr/>
          <p:nvPr/>
        </p:nvSpPr>
        <p:spPr>
          <a:xfrm rot="17956442">
            <a:off x="4499737" y="543410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8E6C8-6644-8A4D-426D-60FEDA84AEF4}"/>
              </a:ext>
            </a:extLst>
          </p:cNvPr>
          <p:cNvSpPr/>
          <p:nvPr/>
        </p:nvSpPr>
        <p:spPr>
          <a:xfrm rot="17956442">
            <a:off x="4360315" y="533932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F301B-61C2-70D9-B010-0F7334613132}"/>
              </a:ext>
            </a:extLst>
          </p:cNvPr>
          <p:cNvSpPr/>
          <p:nvPr/>
        </p:nvSpPr>
        <p:spPr>
          <a:xfrm rot="17956442">
            <a:off x="4216759" y="5264102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97FEF-60BC-F7C3-89BF-BE057EA9E66A}"/>
              </a:ext>
            </a:extLst>
          </p:cNvPr>
          <p:cNvSpPr txBox="1"/>
          <p:nvPr/>
        </p:nvSpPr>
        <p:spPr>
          <a:xfrm>
            <a:off x="6201467" y="5924543"/>
            <a:ext cx="298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7030A0"/>
                </a:solidFill>
                <a:latin typeface="Arial Nova Light" panose="020B0304020202020204" pitchFamily="34" charset="0"/>
              </a:rPr>
              <a:t>Hundreds of mitochondrial genome copies in the mitochondria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5F0E4-4364-E03A-61E7-B3B8F8181BB2}"/>
              </a:ext>
            </a:extLst>
          </p:cNvPr>
          <p:cNvSpPr txBox="1"/>
          <p:nvPr/>
        </p:nvSpPr>
        <p:spPr>
          <a:xfrm>
            <a:off x="6155988" y="3096381"/>
            <a:ext cx="272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Arial Nova Light" panose="020B0304020202020204" pitchFamily="34" charset="0"/>
              </a:rPr>
              <a:t>Hundreds of chloroplast genome copies in the chloroplasts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40831-7A99-86B5-BE5E-201111CADFDC}"/>
              </a:ext>
            </a:extLst>
          </p:cNvPr>
          <p:cNvSpPr txBox="1"/>
          <p:nvPr/>
        </p:nvSpPr>
        <p:spPr>
          <a:xfrm>
            <a:off x="2874158" y="3093962"/>
            <a:ext cx="328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 Nova Light" panose="020B0304020202020204" pitchFamily="34" charset="0"/>
              </a:rPr>
              <a:t>Two to dozens of nuclear genome copies in the nucleus (diploid vs polyploid)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9213E2-062B-BD1A-4BEC-6B25EA051192}"/>
              </a:ext>
            </a:extLst>
          </p:cNvPr>
          <p:cNvSpPr/>
          <p:nvPr/>
        </p:nvSpPr>
        <p:spPr>
          <a:xfrm rot="17956442">
            <a:off x="3664281" y="5460933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8C52B3-EE5E-40C8-7FB8-35597F678A18}"/>
              </a:ext>
            </a:extLst>
          </p:cNvPr>
          <p:cNvSpPr/>
          <p:nvPr/>
        </p:nvSpPr>
        <p:spPr>
          <a:xfrm rot="17956442">
            <a:off x="3541180" y="539155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7C6F14-7C98-6C89-5772-4D4225734D9F}"/>
              </a:ext>
            </a:extLst>
          </p:cNvPr>
          <p:cNvSpPr/>
          <p:nvPr/>
        </p:nvSpPr>
        <p:spPr>
          <a:xfrm rot="17956442">
            <a:off x="3401758" y="529677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875F00-0D08-EE17-8967-E0EE6A62C423}"/>
              </a:ext>
            </a:extLst>
          </p:cNvPr>
          <p:cNvSpPr/>
          <p:nvPr/>
        </p:nvSpPr>
        <p:spPr>
          <a:xfrm rot="17956442">
            <a:off x="3258202" y="5221548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BE0B2-4BD8-602C-0F64-318B7B40CF87}"/>
              </a:ext>
            </a:extLst>
          </p:cNvPr>
          <p:cNvSpPr txBox="1"/>
          <p:nvPr/>
        </p:nvSpPr>
        <p:spPr>
          <a:xfrm>
            <a:off x="579333" y="2598548"/>
            <a:ext cx="3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In a plant cell, we usually find…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2EEE67C-DA27-0A12-9EBB-EED1D5F9806E}"/>
              </a:ext>
            </a:extLst>
          </p:cNvPr>
          <p:cNvSpPr/>
          <p:nvPr/>
        </p:nvSpPr>
        <p:spPr>
          <a:xfrm rot="17930331">
            <a:off x="4678075" y="4242286"/>
            <a:ext cx="230763" cy="57938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396DE-AFBF-FBEA-7062-691260C1319F}"/>
              </a:ext>
            </a:extLst>
          </p:cNvPr>
          <p:cNvSpPr txBox="1"/>
          <p:nvPr/>
        </p:nvSpPr>
        <p:spPr>
          <a:xfrm>
            <a:off x="4057468" y="3714622"/>
            <a:ext cx="145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 Nova Light" panose="020B0304020202020204" pitchFamily="34" charset="0"/>
              </a:rPr>
              <a:t>One genome copy divided in 4 chromosomes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95FBCD-7A24-0762-0C4C-695748B8CD6D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8144961" y="4369792"/>
            <a:ext cx="895878" cy="115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53835B-BC13-2234-160E-2AD4A32FF71C}"/>
              </a:ext>
            </a:extLst>
          </p:cNvPr>
          <p:cNvCxnSpPr>
            <a:cxnSpLocks/>
          </p:cNvCxnSpPr>
          <p:nvPr/>
        </p:nvCxnSpPr>
        <p:spPr>
          <a:xfrm flipH="1" flipV="1">
            <a:off x="2908378" y="4717650"/>
            <a:ext cx="1142507" cy="721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F95C36-8311-94D3-B5E2-BD02A2D24F10}"/>
              </a:ext>
            </a:extLst>
          </p:cNvPr>
          <p:cNvSpPr txBox="1"/>
          <p:nvPr/>
        </p:nvSpPr>
        <p:spPr>
          <a:xfrm>
            <a:off x="9259768" y="3318518"/>
            <a:ext cx="222051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Less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Easy to assemble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DB8DC0-8B14-44B3-E59B-DB39D2C86274}"/>
              </a:ext>
            </a:extLst>
          </p:cNvPr>
          <p:cNvSpPr txBox="1"/>
          <p:nvPr/>
        </p:nvSpPr>
        <p:spPr>
          <a:xfrm>
            <a:off x="478999" y="3323831"/>
            <a:ext cx="242620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Very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A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Difficult to very difficult to assemble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Less copies: less chances to be sequenced by chance… except for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repeated regions 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(</a:t>
            </a:r>
            <a:r>
              <a:rPr lang="en-GB" dirty="0" err="1">
                <a:solidFill>
                  <a:srgbClr val="002B36"/>
                </a:solidFill>
                <a:latin typeface="Arial Nova Light" panose="020B0304020202020204" pitchFamily="34" charset="0"/>
              </a:rPr>
              <a:t>eg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 ITS)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9D16C8-0979-87A8-F39D-C8574814E4B9}"/>
              </a:ext>
            </a:extLst>
          </p:cNvPr>
          <p:cNvSpPr/>
          <p:nvPr/>
        </p:nvSpPr>
        <p:spPr>
          <a:xfrm rot="17848082">
            <a:off x="4326461" y="4719982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95669C-3234-3A06-1CBA-3D75780BE3CE}"/>
              </a:ext>
            </a:extLst>
          </p:cNvPr>
          <p:cNvSpPr/>
          <p:nvPr/>
        </p:nvSpPr>
        <p:spPr>
          <a:xfrm rot="17848082">
            <a:off x="4280026" y="513092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3A1F00-D55A-2448-BC4E-41ECC063990A}"/>
              </a:ext>
            </a:extLst>
          </p:cNvPr>
          <p:cNvSpPr/>
          <p:nvPr/>
        </p:nvSpPr>
        <p:spPr>
          <a:xfrm rot="17848082">
            <a:off x="4465064" y="512618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21702-46E5-F5CF-20CD-72CBD73E02EC}"/>
              </a:ext>
            </a:extLst>
          </p:cNvPr>
          <p:cNvSpPr/>
          <p:nvPr/>
        </p:nvSpPr>
        <p:spPr>
          <a:xfrm rot="17848082">
            <a:off x="4424806" y="547413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6A5F6D-E94C-1075-6F72-19959F0CD3AD}"/>
              </a:ext>
            </a:extLst>
          </p:cNvPr>
          <p:cNvSpPr/>
          <p:nvPr/>
        </p:nvSpPr>
        <p:spPr>
          <a:xfrm rot="17848082">
            <a:off x="4743555" y="494801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0384C9-E308-77EA-177A-431A4A3C4C86}"/>
              </a:ext>
            </a:extLst>
          </p:cNvPr>
          <p:cNvSpPr/>
          <p:nvPr/>
        </p:nvSpPr>
        <p:spPr>
          <a:xfrm rot="17848082">
            <a:off x="4162133" y="5710997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ED1DAF-188F-8C7D-00E5-1272983DF658}"/>
              </a:ext>
            </a:extLst>
          </p:cNvPr>
          <p:cNvSpPr/>
          <p:nvPr/>
        </p:nvSpPr>
        <p:spPr>
          <a:xfrm rot="17848082">
            <a:off x="5209671" y="4911244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3DB484-C9D8-C246-88C4-E6BFDEEE8F9E}"/>
              </a:ext>
            </a:extLst>
          </p:cNvPr>
          <p:cNvSpPr/>
          <p:nvPr/>
        </p:nvSpPr>
        <p:spPr>
          <a:xfrm rot="17848082">
            <a:off x="5163236" y="5322191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7F9F1B-638B-62ED-6D82-933CED6274E2}"/>
              </a:ext>
            </a:extLst>
          </p:cNvPr>
          <p:cNvSpPr/>
          <p:nvPr/>
        </p:nvSpPr>
        <p:spPr>
          <a:xfrm rot="17848082">
            <a:off x="5348274" y="531744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82C77-3E88-A4B6-E7C2-0CE04F55C8AA}"/>
              </a:ext>
            </a:extLst>
          </p:cNvPr>
          <p:cNvSpPr/>
          <p:nvPr/>
        </p:nvSpPr>
        <p:spPr>
          <a:xfrm rot="17848082">
            <a:off x="5308016" y="566539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169F9B-5F6B-B585-21A2-D6E2B8FD6060}"/>
              </a:ext>
            </a:extLst>
          </p:cNvPr>
          <p:cNvSpPr/>
          <p:nvPr/>
        </p:nvSpPr>
        <p:spPr>
          <a:xfrm rot="17848082">
            <a:off x="5626765" y="513927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0200E6-98CF-7D2A-7211-2D711D8D34F7}"/>
              </a:ext>
            </a:extLst>
          </p:cNvPr>
          <p:cNvSpPr/>
          <p:nvPr/>
        </p:nvSpPr>
        <p:spPr>
          <a:xfrm rot="17848082">
            <a:off x="5045343" y="590225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2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A1D46-F724-294E-DE48-4EBEC4D29ADA}"/>
              </a:ext>
            </a:extLst>
          </p:cNvPr>
          <p:cNvSpPr txBox="1"/>
          <p:nvPr/>
        </p:nvSpPr>
        <p:spPr>
          <a:xfrm>
            <a:off x="6035657" y="1793823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Genes: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Less variable</a:t>
            </a: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15CDC-B0D7-03DA-AD06-E761C0070DC0}"/>
              </a:ext>
            </a:extLst>
          </p:cNvPr>
          <p:cNvSpPr txBox="1"/>
          <p:nvPr/>
        </p:nvSpPr>
        <p:spPr>
          <a:xfrm>
            <a:off x="2345219" y="1793825"/>
            <a:ext cx="25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Intergenic spacers: More variable</a:t>
            </a:r>
            <a:endParaRPr lang="en-GB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DD85A-D2C7-4CC9-B253-8B28934FCA07}"/>
              </a:ext>
            </a:extLst>
          </p:cNvPr>
          <p:cNvSpPr/>
          <p:nvPr/>
        </p:nvSpPr>
        <p:spPr>
          <a:xfrm>
            <a:off x="1909973" y="1085486"/>
            <a:ext cx="8473699" cy="151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7A5C1-0B6B-BC05-A905-AE16FD28A325}"/>
              </a:ext>
            </a:extLst>
          </p:cNvPr>
          <p:cNvSpPr/>
          <p:nvPr/>
        </p:nvSpPr>
        <p:spPr>
          <a:xfrm>
            <a:off x="5314177" y="1085850"/>
            <a:ext cx="1249162" cy="151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C612-4396-B339-4415-76A49CDB5F50}"/>
              </a:ext>
            </a:extLst>
          </p:cNvPr>
          <p:cNvSpPr/>
          <p:nvPr/>
        </p:nvSpPr>
        <p:spPr>
          <a:xfrm>
            <a:off x="8174906" y="1087580"/>
            <a:ext cx="1249162" cy="149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2F9C7-991E-18A4-779E-05DB33FA634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11550" y="1330369"/>
            <a:ext cx="86747" cy="46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A63CA-36AE-F5A3-6A3A-5C1F19833AB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8297" y="1327460"/>
            <a:ext cx="3393053" cy="466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187E5-A2EE-9C6E-C5B9-EC30224DA9A0}"/>
              </a:ext>
            </a:extLst>
          </p:cNvPr>
          <p:cNvCxnSpPr>
            <a:cxnSpLocks/>
          </p:cNvCxnSpPr>
          <p:nvPr/>
        </p:nvCxnSpPr>
        <p:spPr>
          <a:xfrm flipH="1" flipV="1">
            <a:off x="6017705" y="1327459"/>
            <a:ext cx="1146194" cy="466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DBD7E-61EF-8DD4-0CC1-1A8F869503EE}"/>
              </a:ext>
            </a:extLst>
          </p:cNvPr>
          <p:cNvCxnSpPr>
            <a:cxnSpLocks/>
          </p:cNvCxnSpPr>
          <p:nvPr/>
        </p:nvCxnSpPr>
        <p:spPr>
          <a:xfrm flipV="1">
            <a:off x="7163899" y="1327458"/>
            <a:ext cx="1635588" cy="4663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B44F-9B22-03EE-A494-44B4FD0E4597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regions of the genome are we most interested in?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6A2D65-A3E5-FFD2-4322-FCFE78E2A93F}"/>
              </a:ext>
            </a:extLst>
          </p:cNvPr>
          <p:cNvSpPr/>
          <p:nvPr/>
        </p:nvSpPr>
        <p:spPr>
          <a:xfrm>
            <a:off x="356319" y="2980580"/>
            <a:ext cx="11498981" cy="3546477"/>
          </a:xfrm>
          <a:prstGeom prst="roundRect">
            <a:avLst>
              <a:gd name="adj" fmla="val 7073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0B4712-8857-D402-A128-F2EA24AE84AB}"/>
              </a:ext>
            </a:extLst>
          </p:cNvPr>
          <p:cNvSpPr/>
          <p:nvPr/>
        </p:nvSpPr>
        <p:spPr>
          <a:xfrm>
            <a:off x="6519474" y="5142211"/>
            <a:ext cx="1778597" cy="715979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2E2F9-E05E-D22A-74BE-64064083D5C3}"/>
              </a:ext>
            </a:extLst>
          </p:cNvPr>
          <p:cNvSpPr/>
          <p:nvPr/>
        </p:nvSpPr>
        <p:spPr>
          <a:xfrm>
            <a:off x="6561716" y="3709076"/>
            <a:ext cx="1907938" cy="12909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CA921E-DA12-9A12-39B3-EC23A0A3828F}"/>
              </a:ext>
            </a:extLst>
          </p:cNvPr>
          <p:cNvSpPr/>
          <p:nvPr/>
        </p:nvSpPr>
        <p:spPr>
          <a:xfrm>
            <a:off x="3123654" y="3646683"/>
            <a:ext cx="3135606" cy="280799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4BDF13-CE3E-DA21-EF1C-D5994C93E761}"/>
              </a:ext>
            </a:extLst>
          </p:cNvPr>
          <p:cNvSpPr/>
          <p:nvPr/>
        </p:nvSpPr>
        <p:spPr>
          <a:xfrm>
            <a:off x="6722876" y="405807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ECF4-D205-03B7-CA06-25D974B5EE69}"/>
              </a:ext>
            </a:extLst>
          </p:cNvPr>
          <p:cNvSpPr/>
          <p:nvPr/>
        </p:nvSpPr>
        <p:spPr>
          <a:xfrm>
            <a:off x="7063006" y="4373387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64B5BE-6F46-2409-B69E-D5DEEB443C89}"/>
              </a:ext>
            </a:extLst>
          </p:cNvPr>
          <p:cNvSpPr/>
          <p:nvPr/>
        </p:nvSpPr>
        <p:spPr>
          <a:xfrm>
            <a:off x="7719511" y="418851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FD359D-7FAB-BCC6-D7C9-87CA70A36D1B}"/>
              </a:ext>
            </a:extLst>
          </p:cNvPr>
          <p:cNvSpPr/>
          <p:nvPr/>
        </p:nvSpPr>
        <p:spPr>
          <a:xfrm>
            <a:off x="7241211" y="3876229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AABF24-D6E2-892C-A7F3-CF00C8CD6762}"/>
              </a:ext>
            </a:extLst>
          </p:cNvPr>
          <p:cNvSpPr/>
          <p:nvPr/>
        </p:nvSpPr>
        <p:spPr>
          <a:xfrm>
            <a:off x="6900001" y="5353442"/>
            <a:ext cx="425450" cy="3625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9DFE28C9-BAF9-3B3A-0F31-B349811F6A5F}"/>
              </a:ext>
            </a:extLst>
          </p:cNvPr>
          <p:cNvSpPr/>
          <p:nvPr/>
        </p:nvSpPr>
        <p:spPr>
          <a:xfrm>
            <a:off x="7440237" y="5285768"/>
            <a:ext cx="596920" cy="411969"/>
          </a:xfrm>
          <a:custGeom>
            <a:avLst/>
            <a:gdLst>
              <a:gd name="connsiteX0" fmla="*/ 635000 w 1067922"/>
              <a:gd name="connsiteY0" fmla="*/ 0 h 630234"/>
              <a:gd name="connsiteX1" fmla="*/ 285750 w 1067922"/>
              <a:gd name="connsiteY1" fmla="*/ 596900 h 630234"/>
              <a:gd name="connsiteX2" fmla="*/ 1066800 w 1067922"/>
              <a:gd name="connsiteY2" fmla="*/ 527050 h 630234"/>
              <a:gd name="connsiteX3" fmla="*/ 82550 w 1067922"/>
              <a:gd name="connsiteY3" fmla="*/ 298450 h 630234"/>
              <a:gd name="connsiteX4" fmla="*/ 165100 w 1067922"/>
              <a:gd name="connsiteY4" fmla="*/ 546100 h 630234"/>
              <a:gd name="connsiteX5" fmla="*/ 0 w 1067922"/>
              <a:gd name="connsiteY5" fmla="*/ 469900 h 63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922" h="630234">
                <a:moveTo>
                  <a:pt x="635000" y="0"/>
                </a:moveTo>
                <a:cubicBezTo>
                  <a:pt x="424391" y="254529"/>
                  <a:pt x="213783" y="509058"/>
                  <a:pt x="285750" y="596900"/>
                </a:cubicBezTo>
                <a:cubicBezTo>
                  <a:pt x="357717" y="684742"/>
                  <a:pt x="1100667" y="576792"/>
                  <a:pt x="1066800" y="527050"/>
                </a:cubicBezTo>
                <a:cubicBezTo>
                  <a:pt x="1032933" y="477308"/>
                  <a:pt x="232833" y="295275"/>
                  <a:pt x="82550" y="298450"/>
                </a:cubicBezTo>
                <a:cubicBezTo>
                  <a:pt x="-67733" y="301625"/>
                  <a:pt x="178858" y="517525"/>
                  <a:pt x="165100" y="546100"/>
                </a:cubicBezTo>
                <a:cubicBezTo>
                  <a:pt x="151342" y="574675"/>
                  <a:pt x="75671" y="522287"/>
                  <a:pt x="0" y="46990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A9ABD-8839-57FB-81E8-2B4907C6266B}"/>
              </a:ext>
            </a:extLst>
          </p:cNvPr>
          <p:cNvSpPr/>
          <p:nvPr/>
        </p:nvSpPr>
        <p:spPr>
          <a:xfrm rot="17956442">
            <a:off x="4622838" y="5503487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959F45-5C31-87E6-D40B-B2937572B809}"/>
              </a:ext>
            </a:extLst>
          </p:cNvPr>
          <p:cNvSpPr/>
          <p:nvPr/>
        </p:nvSpPr>
        <p:spPr>
          <a:xfrm rot="17956442">
            <a:off x="4499737" y="543410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8E6C8-6644-8A4D-426D-60FEDA84AEF4}"/>
              </a:ext>
            </a:extLst>
          </p:cNvPr>
          <p:cNvSpPr/>
          <p:nvPr/>
        </p:nvSpPr>
        <p:spPr>
          <a:xfrm rot="17956442">
            <a:off x="4360315" y="533932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F301B-61C2-70D9-B010-0F7334613132}"/>
              </a:ext>
            </a:extLst>
          </p:cNvPr>
          <p:cNvSpPr/>
          <p:nvPr/>
        </p:nvSpPr>
        <p:spPr>
          <a:xfrm rot="17956442">
            <a:off x="4216759" y="5264102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97FEF-60BC-F7C3-89BF-BE057EA9E66A}"/>
              </a:ext>
            </a:extLst>
          </p:cNvPr>
          <p:cNvSpPr txBox="1"/>
          <p:nvPr/>
        </p:nvSpPr>
        <p:spPr>
          <a:xfrm>
            <a:off x="6201467" y="5924543"/>
            <a:ext cx="298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7030A0"/>
                </a:solidFill>
                <a:latin typeface="Arial Nova Light" panose="020B0304020202020204" pitchFamily="34" charset="0"/>
              </a:rPr>
              <a:t>Hundreds of mitochondrial genome copies in the mitochondria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5F0E4-4364-E03A-61E7-B3B8F8181BB2}"/>
              </a:ext>
            </a:extLst>
          </p:cNvPr>
          <p:cNvSpPr txBox="1"/>
          <p:nvPr/>
        </p:nvSpPr>
        <p:spPr>
          <a:xfrm>
            <a:off x="6155988" y="3096381"/>
            <a:ext cx="272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Arial Nova Light" panose="020B0304020202020204" pitchFamily="34" charset="0"/>
              </a:rPr>
              <a:t>Hundreds of chloroplast genome copies in the chloroplasts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40831-7A99-86B5-BE5E-201111CADFDC}"/>
              </a:ext>
            </a:extLst>
          </p:cNvPr>
          <p:cNvSpPr txBox="1"/>
          <p:nvPr/>
        </p:nvSpPr>
        <p:spPr>
          <a:xfrm>
            <a:off x="2874158" y="3093962"/>
            <a:ext cx="328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 Nova Light" panose="020B0304020202020204" pitchFamily="34" charset="0"/>
              </a:rPr>
              <a:t>Two to dozens of nuclear genome copies in the nucleus (diploid vs polyploid)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9213E2-062B-BD1A-4BEC-6B25EA051192}"/>
              </a:ext>
            </a:extLst>
          </p:cNvPr>
          <p:cNvSpPr/>
          <p:nvPr/>
        </p:nvSpPr>
        <p:spPr>
          <a:xfrm rot="17956442">
            <a:off x="3664281" y="5460933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8C52B3-EE5E-40C8-7FB8-35597F678A18}"/>
              </a:ext>
            </a:extLst>
          </p:cNvPr>
          <p:cNvSpPr/>
          <p:nvPr/>
        </p:nvSpPr>
        <p:spPr>
          <a:xfrm rot="17956442">
            <a:off x="3541180" y="539155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7C6F14-7C98-6C89-5772-4D4225734D9F}"/>
              </a:ext>
            </a:extLst>
          </p:cNvPr>
          <p:cNvSpPr/>
          <p:nvPr/>
        </p:nvSpPr>
        <p:spPr>
          <a:xfrm rot="17956442">
            <a:off x="3401758" y="529677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875F00-0D08-EE17-8967-E0EE6A62C423}"/>
              </a:ext>
            </a:extLst>
          </p:cNvPr>
          <p:cNvSpPr/>
          <p:nvPr/>
        </p:nvSpPr>
        <p:spPr>
          <a:xfrm rot="17956442">
            <a:off x="3258202" y="5221548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BE0B2-4BD8-602C-0F64-318B7B40CF87}"/>
              </a:ext>
            </a:extLst>
          </p:cNvPr>
          <p:cNvSpPr txBox="1"/>
          <p:nvPr/>
        </p:nvSpPr>
        <p:spPr>
          <a:xfrm>
            <a:off x="579333" y="2598548"/>
            <a:ext cx="3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In a plant cell, we usually find…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2EEE67C-DA27-0A12-9EBB-EED1D5F9806E}"/>
              </a:ext>
            </a:extLst>
          </p:cNvPr>
          <p:cNvSpPr/>
          <p:nvPr/>
        </p:nvSpPr>
        <p:spPr>
          <a:xfrm rot="17930331">
            <a:off x="4678075" y="4242286"/>
            <a:ext cx="230763" cy="57938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396DE-AFBF-FBEA-7062-691260C1319F}"/>
              </a:ext>
            </a:extLst>
          </p:cNvPr>
          <p:cNvSpPr txBox="1"/>
          <p:nvPr/>
        </p:nvSpPr>
        <p:spPr>
          <a:xfrm>
            <a:off x="4057468" y="3714622"/>
            <a:ext cx="145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 Nova Light" panose="020B0304020202020204" pitchFamily="34" charset="0"/>
              </a:rPr>
              <a:t>One genome copy divided in 4 chromosomes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95FBCD-7A24-0762-0C4C-695748B8CD6D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8144961" y="4369792"/>
            <a:ext cx="895878" cy="115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8518BC-32DE-288C-E499-718EBC6FA3D3}"/>
              </a:ext>
            </a:extLst>
          </p:cNvPr>
          <p:cNvCxnSpPr>
            <a:cxnSpLocks/>
          </p:cNvCxnSpPr>
          <p:nvPr/>
        </p:nvCxnSpPr>
        <p:spPr>
          <a:xfrm flipV="1">
            <a:off x="7797459" y="5532019"/>
            <a:ext cx="1245752" cy="105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53835B-BC13-2234-160E-2AD4A32FF71C}"/>
              </a:ext>
            </a:extLst>
          </p:cNvPr>
          <p:cNvCxnSpPr>
            <a:cxnSpLocks/>
          </p:cNvCxnSpPr>
          <p:nvPr/>
        </p:nvCxnSpPr>
        <p:spPr>
          <a:xfrm flipH="1" flipV="1">
            <a:off x="2908378" y="4717650"/>
            <a:ext cx="1142507" cy="721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F95C36-8311-94D3-B5E2-BD02A2D24F10}"/>
              </a:ext>
            </a:extLst>
          </p:cNvPr>
          <p:cNvSpPr txBox="1"/>
          <p:nvPr/>
        </p:nvSpPr>
        <p:spPr>
          <a:xfrm>
            <a:off x="9259768" y="3318518"/>
            <a:ext cx="222051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Less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Easy to assemble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B4D962-FD21-960E-A876-A9E29ED26E0E}"/>
              </a:ext>
            </a:extLst>
          </p:cNvPr>
          <p:cNvSpPr txBox="1"/>
          <p:nvPr/>
        </p:nvSpPr>
        <p:spPr>
          <a:xfrm>
            <a:off x="9244689" y="5197161"/>
            <a:ext cx="2484662" cy="1200329"/>
          </a:xfrm>
          <a:prstGeom prst="rect">
            <a:avLst/>
          </a:prstGeom>
          <a:solidFill>
            <a:srgbClr val="9999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Less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Less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Easy to very difficult to assemble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DB8DC0-8B14-44B3-E59B-DB39D2C86274}"/>
              </a:ext>
            </a:extLst>
          </p:cNvPr>
          <p:cNvSpPr txBox="1"/>
          <p:nvPr/>
        </p:nvSpPr>
        <p:spPr>
          <a:xfrm>
            <a:off x="478999" y="3323831"/>
            <a:ext cx="242620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Very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A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Difficult to very difficult to assemble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Less copies: less chances to be sequenced by chance… except for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repeated regions 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(</a:t>
            </a:r>
            <a:r>
              <a:rPr lang="en-GB" dirty="0" err="1">
                <a:solidFill>
                  <a:srgbClr val="002B36"/>
                </a:solidFill>
                <a:latin typeface="Arial Nova Light" panose="020B0304020202020204" pitchFamily="34" charset="0"/>
              </a:rPr>
              <a:t>eg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 ITS)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9D16C8-0979-87A8-F39D-C8574814E4B9}"/>
              </a:ext>
            </a:extLst>
          </p:cNvPr>
          <p:cNvSpPr/>
          <p:nvPr/>
        </p:nvSpPr>
        <p:spPr>
          <a:xfrm rot="17848082">
            <a:off x="4326461" y="4719982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95669C-3234-3A06-1CBA-3D75780BE3CE}"/>
              </a:ext>
            </a:extLst>
          </p:cNvPr>
          <p:cNvSpPr/>
          <p:nvPr/>
        </p:nvSpPr>
        <p:spPr>
          <a:xfrm rot="17848082">
            <a:off x="4280026" y="513092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3A1F00-D55A-2448-BC4E-41ECC063990A}"/>
              </a:ext>
            </a:extLst>
          </p:cNvPr>
          <p:cNvSpPr/>
          <p:nvPr/>
        </p:nvSpPr>
        <p:spPr>
          <a:xfrm rot="17848082">
            <a:off x="4465064" y="512618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21702-46E5-F5CF-20CD-72CBD73E02EC}"/>
              </a:ext>
            </a:extLst>
          </p:cNvPr>
          <p:cNvSpPr/>
          <p:nvPr/>
        </p:nvSpPr>
        <p:spPr>
          <a:xfrm rot="17848082">
            <a:off x="4424806" y="547413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6A5F6D-E94C-1075-6F72-19959F0CD3AD}"/>
              </a:ext>
            </a:extLst>
          </p:cNvPr>
          <p:cNvSpPr/>
          <p:nvPr/>
        </p:nvSpPr>
        <p:spPr>
          <a:xfrm rot="17848082">
            <a:off x="4743555" y="494801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0384C9-E308-77EA-177A-431A4A3C4C86}"/>
              </a:ext>
            </a:extLst>
          </p:cNvPr>
          <p:cNvSpPr/>
          <p:nvPr/>
        </p:nvSpPr>
        <p:spPr>
          <a:xfrm rot="17848082">
            <a:off x="4162133" y="5710997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ED1DAF-188F-8C7D-00E5-1272983DF658}"/>
              </a:ext>
            </a:extLst>
          </p:cNvPr>
          <p:cNvSpPr/>
          <p:nvPr/>
        </p:nvSpPr>
        <p:spPr>
          <a:xfrm rot="17848082">
            <a:off x="5209671" y="4911244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3DB484-C9D8-C246-88C4-E6BFDEEE8F9E}"/>
              </a:ext>
            </a:extLst>
          </p:cNvPr>
          <p:cNvSpPr/>
          <p:nvPr/>
        </p:nvSpPr>
        <p:spPr>
          <a:xfrm rot="17848082">
            <a:off x="5163236" y="5322191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7F9F1B-638B-62ED-6D82-933CED6274E2}"/>
              </a:ext>
            </a:extLst>
          </p:cNvPr>
          <p:cNvSpPr/>
          <p:nvPr/>
        </p:nvSpPr>
        <p:spPr>
          <a:xfrm rot="17848082">
            <a:off x="5348274" y="531744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82C77-3E88-A4B6-E7C2-0CE04F55C8AA}"/>
              </a:ext>
            </a:extLst>
          </p:cNvPr>
          <p:cNvSpPr/>
          <p:nvPr/>
        </p:nvSpPr>
        <p:spPr>
          <a:xfrm rot="17848082">
            <a:off x="5308016" y="566539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169F9B-5F6B-B585-21A2-D6E2B8FD6060}"/>
              </a:ext>
            </a:extLst>
          </p:cNvPr>
          <p:cNvSpPr/>
          <p:nvPr/>
        </p:nvSpPr>
        <p:spPr>
          <a:xfrm rot="17848082">
            <a:off x="5626765" y="513927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0200E6-98CF-7D2A-7211-2D711D8D34F7}"/>
              </a:ext>
            </a:extLst>
          </p:cNvPr>
          <p:cNvSpPr/>
          <p:nvPr/>
        </p:nvSpPr>
        <p:spPr>
          <a:xfrm rot="17848082">
            <a:off x="5045343" y="590225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9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A1D46-F724-294E-DE48-4EBEC4D29ADA}"/>
              </a:ext>
            </a:extLst>
          </p:cNvPr>
          <p:cNvSpPr txBox="1"/>
          <p:nvPr/>
        </p:nvSpPr>
        <p:spPr>
          <a:xfrm>
            <a:off x="6035657" y="1793823"/>
            <a:ext cx="233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Genes: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 Nova Light" panose="020B0304020202020204" pitchFamily="34" charset="0"/>
              </a:rPr>
              <a:t>Less variable</a:t>
            </a: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15CDC-B0D7-03DA-AD06-E761C0070DC0}"/>
              </a:ext>
            </a:extLst>
          </p:cNvPr>
          <p:cNvSpPr txBox="1"/>
          <p:nvPr/>
        </p:nvSpPr>
        <p:spPr>
          <a:xfrm>
            <a:off x="2345219" y="1793825"/>
            <a:ext cx="25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Intergenic spacers: More variable</a:t>
            </a:r>
            <a:endParaRPr lang="en-GB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DD85A-D2C7-4CC9-B253-8B28934FCA07}"/>
              </a:ext>
            </a:extLst>
          </p:cNvPr>
          <p:cNvSpPr/>
          <p:nvPr/>
        </p:nvSpPr>
        <p:spPr>
          <a:xfrm>
            <a:off x="1909973" y="1085486"/>
            <a:ext cx="8473699" cy="151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7A5C1-0B6B-BC05-A905-AE16FD28A325}"/>
              </a:ext>
            </a:extLst>
          </p:cNvPr>
          <p:cNvSpPr/>
          <p:nvPr/>
        </p:nvSpPr>
        <p:spPr>
          <a:xfrm>
            <a:off x="5314177" y="1085850"/>
            <a:ext cx="1249162" cy="151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C612-4396-B339-4415-76A49CDB5F50}"/>
              </a:ext>
            </a:extLst>
          </p:cNvPr>
          <p:cNvSpPr/>
          <p:nvPr/>
        </p:nvSpPr>
        <p:spPr>
          <a:xfrm>
            <a:off x="8174906" y="1087580"/>
            <a:ext cx="1249162" cy="149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2F9C7-991E-18A4-779E-05DB33FA634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11550" y="1330369"/>
            <a:ext cx="86747" cy="46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A63CA-36AE-F5A3-6A3A-5C1F19833AB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8297" y="1327460"/>
            <a:ext cx="3393053" cy="466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187E5-A2EE-9C6E-C5B9-EC30224DA9A0}"/>
              </a:ext>
            </a:extLst>
          </p:cNvPr>
          <p:cNvCxnSpPr>
            <a:cxnSpLocks/>
          </p:cNvCxnSpPr>
          <p:nvPr/>
        </p:nvCxnSpPr>
        <p:spPr>
          <a:xfrm flipH="1" flipV="1">
            <a:off x="6017705" y="1327459"/>
            <a:ext cx="1146194" cy="4663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DBD7E-61EF-8DD4-0CC1-1A8F869503EE}"/>
              </a:ext>
            </a:extLst>
          </p:cNvPr>
          <p:cNvCxnSpPr>
            <a:cxnSpLocks/>
          </p:cNvCxnSpPr>
          <p:nvPr/>
        </p:nvCxnSpPr>
        <p:spPr>
          <a:xfrm flipV="1">
            <a:off x="7163899" y="1327458"/>
            <a:ext cx="1635588" cy="4663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B44F-9B22-03EE-A494-44B4FD0E4597}"/>
              </a:ext>
            </a:extLst>
          </p:cNvPr>
          <p:cNvSpPr txBox="1"/>
          <p:nvPr/>
        </p:nvSpPr>
        <p:spPr>
          <a:xfrm>
            <a:off x="0" y="1745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What regions of the genome are we most interested in?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6A2D65-A3E5-FFD2-4322-FCFE78E2A93F}"/>
              </a:ext>
            </a:extLst>
          </p:cNvPr>
          <p:cNvSpPr/>
          <p:nvPr/>
        </p:nvSpPr>
        <p:spPr>
          <a:xfrm>
            <a:off x="356319" y="2980580"/>
            <a:ext cx="11498981" cy="3546477"/>
          </a:xfrm>
          <a:prstGeom prst="roundRect">
            <a:avLst>
              <a:gd name="adj" fmla="val 7073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0B4712-8857-D402-A128-F2EA24AE84AB}"/>
              </a:ext>
            </a:extLst>
          </p:cNvPr>
          <p:cNvSpPr/>
          <p:nvPr/>
        </p:nvSpPr>
        <p:spPr>
          <a:xfrm>
            <a:off x="6519474" y="5142211"/>
            <a:ext cx="1778597" cy="715979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2E2F9-E05E-D22A-74BE-64064083D5C3}"/>
              </a:ext>
            </a:extLst>
          </p:cNvPr>
          <p:cNvSpPr/>
          <p:nvPr/>
        </p:nvSpPr>
        <p:spPr>
          <a:xfrm>
            <a:off x="6561716" y="3709076"/>
            <a:ext cx="1907938" cy="12909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CA921E-DA12-9A12-39B3-EC23A0A3828F}"/>
              </a:ext>
            </a:extLst>
          </p:cNvPr>
          <p:cNvSpPr/>
          <p:nvPr/>
        </p:nvSpPr>
        <p:spPr>
          <a:xfrm>
            <a:off x="3123654" y="3646683"/>
            <a:ext cx="3135606" cy="280799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4BDF13-CE3E-DA21-EF1C-D5994C93E761}"/>
              </a:ext>
            </a:extLst>
          </p:cNvPr>
          <p:cNvSpPr/>
          <p:nvPr/>
        </p:nvSpPr>
        <p:spPr>
          <a:xfrm>
            <a:off x="6722876" y="405807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EEECF4-D205-03B7-CA06-25D974B5EE69}"/>
              </a:ext>
            </a:extLst>
          </p:cNvPr>
          <p:cNvSpPr/>
          <p:nvPr/>
        </p:nvSpPr>
        <p:spPr>
          <a:xfrm>
            <a:off x="7063006" y="4373387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64B5BE-6F46-2409-B69E-D5DEEB443C89}"/>
              </a:ext>
            </a:extLst>
          </p:cNvPr>
          <p:cNvSpPr/>
          <p:nvPr/>
        </p:nvSpPr>
        <p:spPr>
          <a:xfrm>
            <a:off x="7719511" y="4188510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FD359D-7FAB-BCC6-D7C9-87CA70A36D1B}"/>
              </a:ext>
            </a:extLst>
          </p:cNvPr>
          <p:cNvSpPr/>
          <p:nvPr/>
        </p:nvSpPr>
        <p:spPr>
          <a:xfrm>
            <a:off x="7241211" y="3876229"/>
            <a:ext cx="425450" cy="3625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AABF24-D6E2-892C-A7F3-CF00C8CD6762}"/>
              </a:ext>
            </a:extLst>
          </p:cNvPr>
          <p:cNvSpPr/>
          <p:nvPr/>
        </p:nvSpPr>
        <p:spPr>
          <a:xfrm>
            <a:off x="6900001" y="5353442"/>
            <a:ext cx="425450" cy="3625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9DFE28C9-BAF9-3B3A-0F31-B349811F6A5F}"/>
              </a:ext>
            </a:extLst>
          </p:cNvPr>
          <p:cNvSpPr/>
          <p:nvPr/>
        </p:nvSpPr>
        <p:spPr>
          <a:xfrm>
            <a:off x="7440237" y="5285768"/>
            <a:ext cx="596920" cy="411969"/>
          </a:xfrm>
          <a:custGeom>
            <a:avLst/>
            <a:gdLst>
              <a:gd name="connsiteX0" fmla="*/ 635000 w 1067922"/>
              <a:gd name="connsiteY0" fmla="*/ 0 h 630234"/>
              <a:gd name="connsiteX1" fmla="*/ 285750 w 1067922"/>
              <a:gd name="connsiteY1" fmla="*/ 596900 h 630234"/>
              <a:gd name="connsiteX2" fmla="*/ 1066800 w 1067922"/>
              <a:gd name="connsiteY2" fmla="*/ 527050 h 630234"/>
              <a:gd name="connsiteX3" fmla="*/ 82550 w 1067922"/>
              <a:gd name="connsiteY3" fmla="*/ 298450 h 630234"/>
              <a:gd name="connsiteX4" fmla="*/ 165100 w 1067922"/>
              <a:gd name="connsiteY4" fmla="*/ 546100 h 630234"/>
              <a:gd name="connsiteX5" fmla="*/ 0 w 1067922"/>
              <a:gd name="connsiteY5" fmla="*/ 469900 h 63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922" h="630234">
                <a:moveTo>
                  <a:pt x="635000" y="0"/>
                </a:moveTo>
                <a:cubicBezTo>
                  <a:pt x="424391" y="254529"/>
                  <a:pt x="213783" y="509058"/>
                  <a:pt x="285750" y="596900"/>
                </a:cubicBezTo>
                <a:cubicBezTo>
                  <a:pt x="357717" y="684742"/>
                  <a:pt x="1100667" y="576792"/>
                  <a:pt x="1066800" y="527050"/>
                </a:cubicBezTo>
                <a:cubicBezTo>
                  <a:pt x="1032933" y="477308"/>
                  <a:pt x="232833" y="295275"/>
                  <a:pt x="82550" y="298450"/>
                </a:cubicBezTo>
                <a:cubicBezTo>
                  <a:pt x="-67733" y="301625"/>
                  <a:pt x="178858" y="517525"/>
                  <a:pt x="165100" y="546100"/>
                </a:cubicBezTo>
                <a:cubicBezTo>
                  <a:pt x="151342" y="574675"/>
                  <a:pt x="75671" y="522287"/>
                  <a:pt x="0" y="46990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A9ABD-8839-57FB-81E8-2B4907C6266B}"/>
              </a:ext>
            </a:extLst>
          </p:cNvPr>
          <p:cNvSpPr/>
          <p:nvPr/>
        </p:nvSpPr>
        <p:spPr>
          <a:xfrm rot="17956442">
            <a:off x="4622838" y="5503487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959F45-5C31-87E6-D40B-B2937572B809}"/>
              </a:ext>
            </a:extLst>
          </p:cNvPr>
          <p:cNvSpPr/>
          <p:nvPr/>
        </p:nvSpPr>
        <p:spPr>
          <a:xfrm rot="17956442">
            <a:off x="4499737" y="543410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8E6C8-6644-8A4D-426D-60FEDA84AEF4}"/>
              </a:ext>
            </a:extLst>
          </p:cNvPr>
          <p:cNvSpPr/>
          <p:nvPr/>
        </p:nvSpPr>
        <p:spPr>
          <a:xfrm rot="17956442">
            <a:off x="4360315" y="5339329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F301B-61C2-70D9-B010-0F7334613132}"/>
              </a:ext>
            </a:extLst>
          </p:cNvPr>
          <p:cNvSpPr/>
          <p:nvPr/>
        </p:nvSpPr>
        <p:spPr>
          <a:xfrm rot="17956442">
            <a:off x="4216759" y="5264102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97FEF-60BC-F7C3-89BF-BE057EA9E66A}"/>
              </a:ext>
            </a:extLst>
          </p:cNvPr>
          <p:cNvSpPr txBox="1"/>
          <p:nvPr/>
        </p:nvSpPr>
        <p:spPr>
          <a:xfrm>
            <a:off x="6201467" y="5924543"/>
            <a:ext cx="298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7030A0"/>
                </a:solidFill>
                <a:latin typeface="Arial Nova Light" panose="020B0304020202020204" pitchFamily="34" charset="0"/>
              </a:rPr>
              <a:t>Hundreds of mitochondrial genome copies in the mitochondria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5F0E4-4364-E03A-61E7-B3B8F8181BB2}"/>
              </a:ext>
            </a:extLst>
          </p:cNvPr>
          <p:cNvSpPr txBox="1"/>
          <p:nvPr/>
        </p:nvSpPr>
        <p:spPr>
          <a:xfrm>
            <a:off x="6155988" y="3096381"/>
            <a:ext cx="272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Arial Nova Light" panose="020B0304020202020204" pitchFamily="34" charset="0"/>
              </a:rPr>
              <a:t>Hundreds of chloroplast genome copies in the chloroplasts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40831-7A99-86B5-BE5E-201111CADFDC}"/>
              </a:ext>
            </a:extLst>
          </p:cNvPr>
          <p:cNvSpPr txBox="1"/>
          <p:nvPr/>
        </p:nvSpPr>
        <p:spPr>
          <a:xfrm>
            <a:off x="2874158" y="3093962"/>
            <a:ext cx="328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 Nova Light" panose="020B0304020202020204" pitchFamily="34" charset="0"/>
              </a:rPr>
              <a:t>Two to dozens of nuclear genome copies in the nucleus (diploid vs polyploid)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9213E2-062B-BD1A-4BEC-6B25EA051192}"/>
              </a:ext>
            </a:extLst>
          </p:cNvPr>
          <p:cNvSpPr/>
          <p:nvPr/>
        </p:nvSpPr>
        <p:spPr>
          <a:xfrm rot="17956442">
            <a:off x="3664281" y="5460933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8C52B3-EE5E-40C8-7FB8-35597F678A18}"/>
              </a:ext>
            </a:extLst>
          </p:cNvPr>
          <p:cNvSpPr/>
          <p:nvPr/>
        </p:nvSpPr>
        <p:spPr>
          <a:xfrm rot="17956442">
            <a:off x="3541180" y="539155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7C6F14-7C98-6C89-5772-4D4225734D9F}"/>
              </a:ext>
            </a:extLst>
          </p:cNvPr>
          <p:cNvSpPr/>
          <p:nvPr/>
        </p:nvSpPr>
        <p:spPr>
          <a:xfrm rot="17956442">
            <a:off x="3401758" y="5296775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875F00-0D08-EE17-8967-E0EE6A62C423}"/>
              </a:ext>
            </a:extLst>
          </p:cNvPr>
          <p:cNvSpPr/>
          <p:nvPr/>
        </p:nvSpPr>
        <p:spPr>
          <a:xfrm rot="17956442">
            <a:off x="3258202" y="5221548"/>
            <a:ext cx="1692390" cy="105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BE0B2-4BD8-602C-0F64-318B7B40CF87}"/>
              </a:ext>
            </a:extLst>
          </p:cNvPr>
          <p:cNvSpPr txBox="1"/>
          <p:nvPr/>
        </p:nvSpPr>
        <p:spPr>
          <a:xfrm>
            <a:off x="579333" y="2598548"/>
            <a:ext cx="3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In a plant cell, we usually find…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2EEE67C-DA27-0A12-9EBB-EED1D5F9806E}"/>
              </a:ext>
            </a:extLst>
          </p:cNvPr>
          <p:cNvSpPr/>
          <p:nvPr/>
        </p:nvSpPr>
        <p:spPr>
          <a:xfrm rot="17930331">
            <a:off x="4678075" y="4242286"/>
            <a:ext cx="230763" cy="57938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396DE-AFBF-FBEA-7062-691260C1319F}"/>
              </a:ext>
            </a:extLst>
          </p:cNvPr>
          <p:cNvSpPr txBox="1"/>
          <p:nvPr/>
        </p:nvSpPr>
        <p:spPr>
          <a:xfrm>
            <a:off x="4057468" y="3714622"/>
            <a:ext cx="145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 Nova Light" panose="020B0304020202020204" pitchFamily="34" charset="0"/>
              </a:rPr>
              <a:t>One genome copy divided in 4 chromosomes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95FBCD-7A24-0762-0C4C-695748B8CD6D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8144961" y="4369792"/>
            <a:ext cx="895878" cy="115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8518BC-32DE-288C-E499-718EBC6FA3D3}"/>
              </a:ext>
            </a:extLst>
          </p:cNvPr>
          <p:cNvCxnSpPr>
            <a:cxnSpLocks/>
          </p:cNvCxnSpPr>
          <p:nvPr/>
        </p:nvCxnSpPr>
        <p:spPr>
          <a:xfrm flipV="1">
            <a:off x="7797459" y="5532019"/>
            <a:ext cx="1245752" cy="105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53835B-BC13-2234-160E-2AD4A32FF71C}"/>
              </a:ext>
            </a:extLst>
          </p:cNvPr>
          <p:cNvCxnSpPr>
            <a:cxnSpLocks/>
          </p:cNvCxnSpPr>
          <p:nvPr/>
        </p:nvCxnSpPr>
        <p:spPr>
          <a:xfrm flipH="1" flipV="1">
            <a:off x="2908378" y="4717650"/>
            <a:ext cx="1142507" cy="721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CF71E-9B05-309C-86FC-5F0FCB8ADC5C}"/>
              </a:ext>
            </a:extLst>
          </p:cNvPr>
          <p:cNvSpPr txBox="1"/>
          <p:nvPr/>
        </p:nvSpPr>
        <p:spPr>
          <a:xfrm>
            <a:off x="9232219" y="4258894"/>
            <a:ext cx="251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More copies: more chances to be sequenced by chance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F95C36-8311-94D3-B5E2-BD02A2D24F10}"/>
              </a:ext>
            </a:extLst>
          </p:cNvPr>
          <p:cNvSpPr txBox="1"/>
          <p:nvPr/>
        </p:nvSpPr>
        <p:spPr>
          <a:xfrm>
            <a:off x="9259768" y="3318518"/>
            <a:ext cx="222051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Less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Easy to assemble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B4D962-FD21-960E-A876-A9E29ED26E0E}"/>
              </a:ext>
            </a:extLst>
          </p:cNvPr>
          <p:cNvSpPr txBox="1"/>
          <p:nvPr/>
        </p:nvSpPr>
        <p:spPr>
          <a:xfrm>
            <a:off x="9244689" y="5197161"/>
            <a:ext cx="2484662" cy="1200329"/>
          </a:xfrm>
          <a:prstGeom prst="rect">
            <a:avLst/>
          </a:prstGeom>
          <a:solidFill>
            <a:srgbClr val="9999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Less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Less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Easy to very difficult to assemble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DB8DC0-8B14-44B3-E59B-DB39D2C86274}"/>
              </a:ext>
            </a:extLst>
          </p:cNvPr>
          <p:cNvSpPr txBox="1"/>
          <p:nvPr/>
        </p:nvSpPr>
        <p:spPr>
          <a:xfrm>
            <a:off x="478999" y="3323831"/>
            <a:ext cx="242620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Very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A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 Nova Light" panose="020B0304020202020204" pitchFamily="34" charset="0"/>
              </a:rPr>
              <a:t>Difficult to very difficult to assemble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Less copies: less chances to be sequenced by chance… except for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repeated regions 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(</a:t>
            </a:r>
            <a:r>
              <a:rPr lang="en-GB" dirty="0" err="1">
                <a:solidFill>
                  <a:srgbClr val="002B36"/>
                </a:solidFill>
                <a:latin typeface="Arial Nova Light" panose="020B0304020202020204" pitchFamily="34" charset="0"/>
              </a:rPr>
              <a:t>eg</a:t>
            </a: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 ITS)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9D16C8-0979-87A8-F39D-C8574814E4B9}"/>
              </a:ext>
            </a:extLst>
          </p:cNvPr>
          <p:cNvSpPr/>
          <p:nvPr/>
        </p:nvSpPr>
        <p:spPr>
          <a:xfrm rot="17848082">
            <a:off x="4326461" y="4719982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95669C-3234-3A06-1CBA-3D75780BE3CE}"/>
              </a:ext>
            </a:extLst>
          </p:cNvPr>
          <p:cNvSpPr/>
          <p:nvPr/>
        </p:nvSpPr>
        <p:spPr>
          <a:xfrm rot="17848082">
            <a:off x="4280026" y="513092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3A1F00-D55A-2448-BC4E-41ECC063990A}"/>
              </a:ext>
            </a:extLst>
          </p:cNvPr>
          <p:cNvSpPr/>
          <p:nvPr/>
        </p:nvSpPr>
        <p:spPr>
          <a:xfrm rot="17848082">
            <a:off x="4465064" y="512618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21702-46E5-F5CF-20CD-72CBD73E02EC}"/>
              </a:ext>
            </a:extLst>
          </p:cNvPr>
          <p:cNvSpPr/>
          <p:nvPr/>
        </p:nvSpPr>
        <p:spPr>
          <a:xfrm rot="17848082">
            <a:off x="4424806" y="547413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6A5F6D-E94C-1075-6F72-19959F0CD3AD}"/>
              </a:ext>
            </a:extLst>
          </p:cNvPr>
          <p:cNvSpPr/>
          <p:nvPr/>
        </p:nvSpPr>
        <p:spPr>
          <a:xfrm rot="17848082">
            <a:off x="4743555" y="4948013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0384C9-E308-77EA-177A-431A4A3C4C86}"/>
              </a:ext>
            </a:extLst>
          </p:cNvPr>
          <p:cNvSpPr/>
          <p:nvPr/>
        </p:nvSpPr>
        <p:spPr>
          <a:xfrm rot="17848082">
            <a:off x="4162133" y="5710997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ED1DAF-188F-8C7D-00E5-1272983DF658}"/>
              </a:ext>
            </a:extLst>
          </p:cNvPr>
          <p:cNvSpPr/>
          <p:nvPr/>
        </p:nvSpPr>
        <p:spPr>
          <a:xfrm rot="17848082">
            <a:off x="5209671" y="4911244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3DB484-C9D8-C246-88C4-E6BFDEEE8F9E}"/>
              </a:ext>
            </a:extLst>
          </p:cNvPr>
          <p:cNvSpPr/>
          <p:nvPr/>
        </p:nvSpPr>
        <p:spPr>
          <a:xfrm rot="17848082">
            <a:off x="5163236" y="5322191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7F9F1B-638B-62ED-6D82-933CED6274E2}"/>
              </a:ext>
            </a:extLst>
          </p:cNvPr>
          <p:cNvSpPr/>
          <p:nvPr/>
        </p:nvSpPr>
        <p:spPr>
          <a:xfrm rot="17848082">
            <a:off x="5348274" y="531744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82C77-3E88-A4B6-E7C2-0CE04F55C8AA}"/>
              </a:ext>
            </a:extLst>
          </p:cNvPr>
          <p:cNvSpPr/>
          <p:nvPr/>
        </p:nvSpPr>
        <p:spPr>
          <a:xfrm rot="17848082">
            <a:off x="5308016" y="566539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169F9B-5F6B-B585-21A2-D6E2B8FD6060}"/>
              </a:ext>
            </a:extLst>
          </p:cNvPr>
          <p:cNvSpPr/>
          <p:nvPr/>
        </p:nvSpPr>
        <p:spPr>
          <a:xfrm rot="17848082">
            <a:off x="5626765" y="5139275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0200E6-98CF-7D2A-7211-2D711D8D34F7}"/>
              </a:ext>
            </a:extLst>
          </p:cNvPr>
          <p:cNvSpPr/>
          <p:nvPr/>
        </p:nvSpPr>
        <p:spPr>
          <a:xfrm rot="17848082">
            <a:off x="5045343" y="5902259"/>
            <a:ext cx="120650" cy="93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8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279E7-9B77-E976-112F-8EE60209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17" t="19444" r="17812" b="19027"/>
          <a:stretch/>
        </p:blipFill>
        <p:spPr>
          <a:xfrm>
            <a:off x="2785473" y="1558348"/>
            <a:ext cx="6520452" cy="4735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1B0D6-0D4A-B0F5-444E-64B4BEB1570A}"/>
              </a:ext>
            </a:extLst>
          </p:cNvPr>
          <p:cNvSpPr txBox="1"/>
          <p:nvPr/>
        </p:nvSpPr>
        <p:spPr>
          <a:xfrm>
            <a:off x="10626" y="53082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Different research questions can be addressed with different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43F0F-FA8C-F05D-2A09-17DD9AA2A54D}"/>
              </a:ext>
            </a:extLst>
          </p:cNvPr>
          <p:cNvSpPr txBox="1"/>
          <p:nvPr/>
        </p:nvSpPr>
        <p:spPr>
          <a:xfrm>
            <a:off x="7572376" y="6043565"/>
            <a:ext cx="1762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Bellot,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Odufuwa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et al., 2020</a:t>
            </a:r>
          </a:p>
        </p:txBody>
      </p:sp>
    </p:spTree>
    <p:extLst>
      <p:ext uri="{BB962C8B-B14F-4D97-AF65-F5344CB8AC3E}">
        <p14:creationId xmlns:p14="http://schemas.microsoft.com/office/powerpoint/2010/main" val="205877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831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Sidonie Bellot</dc:creator>
  <cp:lastModifiedBy>Sidonie Bellot</cp:lastModifiedBy>
  <cp:revision>39</cp:revision>
  <dcterms:created xsi:type="dcterms:W3CDTF">2023-09-15T16:26:14Z</dcterms:created>
  <dcterms:modified xsi:type="dcterms:W3CDTF">2024-10-04T17:31:37Z</dcterms:modified>
</cp:coreProperties>
</file>