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7" r:id="rId8"/>
    <p:sldId id="262" r:id="rId9"/>
    <p:sldId id="264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0" autoAdjust="0"/>
  </p:normalViewPr>
  <p:slideViewPr>
    <p:cSldViewPr>
      <p:cViewPr>
        <p:scale>
          <a:sx n="100" d="100"/>
          <a:sy n="100" d="100"/>
        </p:scale>
        <p:origin x="-130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Projekta Darbs 1	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Autors: </a:t>
            </a:r>
            <a:r>
              <a:rPr lang="lv-LV" dirty="0" err="1" smtClean="0"/>
              <a:t>Artjoms</a:t>
            </a:r>
            <a:r>
              <a:rPr lang="lv-LV" dirty="0" smtClean="0"/>
              <a:t> </a:t>
            </a:r>
            <a:r>
              <a:rPr lang="lv-LV" dirty="0" err="1" smtClean="0"/>
              <a:t>Sidorevics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Grupa: PR-21</a:t>
            </a:r>
            <a:endParaRPr lang="lv-LV" dirty="0"/>
          </a:p>
        </p:txBody>
      </p:sp>
      <p:pic>
        <p:nvPicPr>
          <p:cNvPr id="1026" name="Picture 2" descr="Sākums - Daugavpils Tehnoloģiju un tūrisma tehniku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2" y="533400"/>
            <a:ext cx="53625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ākums - Daugavpils Tehnoloģiju un tūrisma tehniku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2836862" y="5334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Lietotāja ekspluatācijas instrukcija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/>
              <a:t>Atveriet programmu</a:t>
            </a:r>
          </a:p>
          <a:p>
            <a:r>
              <a:rPr lang="lv-LV" dirty="0"/>
              <a:t>Noklikšķiniet uz "Noklikšķiniet šeit, lai izveidotu kontu"</a:t>
            </a:r>
          </a:p>
          <a:p>
            <a:r>
              <a:rPr lang="lv-LV" dirty="0"/>
              <a:t>Izveidojiet kontu (ievadiet savu informāciju un NEAIZMIRSTIET to!)</a:t>
            </a:r>
          </a:p>
          <a:p>
            <a:r>
              <a:rPr lang="lv-LV" dirty="0"/>
              <a:t>Piesakieties (ievadiet paroli un lietotājvārdu)</a:t>
            </a:r>
          </a:p>
          <a:p>
            <a:r>
              <a:rPr lang="lv-LV" dirty="0"/>
              <a:t>Izvēlieties testu</a:t>
            </a:r>
          </a:p>
          <a:p>
            <a:r>
              <a:rPr lang="lv-LV" dirty="0"/>
              <a:t>Testa laikā:</a:t>
            </a:r>
          </a:p>
          <a:p>
            <a:pPr lvl="1"/>
            <a:r>
              <a:rPr lang="lv-LV" dirty="0"/>
              <a:t>Izvēlieties vienu no atbildēm</a:t>
            </a:r>
          </a:p>
          <a:p>
            <a:pPr lvl="1"/>
            <a:r>
              <a:rPr lang="lv-LV" dirty="0"/>
              <a:t>Noklikšķiniet uz "Tālāk"</a:t>
            </a:r>
          </a:p>
          <a:p>
            <a:pPr lvl="1"/>
            <a:r>
              <a:rPr lang="lv-LV" dirty="0"/>
              <a:t>Pēc pēdējā jautājuma poga "Tālāk" mainīsies uz "Gatavs"</a:t>
            </a:r>
          </a:p>
          <a:p>
            <a:pPr lvl="1"/>
            <a:r>
              <a:rPr lang="lv-LV" dirty="0"/>
              <a:t>Pēc noklikšķināšanas tests tiks aizvērts un atvērsies logs ar pareizo atbilžu rezultātu</a:t>
            </a:r>
          </a:p>
          <a:p>
            <a:pPr lvl="1"/>
            <a:r>
              <a:rPr lang="lv-LV" dirty="0"/>
              <a:t>Aizveriet šo logu </a:t>
            </a:r>
            <a:endParaRPr lang="lv-LV" dirty="0" smtClean="0"/>
          </a:p>
          <a:p>
            <a:r>
              <a:rPr lang="lv-LV" dirty="0" smtClean="0"/>
              <a:t>Izvēlieties </a:t>
            </a:r>
            <a:r>
              <a:rPr lang="lv-LV" dirty="0"/>
              <a:t>citu testu vai </a:t>
            </a:r>
            <a:r>
              <a:rPr lang="lv-LV" dirty="0" smtClean="0"/>
              <a:t>izrakstieties</a:t>
            </a:r>
          </a:p>
          <a:p>
            <a:r>
              <a:rPr lang="lv-LV" dirty="0" smtClean="0"/>
              <a:t>Aizvērt programmu.</a:t>
            </a:r>
            <a:endParaRPr lang="lv-LV" dirty="0"/>
          </a:p>
        </p:txBody>
      </p:sp>
      <p:pic>
        <p:nvPicPr>
          <p:cNvPr id="5" name="Picture 2" descr="Sākums - Daugavpils Tehnoloģiju un tūrisma tehnikums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Tiek izstrādāts tests, kas automatizēti pārbauda pareizo atbildi no 4 piedāvātiem, </a:t>
            </a:r>
            <a:r>
              <a:rPr lang="lv-LV" dirty="0"/>
              <a:t>un automatizēti </a:t>
            </a:r>
            <a:r>
              <a:rPr lang="lv-LV" dirty="0" smtClean="0"/>
              <a:t>saglāba </a:t>
            </a:r>
            <a:r>
              <a:rPr lang="lv-LV" dirty="0" smtClean="0"/>
              <a:t>atzīmi failā. Ari šī lietotne ļauj reģistrēties un saglāba jūsu datu ari failā. </a:t>
            </a:r>
            <a:r>
              <a:rPr lang="lv-LV" dirty="0" err="1" smtClean="0"/>
              <a:t>Izstradašanas</a:t>
            </a:r>
            <a:r>
              <a:rPr lang="lv-LV" dirty="0" smtClean="0"/>
              <a:t> laika bija </a:t>
            </a:r>
            <a:r>
              <a:rPr lang="lv-LV" dirty="0" err="1" smtClean="0"/>
              <a:t>kļudas</a:t>
            </a:r>
            <a:r>
              <a:rPr lang="lv-LV" dirty="0"/>
              <a:t>, bet </a:t>
            </a:r>
            <a:r>
              <a:rPr lang="lv-LV" dirty="0" smtClean="0"/>
              <a:t>es </a:t>
            </a:r>
            <a:r>
              <a:rPr lang="lv-LV" smtClean="0"/>
              <a:t>uzlabo viņas</a:t>
            </a:r>
            <a:endParaRPr lang="lv-LV" dirty="0"/>
          </a:p>
        </p:txBody>
      </p:sp>
      <p:pic>
        <p:nvPicPr>
          <p:cNvPr id="5" name="Picture 2" descr="Sākums - Daugavpils Tehnoloģiju un tūrisma tehnikums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Paldies </a:t>
            </a:r>
            <a:r>
              <a:rPr lang="lv-LV" smtClean="0"/>
              <a:t>Par uzmanību!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Autors: </a:t>
            </a:r>
            <a:r>
              <a:rPr lang="lv-LV" dirty="0" err="1" smtClean="0"/>
              <a:t>Artjoms</a:t>
            </a:r>
            <a:r>
              <a:rPr lang="lv-LV" dirty="0" smtClean="0"/>
              <a:t> </a:t>
            </a:r>
            <a:r>
              <a:rPr lang="lv-LV" dirty="0" err="1" smtClean="0"/>
              <a:t>Sidorevics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273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Saturs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 action="ppaction://hlinksldjump"/>
              </a:rPr>
              <a:t>Uzdevuma </a:t>
            </a:r>
            <a:r>
              <a:rPr lang="lv-LV" dirty="0" smtClean="0">
                <a:hlinkClick r:id="rId2" action="ppaction://hlinksldjump"/>
              </a:rPr>
              <a:t>formulējums</a:t>
            </a:r>
            <a:endParaRPr lang="ru-RU" dirty="0" smtClean="0"/>
          </a:p>
          <a:p>
            <a:r>
              <a:rPr lang="lv-LV" dirty="0">
                <a:hlinkClick r:id="rId3" action="ppaction://hlinksldjump"/>
              </a:rPr>
              <a:t>Sistēmas funkcionālās un nefunkcionālās </a:t>
            </a:r>
            <a:r>
              <a:rPr lang="lv-LV" dirty="0" smtClean="0">
                <a:hlinkClick r:id="rId3" action="ppaction://hlinksldjump"/>
              </a:rPr>
              <a:t>prasības</a:t>
            </a:r>
            <a:endParaRPr lang="ru-RU" dirty="0" smtClean="0"/>
          </a:p>
          <a:p>
            <a:r>
              <a:rPr lang="lv-LV" dirty="0">
                <a:hlinkClick r:id="rId4" action="ppaction://hlinksldjump"/>
              </a:rPr>
              <a:t>Klašu </a:t>
            </a:r>
            <a:r>
              <a:rPr lang="lv-LV" dirty="0" smtClean="0">
                <a:hlinkClick r:id="rId4" action="ppaction://hlinksldjump"/>
              </a:rPr>
              <a:t>diagramma</a:t>
            </a:r>
            <a:endParaRPr lang="ru-RU" dirty="0" smtClean="0"/>
          </a:p>
          <a:p>
            <a:r>
              <a:rPr lang="lv-LV" dirty="0">
                <a:hlinkClick r:id="rId5" action="ppaction://hlinksldjump"/>
              </a:rPr>
              <a:t>Galveno metožu algoritmu </a:t>
            </a:r>
            <a:r>
              <a:rPr lang="lv-LV" dirty="0" smtClean="0">
                <a:hlinkClick r:id="rId5" action="ppaction://hlinksldjump"/>
              </a:rPr>
              <a:t>apraksts</a:t>
            </a:r>
            <a:endParaRPr lang="ru-RU" dirty="0" smtClean="0"/>
          </a:p>
          <a:p>
            <a:r>
              <a:rPr lang="lv-LV" dirty="0">
                <a:hlinkClick r:id="rId6" action="ppaction://hlinksldjump"/>
              </a:rPr>
              <a:t>Testēšanas </a:t>
            </a:r>
            <a:r>
              <a:rPr lang="lv-LV" dirty="0" smtClean="0">
                <a:hlinkClick r:id="rId6" action="ppaction://hlinksldjump"/>
              </a:rPr>
              <a:t>metodikas</a:t>
            </a:r>
            <a:endParaRPr lang="ru-RU" dirty="0" smtClean="0"/>
          </a:p>
          <a:p>
            <a:r>
              <a:rPr lang="lv-LV" dirty="0">
                <a:hlinkClick r:id="rId7" action="ppaction://hlinksldjump"/>
              </a:rPr>
              <a:t>Testēšanas </a:t>
            </a:r>
            <a:r>
              <a:rPr lang="lv-LV" dirty="0" smtClean="0">
                <a:hlinkClick r:id="rId7" action="ppaction://hlinksldjump"/>
              </a:rPr>
              <a:t>apraksts</a:t>
            </a:r>
            <a:endParaRPr lang="ru-RU" dirty="0" smtClean="0"/>
          </a:p>
          <a:p>
            <a:r>
              <a:rPr lang="lv-LV" dirty="0">
                <a:hlinkClick r:id="rId8" action="ppaction://hlinksldjump"/>
              </a:rPr>
              <a:t>Lietotāja ekspluatācijas </a:t>
            </a:r>
            <a:r>
              <a:rPr lang="lv-LV" dirty="0" smtClean="0">
                <a:hlinkClick r:id="rId8" action="ppaction://hlinksldjump"/>
              </a:rPr>
              <a:t>instrukcija</a:t>
            </a:r>
            <a:endParaRPr lang="ru-RU" dirty="0" smtClean="0"/>
          </a:p>
          <a:p>
            <a:r>
              <a:rPr lang="lv-LV" dirty="0">
                <a:hlinkClick r:id="rId9" action="ppaction://hlinksldjump"/>
              </a:rPr>
              <a:t>Secinājumi</a:t>
            </a:r>
            <a:endParaRPr lang="ru-RU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7528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formulējums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Tiks izstrādāts tests, kas uzdod jautājums un piedāvā 4 atbildes jautājumi.</a:t>
            </a:r>
            <a:endParaRPr lang="lv-LV" dirty="0"/>
          </a:p>
        </p:txBody>
      </p:sp>
      <p:pic>
        <p:nvPicPr>
          <p:cNvPr id="6" name="Picture 2" descr="Sākums - Daugavpils Tehnoloģiju un tūrisma tehnikums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funkcionālās </a:t>
            </a:r>
            <a:r>
              <a:rPr lang="lv-LV" dirty="0" smtClean="0"/>
              <a:t>un prasības</a:t>
            </a:r>
            <a:endParaRPr lang="lv-LV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b="1" dirty="0"/>
              <a:t>Reģistrēties </a:t>
            </a:r>
            <a:r>
              <a:rPr lang="lv-LV" b="1" dirty="0" smtClean="0"/>
              <a:t>sistēmā</a:t>
            </a:r>
          </a:p>
          <a:p>
            <a:r>
              <a:rPr lang="lv-LV" b="1" dirty="0" smtClean="0"/>
              <a:t>Ielogoties sistēmā</a:t>
            </a:r>
          </a:p>
          <a:p>
            <a:r>
              <a:rPr lang="lv-LV" b="1" dirty="0"/>
              <a:t>Pildīt </a:t>
            </a:r>
            <a:r>
              <a:rPr lang="lv-LV" b="1" dirty="0" smtClean="0"/>
              <a:t>testu</a:t>
            </a:r>
          </a:p>
          <a:p>
            <a:r>
              <a:rPr lang="lv-LV" b="1" dirty="0" smtClean="0"/>
              <a:t>Parādīt </a:t>
            </a:r>
            <a:r>
              <a:rPr lang="lv-LV" b="1" dirty="0"/>
              <a:t>rezultātu</a:t>
            </a:r>
            <a:endParaRPr lang="lv-LV" dirty="0"/>
          </a:p>
        </p:txBody>
      </p:sp>
      <p:pic>
        <p:nvPicPr>
          <p:cNvPr id="5" name="Picture 2" descr="Sākums - Daugavpils Tehnoloģiju un tūrisma tehnikums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Sistēmas </a:t>
            </a:r>
            <a:r>
              <a:rPr lang="lv-LV" dirty="0" smtClean="0"/>
              <a:t>nefunkcionālās </a:t>
            </a:r>
            <a:r>
              <a:rPr lang="lv-LV" dirty="0"/>
              <a:t>prasības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Lietotāju </a:t>
            </a:r>
            <a:r>
              <a:rPr lang="lv-LV" dirty="0"/>
              <a:t>saskarne ar sistēmu notiek latviešu </a:t>
            </a:r>
            <a:r>
              <a:rPr lang="lv-LV" dirty="0" smtClean="0"/>
              <a:t>valodā</a:t>
            </a:r>
          </a:p>
          <a:p>
            <a:endParaRPr lang="lv-LV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909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Klašu diagramma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1205"/>
            <a:ext cx="7620000" cy="4378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Sākums - Daugavpils Tehnoloģiju un tūrisma tehnikums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9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Galveno metožu algoritmu apraksts 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61" y="1600200"/>
            <a:ext cx="282167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6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Testēšanas metodikas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Programmas tiek palaistas un pēc tam pārbauda, ​​vai kaut kas nav </a:t>
            </a:r>
            <a:r>
              <a:rPr lang="lv-LV" dirty="0" smtClean="0"/>
              <a:t>kārtībā</a:t>
            </a:r>
            <a:r>
              <a:rPr lang="en-US" dirty="0" smtClean="0"/>
              <a:t>.</a:t>
            </a:r>
            <a:r>
              <a:rPr lang="lv-LV" dirty="0" smtClean="0"/>
              <a:t> Šajā veida es izmēģina pārbaudīt un izlabot dažādas savas kļūdas.</a:t>
            </a:r>
            <a:endParaRPr lang="lv-LV" dirty="0"/>
          </a:p>
        </p:txBody>
      </p:sp>
      <p:pic>
        <p:nvPicPr>
          <p:cNvPr id="5" name="Picture 2" descr="Sākums - Daugavpils Tehnoloģiju un tūrisma tehnikums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9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Testēšanas apraksts </a:t>
            </a:r>
            <a:r>
              <a:rPr lang="lv-LV" dirty="0" smtClean="0"/>
              <a:t>(katrs </a:t>
            </a:r>
            <a:r>
              <a:rPr lang="lv-LV" dirty="0"/>
              <a:t>tests vienā slaidā ar </a:t>
            </a:r>
            <a:r>
              <a:rPr lang="lv-LV" dirty="0" smtClean="0"/>
              <a:t>animāciju)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5" name="Picture 2" descr="Sākums - Daugavpils Tehnoloģiju un tūrisma tehnikums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22"/>
          <a:stretch/>
        </p:blipFill>
        <p:spPr bwMode="auto">
          <a:xfrm>
            <a:off x="7086600" y="5334000"/>
            <a:ext cx="127512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254</TotalTime>
  <Words>240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Projekta Darbs 1 </vt:lpstr>
      <vt:lpstr>Saturs</vt:lpstr>
      <vt:lpstr>Uzdevuma formulējums</vt:lpstr>
      <vt:lpstr>Sistēmas funkcionālās un prasības</vt:lpstr>
      <vt:lpstr>Sistēmas nefunkcionālās prasības</vt:lpstr>
      <vt:lpstr>Klašu diagramma</vt:lpstr>
      <vt:lpstr>Galveno metožu algoritmu apraksts </vt:lpstr>
      <vt:lpstr>Testēšanas metodikas</vt:lpstr>
      <vt:lpstr>Testēšanas apraksts (katrs tests vienā slaidā ar animāciju)</vt:lpstr>
      <vt:lpstr>Lietotāja ekspluatācijas instrukcija</vt:lpstr>
      <vt:lpstr>Secinājumi</vt:lpstr>
      <vt:lpstr>Paldies Par uzmanību!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Projekta Darbs 1 </dc:title>
  <dc:creator>All Users</dc:creator>
  <cp:lastModifiedBy>All Users</cp:lastModifiedBy>
  <cp:revision>38</cp:revision>
  <dcterms:created xsi:type="dcterms:W3CDTF">2006-08-16T00:00:00Z</dcterms:created>
  <dcterms:modified xsi:type="dcterms:W3CDTF">2025-06-03T11:42:03Z</dcterms:modified>
</cp:coreProperties>
</file>