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60"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 trivedi" userId="3081ac4fa4df3e18" providerId="LiveId" clId="{5CFECC76-213D-4F72-AB27-A84235452041}"/>
    <pc:docChg chg="custSel addSld delSld modSld sldOrd">
      <pc:chgData name="sid trivedi" userId="3081ac4fa4df3e18" providerId="LiveId" clId="{5CFECC76-213D-4F72-AB27-A84235452041}" dt="2022-10-30T08:13:54.775" v="1006"/>
      <pc:docMkLst>
        <pc:docMk/>
      </pc:docMkLst>
      <pc:sldChg chg="modSp new del mod">
        <pc:chgData name="sid trivedi" userId="3081ac4fa4df3e18" providerId="LiveId" clId="{5CFECC76-213D-4F72-AB27-A84235452041}" dt="2022-10-30T08:03:05.916" v="895" actId="47"/>
        <pc:sldMkLst>
          <pc:docMk/>
          <pc:sldMk cId="3651613617" sldId="256"/>
        </pc:sldMkLst>
        <pc:spChg chg="mod">
          <ac:chgData name="sid trivedi" userId="3081ac4fa4df3e18" providerId="LiveId" clId="{5CFECC76-213D-4F72-AB27-A84235452041}" dt="2022-10-30T07:56:43.482" v="398" actId="27636"/>
          <ac:spMkLst>
            <pc:docMk/>
            <pc:sldMk cId="3651613617" sldId="256"/>
            <ac:spMk id="2" creationId="{0DCF2AB6-E3D2-D389-4665-5EB0A4BD38A1}"/>
          </ac:spMkLst>
        </pc:spChg>
        <pc:spChg chg="mod">
          <ac:chgData name="sid trivedi" userId="3081ac4fa4df3e18" providerId="LiveId" clId="{5CFECC76-213D-4F72-AB27-A84235452041}" dt="2022-10-30T08:02:36.701" v="888" actId="14100"/>
          <ac:spMkLst>
            <pc:docMk/>
            <pc:sldMk cId="3651613617" sldId="256"/>
            <ac:spMk id="3" creationId="{D78DB582-6DBA-2861-B3F7-3513F395BF59}"/>
          </ac:spMkLst>
        </pc:spChg>
      </pc:sldChg>
      <pc:sldChg chg="modSp add del mod">
        <pc:chgData name="sid trivedi" userId="3081ac4fa4df3e18" providerId="LiveId" clId="{5CFECC76-213D-4F72-AB27-A84235452041}" dt="2022-10-30T08:12:46.387" v="986" actId="47"/>
        <pc:sldMkLst>
          <pc:docMk/>
          <pc:sldMk cId="1384935473" sldId="257"/>
        </pc:sldMkLst>
        <pc:spChg chg="mod">
          <ac:chgData name="sid trivedi" userId="3081ac4fa4df3e18" providerId="LiveId" clId="{5CFECC76-213D-4F72-AB27-A84235452041}" dt="2022-10-30T08:04:37.545" v="902" actId="2711"/>
          <ac:spMkLst>
            <pc:docMk/>
            <pc:sldMk cId="1384935473" sldId="257"/>
            <ac:spMk id="2" creationId="{0DCF2AB6-E3D2-D389-4665-5EB0A4BD38A1}"/>
          </ac:spMkLst>
        </pc:spChg>
        <pc:spChg chg="mod">
          <ac:chgData name="sid trivedi" userId="3081ac4fa4df3e18" providerId="LiveId" clId="{5CFECC76-213D-4F72-AB27-A84235452041}" dt="2022-10-30T08:11:41.248" v="972" actId="20577"/>
          <ac:spMkLst>
            <pc:docMk/>
            <pc:sldMk cId="1384935473" sldId="257"/>
            <ac:spMk id="3" creationId="{D78DB582-6DBA-2861-B3F7-3513F395BF59}"/>
          </ac:spMkLst>
        </pc:spChg>
      </pc:sldChg>
      <pc:sldChg chg="addSp delSp modSp add mod ord">
        <pc:chgData name="sid trivedi" userId="3081ac4fa4df3e18" providerId="LiveId" clId="{5CFECC76-213D-4F72-AB27-A84235452041}" dt="2022-10-30T08:11:53.448" v="973" actId="1076"/>
        <pc:sldMkLst>
          <pc:docMk/>
          <pc:sldMk cId="4101137829" sldId="258"/>
        </pc:sldMkLst>
        <pc:spChg chg="mod">
          <ac:chgData name="sid trivedi" userId="3081ac4fa4df3e18" providerId="LiveId" clId="{5CFECC76-213D-4F72-AB27-A84235452041}" dt="2022-10-30T08:11:10.757" v="953" actId="1076"/>
          <ac:spMkLst>
            <pc:docMk/>
            <pc:sldMk cId="4101137829" sldId="258"/>
            <ac:spMk id="2" creationId="{0DCF2AB6-E3D2-D389-4665-5EB0A4BD38A1}"/>
          </ac:spMkLst>
        </pc:spChg>
        <pc:spChg chg="del mod">
          <ac:chgData name="sid trivedi" userId="3081ac4fa4df3e18" providerId="LiveId" clId="{5CFECC76-213D-4F72-AB27-A84235452041}" dt="2022-10-30T08:06:20.980" v="908" actId="478"/>
          <ac:spMkLst>
            <pc:docMk/>
            <pc:sldMk cId="4101137829" sldId="258"/>
            <ac:spMk id="3" creationId="{D78DB582-6DBA-2861-B3F7-3513F395BF59}"/>
          </ac:spMkLst>
        </pc:spChg>
        <pc:picChg chg="add mod ord">
          <ac:chgData name="sid trivedi" userId="3081ac4fa4df3e18" providerId="LiveId" clId="{5CFECC76-213D-4F72-AB27-A84235452041}" dt="2022-10-30T08:11:53.448" v="973" actId="1076"/>
          <ac:picMkLst>
            <pc:docMk/>
            <pc:sldMk cId="4101137829" sldId="258"/>
            <ac:picMk id="5" creationId="{FD298384-18D4-B683-6D17-17F8294A5934}"/>
          </ac:picMkLst>
        </pc:picChg>
      </pc:sldChg>
      <pc:sldChg chg="addSp modSp add mod">
        <pc:chgData name="sid trivedi" userId="3081ac4fa4df3e18" providerId="LiveId" clId="{5CFECC76-213D-4F72-AB27-A84235452041}" dt="2022-10-30T08:12:21.339" v="981" actId="1076"/>
        <pc:sldMkLst>
          <pc:docMk/>
          <pc:sldMk cId="3013850336" sldId="259"/>
        </pc:sldMkLst>
        <pc:spChg chg="mod">
          <ac:chgData name="sid trivedi" userId="3081ac4fa4df3e18" providerId="LiveId" clId="{5CFECC76-213D-4F72-AB27-A84235452041}" dt="2022-10-30T08:04:29.781" v="901" actId="120"/>
          <ac:spMkLst>
            <pc:docMk/>
            <pc:sldMk cId="3013850336" sldId="259"/>
            <ac:spMk id="2" creationId="{0DCF2AB6-E3D2-D389-4665-5EB0A4BD38A1}"/>
          </ac:spMkLst>
        </pc:spChg>
        <pc:spChg chg="mod">
          <ac:chgData name="sid trivedi" userId="3081ac4fa4df3e18" providerId="LiveId" clId="{5CFECC76-213D-4F72-AB27-A84235452041}" dt="2022-10-30T08:05:43.681" v="905" actId="2711"/>
          <ac:spMkLst>
            <pc:docMk/>
            <pc:sldMk cId="3013850336" sldId="259"/>
            <ac:spMk id="3" creationId="{D78DB582-6DBA-2861-B3F7-3513F395BF59}"/>
          </ac:spMkLst>
        </pc:spChg>
        <pc:picChg chg="add mod">
          <ac:chgData name="sid trivedi" userId="3081ac4fa4df3e18" providerId="LiveId" clId="{5CFECC76-213D-4F72-AB27-A84235452041}" dt="2022-10-30T08:12:21.339" v="981" actId="1076"/>
          <ac:picMkLst>
            <pc:docMk/>
            <pc:sldMk cId="3013850336" sldId="259"/>
            <ac:picMk id="4" creationId="{50361A54-DD64-D7A9-1CC6-A32AF72D3836}"/>
          </ac:picMkLst>
        </pc:picChg>
      </pc:sldChg>
      <pc:sldChg chg="modSp add mod">
        <pc:chgData name="sid trivedi" userId="3081ac4fa4df3e18" providerId="LiveId" clId="{5CFECC76-213D-4F72-AB27-A84235452041}" dt="2022-10-30T08:12:43.445" v="985"/>
        <pc:sldMkLst>
          <pc:docMk/>
          <pc:sldMk cId="893707760" sldId="260"/>
        </pc:sldMkLst>
        <pc:spChg chg="mod">
          <ac:chgData name="sid trivedi" userId="3081ac4fa4df3e18" providerId="LiveId" clId="{5CFECC76-213D-4F72-AB27-A84235452041}" dt="2022-10-30T08:12:43.445" v="985"/>
          <ac:spMkLst>
            <pc:docMk/>
            <pc:sldMk cId="893707760" sldId="260"/>
            <ac:spMk id="2" creationId="{0DCF2AB6-E3D2-D389-4665-5EB0A4BD38A1}"/>
          </ac:spMkLst>
        </pc:spChg>
        <pc:spChg chg="mod">
          <ac:chgData name="sid trivedi" userId="3081ac4fa4df3e18" providerId="LiveId" clId="{5CFECC76-213D-4F72-AB27-A84235452041}" dt="2022-10-30T08:12:35.908" v="984" actId="27636"/>
          <ac:spMkLst>
            <pc:docMk/>
            <pc:sldMk cId="893707760" sldId="260"/>
            <ac:spMk id="3" creationId="{D78DB582-6DBA-2861-B3F7-3513F395BF59}"/>
          </ac:spMkLst>
        </pc:spChg>
      </pc:sldChg>
      <pc:sldChg chg="new del">
        <pc:chgData name="sid trivedi" userId="3081ac4fa4df3e18" providerId="LiveId" clId="{5CFECC76-213D-4F72-AB27-A84235452041}" dt="2022-10-30T08:13:15.135" v="991" actId="47"/>
        <pc:sldMkLst>
          <pc:docMk/>
          <pc:sldMk cId="854630960" sldId="261"/>
        </pc:sldMkLst>
      </pc:sldChg>
      <pc:sldChg chg="addSp delSp modSp add mod ord">
        <pc:chgData name="sid trivedi" userId="3081ac4fa4df3e18" providerId="LiveId" clId="{5CFECC76-213D-4F72-AB27-A84235452041}" dt="2022-10-30T08:13:54.775" v="1006"/>
        <pc:sldMkLst>
          <pc:docMk/>
          <pc:sldMk cId="2989925163" sldId="262"/>
        </pc:sldMkLst>
        <pc:spChg chg="mod">
          <ac:chgData name="sid trivedi" userId="3081ac4fa4df3e18" providerId="LiveId" clId="{5CFECC76-213D-4F72-AB27-A84235452041}" dt="2022-10-30T08:13:34.022" v="1005" actId="122"/>
          <ac:spMkLst>
            <pc:docMk/>
            <pc:sldMk cId="2989925163" sldId="262"/>
            <ac:spMk id="2" creationId="{0DCF2AB6-E3D2-D389-4665-5EB0A4BD38A1}"/>
          </ac:spMkLst>
        </pc:spChg>
        <pc:picChg chg="add mod">
          <ac:chgData name="sid trivedi" userId="3081ac4fa4df3e18" providerId="LiveId" clId="{5CFECC76-213D-4F72-AB27-A84235452041}" dt="2022-10-30T08:13:54.775" v="1006"/>
          <ac:picMkLst>
            <pc:docMk/>
            <pc:sldMk cId="2989925163" sldId="262"/>
            <ac:picMk id="3" creationId="{B2F7D9A1-3B7D-4E81-153D-8F406E47A89A}"/>
          </ac:picMkLst>
        </pc:picChg>
        <pc:picChg chg="del mod">
          <ac:chgData name="sid trivedi" userId="3081ac4fa4df3e18" providerId="LiveId" clId="{5CFECC76-213D-4F72-AB27-A84235452041}" dt="2022-10-30T08:13:18.194" v="993" actId="478"/>
          <ac:picMkLst>
            <pc:docMk/>
            <pc:sldMk cId="2989925163" sldId="262"/>
            <ac:picMk id="5" creationId="{FD298384-18D4-B683-6D17-17F8294A59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F7B6E33-9500-4E41-BF35-77072ECDEEED}" type="datetimeFigureOut">
              <a:rPr lang="en-IN" smtClean="0"/>
              <a:t>30-10-2022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A5D09CF-A0A9-423C-BE2A-BFB0A4865D63}" type="slidenum">
              <a:rPr lang="en-IN" smtClean="0"/>
              <a:t>‹#›</a:t>
            </a:fld>
            <a:endParaRPr lang="en-IN"/>
          </a:p>
        </p:txBody>
      </p:sp>
    </p:spTree>
    <p:extLst>
      <p:ext uri="{BB962C8B-B14F-4D97-AF65-F5344CB8AC3E}">
        <p14:creationId xmlns:p14="http://schemas.microsoft.com/office/powerpoint/2010/main" val="292051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B6E33-9500-4E41-BF35-77072ECDEEED}"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138880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B6E33-9500-4E41-BF35-77072ECDEEED}"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322204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B6E33-9500-4E41-BF35-77072ECDEEED}"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314033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7B6E33-9500-4E41-BF35-77072ECDEEED}"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20899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7B6E33-9500-4E41-BF35-77072ECDEEED}"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273385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7B6E33-9500-4E41-BF35-77072ECDEEED}" type="datetimeFigureOut">
              <a:rPr lang="en-IN" smtClean="0"/>
              <a:t>30-10-2022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302996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7B6E33-9500-4E41-BF35-77072ECDEEED}" type="datetimeFigureOut">
              <a:rPr lang="en-IN" smtClean="0"/>
              <a:t>30-10-2022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187915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B6E33-9500-4E41-BF35-77072ECDEEED}" type="datetimeFigureOut">
              <a:rPr lang="en-IN" smtClean="0"/>
              <a:t>30-10-2022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D09CF-A0A9-423C-BE2A-BFB0A4865D63}" type="slidenum">
              <a:rPr lang="en-IN" smtClean="0"/>
              <a:t>‹#›</a:t>
            </a:fld>
            <a:endParaRPr lang="en-IN"/>
          </a:p>
        </p:txBody>
      </p:sp>
    </p:spTree>
    <p:extLst>
      <p:ext uri="{BB962C8B-B14F-4D97-AF65-F5344CB8AC3E}">
        <p14:creationId xmlns:p14="http://schemas.microsoft.com/office/powerpoint/2010/main" val="36469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F7B6E33-9500-4E41-BF35-77072ECDEEED}"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A5D09CF-A0A9-423C-BE2A-BFB0A4865D63}" type="slidenum">
              <a:rPr lang="en-IN" smtClean="0"/>
              <a:t>‹#›</a:t>
            </a:fld>
            <a:endParaRPr lang="en-IN"/>
          </a:p>
        </p:txBody>
      </p:sp>
    </p:spTree>
    <p:extLst>
      <p:ext uri="{BB962C8B-B14F-4D97-AF65-F5344CB8AC3E}">
        <p14:creationId xmlns:p14="http://schemas.microsoft.com/office/powerpoint/2010/main" val="186012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F7B6E33-9500-4E41-BF35-77072ECDEEED}" type="datetimeFigureOut">
              <a:rPr lang="en-IN" smtClean="0"/>
              <a:t>30-10-2022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A5D09CF-A0A9-423C-BE2A-BFB0A4865D63}" type="slidenum">
              <a:rPr lang="en-IN" smtClean="0"/>
              <a:t>‹#›</a:t>
            </a:fld>
            <a:endParaRPr lang="en-IN"/>
          </a:p>
        </p:txBody>
      </p:sp>
    </p:spTree>
    <p:extLst>
      <p:ext uri="{BB962C8B-B14F-4D97-AF65-F5344CB8AC3E}">
        <p14:creationId xmlns:p14="http://schemas.microsoft.com/office/powerpoint/2010/main" val="340482707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F7B6E33-9500-4E41-BF35-77072ECDEEED}" type="datetimeFigureOut">
              <a:rPr lang="en-IN" smtClean="0"/>
              <a:t>30-10-2022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A5D09CF-A0A9-423C-BE2A-BFB0A4865D63}" type="slidenum">
              <a:rPr lang="en-IN" smtClean="0"/>
              <a:t>‹#›</a:t>
            </a:fld>
            <a:endParaRPr lang="en-IN"/>
          </a:p>
        </p:txBody>
      </p:sp>
    </p:spTree>
    <p:extLst>
      <p:ext uri="{BB962C8B-B14F-4D97-AF65-F5344CB8AC3E}">
        <p14:creationId xmlns:p14="http://schemas.microsoft.com/office/powerpoint/2010/main" val="20258202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298384-18D4-B683-6D17-17F8294A5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61" y="54168"/>
            <a:ext cx="4085391" cy="4085391"/>
          </a:xfrm>
          <a:prstGeom prst="rect">
            <a:avLst/>
          </a:prstGeom>
        </p:spPr>
      </p:pic>
      <p:sp>
        <p:nvSpPr>
          <p:cNvPr id="2" name="Title 1">
            <a:extLst>
              <a:ext uri="{FF2B5EF4-FFF2-40B4-BE49-F238E27FC236}">
                <a16:creationId xmlns:a16="http://schemas.microsoft.com/office/drawing/2014/main" id="{0DCF2AB6-E3D2-D389-4665-5EB0A4BD38A1}"/>
              </a:ext>
            </a:extLst>
          </p:cNvPr>
          <p:cNvSpPr>
            <a:spLocks noGrp="1"/>
          </p:cNvSpPr>
          <p:nvPr>
            <p:ph type="ctrTitle"/>
          </p:nvPr>
        </p:nvSpPr>
        <p:spPr>
          <a:xfrm>
            <a:off x="3686876" y="4758991"/>
            <a:ext cx="9144000" cy="1112362"/>
          </a:xfrm>
        </p:spPr>
        <p:txBody>
          <a:bodyPr>
            <a:noAutofit/>
          </a:bodyPr>
          <a:lstStyle/>
          <a:p>
            <a:pPr algn="l"/>
            <a:r>
              <a:rPr lang="en-IN" sz="6600" dirty="0">
                <a:latin typeface="MS Gothic" panose="020B0609070205080204" pitchFamily="49" charset="-128"/>
                <a:ea typeface="MS Gothic" panose="020B0609070205080204" pitchFamily="49" charset="-128"/>
              </a:rPr>
              <a:t>LUNGEN</a:t>
            </a:r>
            <a:br>
              <a:rPr lang="en-IN" sz="6600" dirty="0">
                <a:latin typeface="MS Gothic" panose="020B0609070205080204" pitchFamily="49" charset="-128"/>
                <a:ea typeface="MS Gothic" panose="020B0609070205080204" pitchFamily="49" charset="-128"/>
              </a:rPr>
            </a:br>
            <a:r>
              <a:rPr lang="en-IN" sz="6600" dirty="0">
                <a:latin typeface="MS Gothic" panose="020B0609070205080204" pitchFamily="49" charset="-128"/>
                <a:ea typeface="MS Gothic" panose="020B0609070205080204" pitchFamily="49" charset="-128"/>
              </a:rPr>
              <a:t>		-BY TEAM MERAQI</a:t>
            </a:r>
          </a:p>
        </p:txBody>
      </p:sp>
    </p:spTree>
    <p:extLst>
      <p:ext uri="{BB962C8B-B14F-4D97-AF65-F5344CB8AC3E}">
        <p14:creationId xmlns:p14="http://schemas.microsoft.com/office/powerpoint/2010/main" val="410113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AB6-E3D2-D389-4665-5EB0A4BD38A1}"/>
              </a:ext>
            </a:extLst>
          </p:cNvPr>
          <p:cNvSpPr>
            <a:spLocks noGrp="1"/>
          </p:cNvSpPr>
          <p:nvPr>
            <p:ph type="ctrTitle"/>
          </p:nvPr>
        </p:nvSpPr>
        <p:spPr>
          <a:xfrm>
            <a:off x="1524000" y="1122363"/>
            <a:ext cx="9144000" cy="1517142"/>
          </a:xfrm>
        </p:spPr>
        <p:txBody>
          <a:bodyPr>
            <a:normAutofit/>
          </a:bodyPr>
          <a:lstStyle/>
          <a:p>
            <a:pPr algn="l"/>
            <a:r>
              <a:rPr lang="en-IN" dirty="0">
                <a:latin typeface="MS Gothic" panose="020B0609070205080204" pitchFamily="49" charset="-128"/>
                <a:ea typeface="MS Gothic" panose="020B0609070205080204" pitchFamily="49" charset="-128"/>
              </a:rPr>
              <a:t>IDEA</a:t>
            </a:r>
          </a:p>
        </p:txBody>
      </p:sp>
      <p:sp>
        <p:nvSpPr>
          <p:cNvPr id="3" name="Subtitle 2">
            <a:extLst>
              <a:ext uri="{FF2B5EF4-FFF2-40B4-BE49-F238E27FC236}">
                <a16:creationId xmlns:a16="http://schemas.microsoft.com/office/drawing/2014/main" id="{D78DB582-6DBA-2861-B3F7-3513F395BF59}"/>
              </a:ext>
            </a:extLst>
          </p:cNvPr>
          <p:cNvSpPr>
            <a:spLocks noGrp="1"/>
          </p:cNvSpPr>
          <p:nvPr>
            <p:ph type="subTitle" idx="1"/>
          </p:nvPr>
        </p:nvSpPr>
        <p:spPr>
          <a:xfrm>
            <a:off x="1524000" y="2564091"/>
            <a:ext cx="9144000" cy="4053525"/>
          </a:xfrm>
        </p:spPr>
        <p:txBody>
          <a:bodyPr/>
          <a:lstStyle/>
          <a:p>
            <a:pPr algn="l"/>
            <a:r>
              <a:rPr lang="en-IN" dirty="0">
                <a:latin typeface="Bahnschrift SemiBold" panose="020B0502040204020203" pitchFamily="34" charset="0"/>
              </a:rPr>
              <a:t>So the idea is to be able to predict a disease and give early warning to the user(early intervention). So that the cost of hospitalization can be reduced.</a:t>
            </a:r>
          </a:p>
        </p:txBody>
      </p:sp>
      <p:pic>
        <p:nvPicPr>
          <p:cNvPr id="4" name="Picture 3">
            <a:extLst>
              <a:ext uri="{FF2B5EF4-FFF2-40B4-BE49-F238E27FC236}">
                <a16:creationId xmlns:a16="http://schemas.microsoft.com/office/drawing/2014/main" id="{50361A54-DD64-D7A9-1CC6-A32AF72D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909" y="80143"/>
            <a:ext cx="2084439" cy="2084439"/>
          </a:xfrm>
          <a:prstGeom prst="rect">
            <a:avLst/>
          </a:prstGeom>
        </p:spPr>
      </p:pic>
    </p:spTree>
    <p:extLst>
      <p:ext uri="{BB962C8B-B14F-4D97-AF65-F5344CB8AC3E}">
        <p14:creationId xmlns:p14="http://schemas.microsoft.com/office/powerpoint/2010/main" val="301385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AB6-E3D2-D389-4665-5EB0A4BD38A1}"/>
              </a:ext>
            </a:extLst>
          </p:cNvPr>
          <p:cNvSpPr>
            <a:spLocks noGrp="1"/>
          </p:cNvSpPr>
          <p:nvPr>
            <p:ph type="ctrTitle"/>
          </p:nvPr>
        </p:nvSpPr>
        <p:spPr>
          <a:xfrm>
            <a:off x="1524000" y="1122363"/>
            <a:ext cx="9144000" cy="1517142"/>
          </a:xfrm>
        </p:spPr>
        <p:txBody>
          <a:bodyPr>
            <a:normAutofit/>
          </a:bodyPr>
          <a:lstStyle/>
          <a:p>
            <a:pPr algn="l"/>
            <a:r>
              <a:rPr lang="en-IN" dirty="0">
                <a:latin typeface="MS Gothic" panose="020B0609070205080204" pitchFamily="49" charset="-128"/>
                <a:ea typeface="MS Gothic" panose="020B0609070205080204" pitchFamily="49" charset="-128"/>
              </a:rPr>
              <a:t>SOLUTION</a:t>
            </a:r>
          </a:p>
        </p:txBody>
      </p:sp>
      <p:sp>
        <p:nvSpPr>
          <p:cNvPr id="3" name="Subtitle 2">
            <a:extLst>
              <a:ext uri="{FF2B5EF4-FFF2-40B4-BE49-F238E27FC236}">
                <a16:creationId xmlns:a16="http://schemas.microsoft.com/office/drawing/2014/main" id="{D78DB582-6DBA-2861-B3F7-3513F395BF59}"/>
              </a:ext>
            </a:extLst>
          </p:cNvPr>
          <p:cNvSpPr>
            <a:spLocks noGrp="1"/>
          </p:cNvSpPr>
          <p:nvPr>
            <p:ph type="subTitle" idx="1"/>
          </p:nvPr>
        </p:nvSpPr>
        <p:spPr>
          <a:xfrm>
            <a:off x="1524000" y="2564091"/>
            <a:ext cx="9144000" cy="4053525"/>
          </a:xfrm>
        </p:spPr>
        <p:txBody>
          <a:bodyPr>
            <a:normAutofit lnSpcReduction="10000"/>
          </a:bodyPr>
          <a:lstStyle/>
          <a:p>
            <a:pPr algn="l"/>
            <a:r>
              <a:rPr lang="en-IN" dirty="0">
                <a:latin typeface="Bahnschrift SemiBold" panose="020B0502040204020203" pitchFamily="34" charset="0"/>
              </a:rPr>
              <a:t>To solve this problem, the idea is to build series of android applications which through machine learning algorithms can give prediction about the disease. Here we are building an app called ‘LUNGEN’ to predict lung cancer. We have used android studio to build the app. Google </a:t>
            </a:r>
            <a:r>
              <a:rPr lang="en-IN" dirty="0" err="1">
                <a:latin typeface="Bahnschrift SemiBold" panose="020B0502040204020203" pitchFamily="34" charset="0"/>
              </a:rPr>
              <a:t>colab</a:t>
            </a:r>
            <a:r>
              <a:rPr lang="en-IN" dirty="0">
                <a:latin typeface="Bahnschrift SemiBold" panose="020B0502040204020203" pitchFamily="34" charset="0"/>
              </a:rPr>
              <a:t> and </a:t>
            </a:r>
            <a:r>
              <a:rPr lang="en-IN" dirty="0" err="1">
                <a:latin typeface="Bahnschrift SemiBold" panose="020B0502040204020203" pitchFamily="34" charset="0"/>
              </a:rPr>
              <a:t>pycharm</a:t>
            </a:r>
            <a:r>
              <a:rPr lang="en-IN" dirty="0">
                <a:latin typeface="Bahnschrift SemiBold" panose="020B0502040204020203" pitchFamily="34" charset="0"/>
              </a:rPr>
              <a:t> to for data analysis and model learning and we have used flask and Heroku to deploy the model to android app. The dataset is taken from Kaggle.</a:t>
            </a:r>
          </a:p>
        </p:txBody>
      </p:sp>
      <p:pic>
        <p:nvPicPr>
          <p:cNvPr id="4" name="Picture 3">
            <a:extLst>
              <a:ext uri="{FF2B5EF4-FFF2-40B4-BE49-F238E27FC236}">
                <a16:creationId xmlns:a16="http://schemas.microsoft.com/office/drawing/2014/main" id="{50361A54-DD64-D7A9-1CC6-A32AF72D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909" y="80143"/>
            <a:ext cx="2084439" cy="2084439"/>
          </a:xfrm>
          <a:prstGeom prst="rect">
            <a:avLst/>
          </a:prstGeom>
        </p:spPr>
      </p:pic>
    </p:spTree>
    <p:extLst>
      <p:ext uri="{BB962C8B-B14F-4D97-AF65-F5344CB8AC3E}">
        <p14:creationId xmlns:p14="http://schemas.microsoft.com/office/powerpoint/2010/main" val="89370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2AB6-E3D2-D389-4665-5EB0A4BD38A1}"/>
              </a:ext>
            </a:extLst>
          </p:cNvPr>
          <p:cNvSpPr>
            <a:spLocks noGrp="1"/>
          </p:cNvSpPr>
          <p:nvPr>
            <p:ph type="ctrTitle"/>
          </p:nvPr>
        </p:nvSpPr>
        <p:spPr>
          <a:xfrm>
            <a:off x="1773235" y="2872819"/>
            <a:ext cx="9144000" cy="1112362"/>
          </a:xfrm>
        </p:spPr>
        <p:txBody>
          <a:bodyPr>
            <a:noAutofit/>
          </a:bodyPr>
          <a:lstStyle/>
          <a:p>
            <a:pPr algn="ctr"/>
            <a:r>
              <a:rPr lang="en-IN" sz="6600" dirty="0">
                <a:latin typeface="MS Gothic" panose="020B0609070205080204" pitchFamily="49" charset="-128"/>
                <a:ea typeface="MS Gothic" panose="020B0609070205080204" pitchFamily="49" charset="-128"/>
              </a:rPr>
              <a:t>THANK YOU</a:t>
            </a:r>
          </a:p>
        </p:txBody>
      </p:sp>
      <p:pic>
        <p:nvPicPr>
          <p:cNvPr id="3" name="Picture 2">
            <a:extLst>
              <a:ext uri="{FF2B5EF4-FFF2-40B4-BE49-F238E27FC236}">
                <a16:creationId xmlns:a16="http://schemas.microsoft.com/office/drawing/2014/main" id="{B2F7D9A1-3B7D-4E81-153D-8F406E47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909" y="80143"/>
            <a:ext cx="2084439" cy="2084439"/>
          </a:xfrm>
          <a:prstGeom prst="rect">
            <a:avLst/>
          </a:prstGeom>
        </p:spPr>
      </p:pic>
    </p:spTree>
    <p:extLst>
      <p:ext uri="{BB962C8B-B14F-4D97-AF65-F5344CB8AC3E}">
        <p14:creationId xmlns:p14="http://schemas.microsoft.com/office/powerpoint/2010/main" val="298992516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22</TotalTime>
  <Words>128</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MS Gothic</vt:lpstr>
      <vt:lpstr>Arial</vt:lpstr>
      <vt:lpstr>Bahnschrift SemiBold</vt:lpstr>
      <vt:lpstr>Calibri Light</vt:lpstr>
      <vt:lpstr>Metropolitan</vt:lpstr>
      <vt:lpstr>LUNGEN   -BY TEAM MERAQI</vt:lpstr>
      <vt:lpstr>IDEA</vt:lpstr>
      <vt:lpstr>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LUNGEN   -BY TEAM MERAQI</dc:title>
  <dc:creator>sid trivedi</dc:creator>
  <cp:lastModifiedBy>sid trivedi</cp:lastModifiedBy>
  <cp:revision>1</cp:revision>
  <dcterms:created xsi:type="dcterms:W3CDTF">2022-10-30T07:52:12Z</dcterms:created>
  <dcterms:modified xsi:type="dcterms:W3CDTF">2022-10-30T08:14:17Z</dcterms:modified>
</cp:coreProperties>
</file>