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325" r:id="rId2"/>
    <p:sldId id="256" r:id="rId3"/>
    <p:sldId id="257" r:id="rId4"/>
    <p:sldId id="259" r:id="rId5"/>
    <p:sldId id="313" r:id="rId6"/>
    <p:sldId id="311" r:id="rId7"/>
    <p:sldId id="312" r:id="rId8"/>
    <p:sldId id="315" r:id="rId9"/>
    <p:sldId id="316" r:id="rId10"/>
    <p:sldId id="272" r:id="rId11"/>
    <p:sldId id="291" r:id="rId12"/>
    <p:sldId id="317" r:id="rId13"/>
    <p:sldId id="318" r:id="rId14"/>
    <p:sldId id="319" r:id="rId15"/>
    <p:sldId id="320" r:id="rId16"/>
    <p:sldId id="321" r:id="rId17"/>
    <p:sldId id="322" r:id="rId18"/>
    <p:sldId id="323" r:id="rId19"/>
    <p:sldId id="276" r:id="rId20"/>
    <p:sldId id="326" r:id="rId21"/>
    <p:sldId id="261" r:id="rId22"/>
    <p:sldId id="328" r:id="rId23"/>
    <p:sldId id="327" r:id="rId24"/>
    <p:sldId id="265" r:id="rId25"/>
    <p:sldId id="324" r:id="rId26"/>
    <p:sldId id="329" r:id="rId27"/>
  </p:sldIdLst>
  <p:sldSz cx="9144000" cy="5143500" type="screen16x9"/>
  <p:notesSz cx="6858000" cy="9144000"/>
  <p:embeddedFontLst>
    <p:embeddedFont>
      <p:font typeface="Baloo Tammudu 2" panose="020B0604020202020204" charset="0"/>
      <p:regular r:id="rId29"/>
      <p:bold r:id="rId30"/>
    </p:embeddedFont>
    <p:embeddedFont>
      <p:font typeface="Luckiest Guy" panose="020B0604020202020204" charset="0"/>
      <p:regular r:id="rId31"/>
    </p:embeddedFont>
    <p:embeddedFont>
      <p:font typeface="Righteous"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A322D1-2D89-4410-8495-492E2DE5976F}">
  <a:tblStyle styleId="{CCA322D1-2D89-4410-8495-492E2DE597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634" y="1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62b0b7c80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62b0b7c8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34abb5e0d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34abb5e0d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955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34abb5e0d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34abb5e0d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66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34abb5e0d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34abb5e0d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1706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34abb5e0d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34abb5e0d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34abb5e0d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34abb5e0d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7950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349f5110d9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349f5110d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34abb5e0d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34abb5e0d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3545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4abb5e0d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4abb5e0d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4abb5e0d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4abb5e0d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89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4abb5e0d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4abb5e0d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67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34abb5e0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34abb5e0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34abb5e0d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34abb5e0d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34abb5e0d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34abb5e0d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99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349f5110d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349f5110d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839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34abb5e0d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34abb5e0d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221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34abb5e0d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34abb5e0d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134abb5e0df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134abb5e0df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34abb5e0d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34abb5e0d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5713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325" y="2112250"/>
            <a:ext cx="3620689" cy="2551873"/>
          </a:xfrm>
          <a:custGeom>
            <a:avLst/>
            <a:gdLst/>
            <a:ahLst/>
            <a:cxnLst/>
            <a:rect l="l" t="t" r="r" b="b"/>
            <a:pathLst>
              <a:path w="24150" h="17021" extrusionOk="0">
                <a:moveTo>
                  <a:pt x="2906" y="0"/>
                </a:moveTo>
                <a:lnTo>
                  <a:pt x="2530" y="3536"/>
                </a:lnTo>
                <a:lnTo>
                  <a:pt x="0" y="2969"/>
                </a:lnTo>
                <a:lnTo>
                  <a:pt x="0" y="17021"/>
                </a:lnTo>
                <a:lnTo>
                  <a:pt x="23342" y="15693"/>
                </a:lnTo>
                <a:lnTo>
                  <a:pt x="24150" y="10398"/>
                </a:lnTo>
                <a:lnTo>
                  <a:pt x="22044" y="10398"/>
                </a:lnTo>
                <a:lnTo>
                  <a:pt x="22044" y="12038"/>
                </a:lnTo>
                <a:lnTo>
                  <a:pt x="19543" y="12038"/>
                </a:lnTo>
                <a:lnTo>
                  <a:pt x="20043" y="6673"/>
                </a:lnTo>
                <a:lnTo>
                  <a:pt x="17479" y="5372"/>
                </a:lnTo>
                <a:lnTo>
                  <a:pt x="16853" y="7619"/>
                </a:lnTo>
                <a:lnTo>
                  <a:pt x="6471" y="5473"/>
                </a:lnTo>
                <a:lnTo>
                  <a:pt x="7221" y="1229"/>
                </a:lnTo>
                <a:lnTo>
                  <a:pt x="29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922358" y="2181467"/>
            <a:ext cx="771996" cy="1025038"/>
          </a:xfrm>
          <a:custGeom>
            <a:avLst/>
            <a:gdLst/>
            <a:ahLst/>
            <a:cxnLst/>
            <a:rect l="l" t="t" r="r" b="b"/>
            <a:pathLst>
              <a:path w="6269" h="8324" extrusionOk="0">
                <a:moveTo>
                  <a:pt x="2817" y="0"/>
                </a:moveTo>
                <a:lnTo>
                  <a:pt x="0" y="666"/>
                </a:lnTo>
                <a:lnTo>
                  <a:pt x="888" y="4214"/>
                </a:lnTo>
                <a:lnTo>
                  <a:pt x="2273" y="3828"/>
                </a:lnTo>
                <a:lnTo>
                  <a:pt x="3513" y="8323"/>
                </a:lnTo>
                <a:lnTo>
                  <a:pt x="6269" y="7246"/>
                </a:lnTo>
                <a:lnTo>
                  <a:pt x="5767" y="2381"/>
                </a:lnTo>
                <a:lnTo>
                  <a:pt x="4250" y="2905"/>
                </a:lnTo>
                <a:lnTo>
                  <a:pt x="28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21043" y="1864250"/>
            <a:ext cx="3423308" cy="2551882"/>
          </a:xfrm>
          <a:custGeom>
            <a:avLst/>
            <a:gdLst/>
            <a:ahLst/>
            <a:cxnLst/>
            <a:rect l="l" t="t" r="r" b="b"/>
            <a:pathLst>
              <a:path w="27799" h="20723" extrusionOk="0">
                <a:moveTo>
                  <a:pt x="27799" y="0"/>
                </a:moveTo>
                <a:lnTo>
                  <a:pt x="25025" y="1003"/>
                </a:lnTo>
                <a:lnTo>
                  <a:pt x="22518" y="1908"/>
                </a:lnTo>
                <a:lnTo>
                  <a:pt x="22831" y="4957"/>
                </a:lnTo>
                <a:lnTo>
                  <a:pt x="23333" y="9822"/>
                </a:lnTo>
                <a:lnTo>
                  <a:pt x="20577" y="10901"/>
                </a:lnTo>
                <a:lnTo>
                  <a:pt x="19337" y="6405"/>
                </a:lnTo>
                <a:lnTo>
                  <a:pt x="17952" y="6790"/>
                </a:lnTo>
                <a:lnTo>
                  <a:pt x="17938" y="6794"/>
                </a:lnTo>
                <a:lnTo>
                  <a:pt x="14371" y="7789"/>
                </a:lnTo>
                <a:lnTo>
                  <a:pt x="15771" y="14246"/>
                </a:lnTo>
                <a:lnTo>
                  <a:pt x="8865" y="16208"/>
                </a:lnTo>
                <a:lnTo>
                  <a:pt x="8538" y="13300"/>
                </a:lnTo>
                <a:lnTo>
                  <a:pt x="4151" y="13103"/>
                </a:lnTo>
                <a:lnTo>
                  <a:pt x="3714" y="11534"/>
                </a:lnTo>
                <a:lnTo>
                  <a:pt x="3174" y="9596"/>
                </a:lnTo>
                <a:lnTo>
                  <a:pt x="0" y="9596"/>
                </a:lnTo>
                <a:lnTo>
                  <a:pt x="1245" y="20722"/>
                </a:lnTo>
                <a:lnTo>
                  <a:pt x="27799" y="19211"/>
                </a:lnTo>
                <a:lnTo>
                  <a:pt x="27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0325" y="2172969"/>
            <a:ext cx="3538980" cy="2491154"/>
          </a:xfrm>
          <a:custGeom>
            <a:avLst/>
            <a:gdLst/>
            <a:ahLst/>
            <a:cxnLst/>
            <a:rect l="l" t="t" r="r" b="b"/>
            <a:pathLst>
              <a:path w="23605" h="16616" extrusionOk="0">
                <a:moveTo>
                  <a:pt x="9173" y="1"/>
                </a:moveTo>
                <a:lnTo>
                  <a:pt x="6597" y="7214"/>
                </a:lnTo>
                <a:lnTo>
                  <a:pt x="0" y="6024"/>
                </a:lnTo>
                <a:lnTo>
                  <a:pt x="0" y="16616"/>
                </a:lnTo>
                <a:lnTo>
                  <a:pt x="23342" y="15288"/>
                </a:lnTo>
                <a:lnTo>
                  <a:pt x="23605" y="13829"/>
                </a:lnTo>
                <a:lnTo>
                  <a:pt x="23605" y="13829"/>
                </a:lnTo>
                <a:lnTo>
                  <a:pt x="21446" y="13971"/>
                </a:lnTo>
                <a:lnTo>
                  <a:pt x="21172" y="8967"/>
                </a:lnTo>
                <a:lnTo>
                  <a:pt x="19100" y="8358"/>
                </a:lnTo>
                <a:lnTo>
                  <a:pt x="18235" y="12431"/>
                </a:lnTo>
                <a:lnTo>
                  <a:pt x="15721" y="11908"/>
                </a:lnTo>
                <a:lnTo>
                  <a:pt x="16356" y="2790"/>
                </a:lnTo>
                <a:lnTo>
                  <a:pt x="9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p:cNvPicPr preferRelativeResize="0"/>
          <p:nvPr/>
        </p:nvPicPr>
        <p:blipFill>
          <a:blip r:embed="rId2">
            <a:alphaModFix/>
          </a:blip>
          <a:stretch>
            <a:fillRect/>
          </a:stretch>
        </p:blipFill>
        <p:spPr>
          <a:xfrm>
            <a:off x="3094928" y="744950"/>
            <a:ext cx="2954129" cy="3823926"/>
          </a:xfrm>
          <a:prstGeom prst="rect">
            <a:avLst/>
          </a:prstGeom>
          <a:noFill/>
          <a:ln>
            <a:noFill/>
          </a:ln>
        </p:spPr>
      </p:pic>
      <p:pic>
        <p:nvPicPr>
          <p:cNvPr id="14" name="Google Shape;14;p2"/>
          <p:cNvPicPr preferRelativeResize="0"/>
          <p:nvPr/>
        </p:nvPicPr>
        <p:blipFill>
          <a:blip r:embed="rId3">
            <a:alphaModFix/>
          </a:blip>
          <a:stretch>
            <a:fillRect/>
          </a:stretch>
        </p:blipFill>
        <p:spPr>
          <a:xfrm>
            <a:off x="-18288" y="4057057"/>
            <a:ext cx="9180576" cy="1194435"/>
          </a:xfrm>
          <a:prstGeom prst="rect">
            <a:avLst/>
          </a:prstGeom>
          <a:noFill/>
          <a:ln>
            <a:noFill/>
          </a:ln>
        </p:spPr>
      </p:pic>
      <p:sp>
        <p:nvSpPr>
          <p:cNvPr id="15" name="Google Shape;15;p2"/>
          <p:cNvSpPr txBox="1">
            <a:spLocks noGrp="1"/>
          </p:cNvSpPr>
          <p:nvPr>
            <p:ph type="subTitle" idx="1"/>
          </p:nvPr>
        </p:nvSpPr>
        <p:spPr>
          <a:xfrm>
            <a:off x="1563400" y="814050"/>
            <a:ext cx="6011400" cy="1736100"/>
          </a:xfrm>
          <a:prstGeom prst="rect">
            <a:avLst/>
          </a:prstGeom>
          <a:solidFill>
            <a:schemeClr val="accent6"/>
          </a:solidFill>
        </p:spPr>
        <p:txBody>
          <a:bodyPr spcFirstLastPara="1" wrap="square" lIns="0" tIns="0" rIns="0" bIns="0" anchor="t" anchorCtr="0">
            <a:noAutofit/>
          </a:bodyPr>
          <a:lstStyle>
            <a:lvl1pPr lvl="0" algn="ctr">
              <a:spcBef>
                <a:spcPts val="0"/>
              </a:spcBef>
              <a:spcAft>
                <a:spcPts val="0"/>
              </a:spcAft>
              <a:buSzPts val="2800"/>
              <a:buNone/>
              <a:defRPr sz="4100">
                <a:latin typeface="Righteous"/>
                <a:ea typeface="Righteous"/>
                <a:cs typeface="Righteous"/>
                <a:sym typeface="Righteou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ubTitle" idx="2"/>
          </p:nvPr>
        </p:nvSpPr>
        <p:spPr>
          <a:xfrm>
            <a:off x="1933525" y="2606925"/>
            <a:ext cx="5271000" cy="351600"/>
          </a:xfrm>
          <a:prstGeom prst="rect">
            <a:avLst/>
          </a:prstGeom>
          <a:solidFill>
            <a:schemeClr val="accent5"/>
          </a:solidFill>
        </p:spPr>
        <p:txBody>
          <a:bodyPr spcFirstLastPara="1" wrap="square" lIns="0" tIns="0" rIns="0" bIns="0" anchor="ctr" anchorCtr="0">
            <a:noAutofit/>
          </a:bodyPr>
          <a:lstStyle>
            <a:lvl1pPr lvl="0" algn="ctr" rtl="0">
              <a:spcBef>
                <a:spcPts val="0"/>
              </a:spcBef>
              <a:spcAft>
                <a:spcPts val="0"/>
              </a:spcAft>
              <a:buSzPts val="2800"/>
              <a:buNone/>
              <a:defRPr sz="1800">
                <a:solidFill>
                  <a:schemeClr val="accent6"/>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eight columns">
  <p:cSld name="CUSTOM_2_1_1_1_1_1_1_1_1_1_1_2">
    <p:spTree>
      <p:nvGrpSpPr>
        <p:cNvPr id="1" name="Shape 265"/>
        <p:cNvGrpSpPr/>
        <p:nvPr/>
      </p:nvGrpSpPr>
      <p:grpSpPr>
        <a:xfrm>
          <a:off x="0" y="0"/>
          <a:ext cx="0" cy="0"/>
          <a:chOff x="0" y="0"/>
          <a:chExt cx="0" cy="0"/>
        </a:xfrm>
      </p:grpSpPr>
      <p:sp>
        <p:nvSpPr>
          <p:cNvPr id="266" name="Google Shape;266;p25"/>
          <p:cNvSpPr/>
          <p:nvPr/>
        </p:nvSpPr>
        <p:spPr>
          <a:xfrm rot="10800000" flipH="1">
            <a:off x="297988" y="320781"/>
            <a:ext cx="8548080" cy="4501932"/>
          </a:xfrm>
          <a:custGeom>
            <a:avLst/>
            <a:gdLst/>
            <a:ahLst/>
            <a:cxnLst/>
            <a:rect l="l" t="t" r="r" b="b"/>
            <a:pathLst>
              <a:path w="175049" h="112478" extrusionOk="0">
                <a:moveTo>
                  <a:pt x="0" y="1489"/>
                </a:moveTo>
                <a:lnTo>
                  <a:pt x="175049" y="0"/>
                </a:lnTo>
                <a:lnTo>
                  <a:pt x="173736" y="111865"/>
                </a:lnTo>
                <a:lnTo>
                  <a:pt x="2678" y="112478"/>
                </a:lnTo>
                <a:close/>
              </a:path>
            </a:pathLst>
          </a:custGeom>
          <a:solidFill>
            <a:schemeClr val="accent6"/>
          </a:solidFill>
          <a:ln>
            <a:noFill/>
          </a:ln>
        </p:spPr>
      </p:sp>
      <p:sp>
        <p:nvSpPr>
          <p:cNvPr id="267" name="Google Shape;267;p25"/>
          <p:cNvSpPr txBox="1">
            <a:spLocks noGrp="1"/>
          </p:cNvSpPr>
          <p:nvPr>
            <p:ph type="title"/>
          </p:nvPr>
        </p:nvSpPr>
        <p:spPr>
          <a:xfrm>
            <a:off x="748500" y="590575"/>
            <a:ext cx="7647000" cy="431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8" name="Google Shape;268;p25"/>
          <p:cNvSpPr txBox="1">
            <a:spLocks noGrp="1"/>
          </p:cNvSpPr>
          <p:nvPr>
            <p:ph type="subTitle" idx="1"/>
          </p:nvPr>
        </p:nvSpPr>
        <p:spPr>
          <a:xfrm>
            <a:off x="748525" y="2240550"/>
            <a:ext cx="1766700" cy="511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269" name="Google Shape;269;p25"/>
          <p:cNvSpPr txBox="1">
            <a:spLocks noGrp="1"/>
          </p:cNvSpPr>
          <p:nvPr>
            <p:ph type="subTitle" idx="2"/>
          </p:nvPr>
        </p:nvSpPr>
        <p:spPr>
          <a:xfrm>
            <a:off x="748525" y="1922075"/>
            <a:ext cx="1766700" cy="268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70" name="Google Shape;270;p25"/>
          <p:cNvSpPr txBox="1">
            <a:spLocks noGrp="1"/>
          </p:cNvSpPr>
          <p:nvPr>
            <p:ph type="subTitle" idx="3"/>
          </p:nvPr>
        </p:nvSpPr>
        <p:spPr>
          <a:xfrm>
            <a:off x="2708604" y="2240550"/>
            <a:ext cx="1766700" cy="511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271" name="Google Shape;271;p25"/>
          <p:cNvSpPr txBox="1">
            <a:spLocks noGrp="1"/>
          </p:cNvSpPr>
          <p:nvPr>
            <p:ph type="subTitle" idx="4"/>
          </p:nvPr>
        </p:nvSpPr>
        <p:spPr>
          <a:xfrm>
            <a:off x="2708604" y="1922075"/>
            <a:ext cx="1766700" cy="268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72" name="Google Shape;272;p25"/>
          <p:cNvSpPr txBox="1">
            <a:spLocks noGrp="1"/>
          </p:cNvSpPr>
          <p:nvPr>
            <p:ph type="subTitle" idx="5"/>
          </p:nvPr>
        </p:nvSpPr>
        <p:spPr>
          <a:xfrm>
            <a:off x="4668708" y="2240550"/>
            <a:ext cx="1766700" cy="511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273" name="Google Shape;273;p25"/>
          <p:cNvSpPr txBox="1">
            <a:spLocks noGrp="1"/>
          </p:cNvSpPr>
          <p:nvPr>
            <p:ph type="subTitle" idx="6"/>
          </p:nvPr>
        </p:nvSpPr>
        <p:spPr>
          <a:xfrm>
            <a:off x="4668708" y="1922075"/>
            <a:ext cx="1766700" cy="268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74" name="Google Shape;274;p25"/>
          <p:cNvSpPr txBox="1">
            <a:spLocks noGrp="1"/>
          </p:cNvSpPr>
          <p:nvPr>
            <p:ph type="subTitle" idx="7"/>
          </p:nvPr>
        </p:nvSpPr>
        <p:spPr>
          <a:xfrm>
            <a:off x="6628800" y="2240550"/>
            <a:ext cx="1766700" cy="511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275" name="Google Shape;275;p25"/>
          <p:cNvSpPr txBox="1">
            <a:spLocks noGrp="1"/>
          </p:cNvSpPr>
          <p:nvPr>
            <p:ph type="subTitle" idx="8"/>
          </p:nvPr>
        </p:nvSpPr>
        <p:spPr>
          <a:xfrm>
            <a:off x="6628800" y="1922075"/>
            <a:ext cx="1766700" cy="268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76" name="Google Shape;276;p25"/>
          <p:cNvSpPr txBox="1">
            <a:spLocks noGrp="1"/>
          </p:cNvSpPr>
          <p:nvPr>
            <p:ph type="subTitle" idx="9"/>
          </p:nvPr>
        </p:nvSpPr>
        <p:spPr>
          <a:xfrm>
            <a:off x="748525" y="3875850"/>
            <a:ext cx="1766700" cy="511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277" name="Google Shape;277;p25"/>
          <p:cNvSpPr txBox="1">
            <a:spLocks noGrp="1"/>
          </p:cNvSpPr>
          <p:nvPr>
            <p:ph type="subTitle" idx="13"/>
          </p:nvPr>
        </p:nvSpPr>
        <p:spPr>
          <a:xfrm>
            <a:off x="748525" y="3557375"/>
            <a:ext cx="1766700" cy="268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78" name="Google Shape;278;p25"/>
          <p:cNvSpPr txBox="1">
            <a:spLocks noGrp="1"/>
          </p:cNvSpPr>
          <p:nvPr>
            <p:ph type="subTitle" idx="14"/>
          </p:nvPr>
        </p:nvSpPr>
        <p:spPr>
          <a:xfrm>
            <a:off x="2708604" y="3875850"/>
            <a:ext cx="1766700" cy="511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279" name="Google Shape;279;p25"/>
          <p:cNvSpPr txBox="1">
            <a:spLocks noGrp="1"/>
          </p:cNvSpPr>
          <p:nvPr>
            <p:ph type="subTitle" idx="15"/>
          </p:nvPr>
        </p:nvSpPr>
        <p:spPr>
          <a:xfrm>
            <a:off x="2708604" y="3557375"/>
            <a:ext cx="1766700" cy="268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80" name="Google Shape;280;p25"/>
          <p:cNvSpPr txBox="1">
            <a:spLocks noGrp="1"/>
          </p:cNvSpPr>
          <p:nvPr>
            <p:ph type="subTitle" idx="16"/>
          </p:nvPr>
        </p:nvSpPr>
        <p:spPr>
          <a:xfrm>
            <a:off x="4668708" y="3875850"/>
            <a:ext cx="1766700" cy="511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281" name="Google Shape;281;p25"/>
          <p:cNvSpPr txBox="1">
            <a:spLocks noGrp="1"/>
          </p:cNvSpPr>
          <p:nvPr>
            <p:ph type="subTitle" idx="17"/>
          </p:nvPr>
        </p:nvSpPr>
        <p:spPr>
          <a:xfrm>
            <a:off x="4668708" y="3557375"/>
            <a:ext cx="1766700" cy="268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82" name="Google Shape;282;p25"/>
          <p:cNvSpPr txBox="1">
            <a:spLocks noGrp="1"/>
          </p:cNvSpPr>
          <p:nvPr>
            <p:ph type="subTitle" idx="18"/>
          </p:nvPr>
        </p:nvSpPr>
        <p:spPr>
          <a:xfrm>
            <a:off x="6628800" y="3875850"/>
            <a:ext cx="1766700" cy="511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283" name="Google Shape;283;p25"/>
          <p:cNvSpPr txBox="1">
            <a:spLocks noGrp="1"/>
          </p:cNvSpPr>
          <p:nvPr>
            <p:ph type="subTitle" idx="19"/>
          </p:nvPr>
        </p:nvSpPr>
        <p:spPr>
          <a:xfrm>
            <a:off x="6628800" y="3557375"/>
            <a:ext cx="1766700" cy="268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84" name="Google Shape;284;p25"/>
          <p:cNvSpPr/>
          <p:nvPr/>
        </p:nvSpPr>
        <p:spPr>
          <a:xfrm rot="127307">
            <a:off x="10" y="4987074"/>
            <a:ext cx="9143970" cy="362707"/>
          </a:xfrm>
          <a:custGeom>
            <a:avLst/>
            <a:gdLst/>
            <a:ahLst/>
            <a:cxnLst/>
            <a:rect l="l" t="t" r="r" b="b"/>
            <a:pathLst>
              <a:path w="78095" h="15866" extrusionOk="0">
                <a:moveTo>
                  <a:pt x="78095" y="0"/>
                </a:moveTo>
                <a:lnTo>
                  <a:pt x="51968" y="2483"/>
                </a:lnTo>
                <a:lnTo>
                  <a:pt x="51583" y="2521"/>
                </a:lnTo>
                <a:lnTo>
                  <a:pt x="51372" y="2541"/>
                </a:lnTo>
                <a:lnTo>
                  <a:pt x="49495" y="2719"/>
                </a:lnTo>
                <a:lnTo>
                  <a:pt x="12179" y="6266"/>
                </a:lnTo>
                <a:lnTo>
                  <a:pt x="7017" y="6757"/>
                </a:lnTo>
                <a:lnTo>
                  <a:pt x="6983" y="6760"/>
                </a:lnTo>
                <a:lnTo>
                  <a:pt x="5601" y="6892"/>
                </a:lnTo>
                <a:lnTo>
                  <a:pt x="0" y="7423"/>
                </a:lnTo>
                <a:lnTo>
                  <a:pt x="0" y="15865"/>
                </a:lnTo>
                <a:lnTo>
                  <a:pt x="78095" y="15865"/>
                </a:lnTo>
                <a:lnTo>
                  <a:pt x="78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109134" y="0"/>
            <a:ext cx="235124" cy="5634188"/>
          </a:xfrm>
          <a:custGeom>
            <a:avLst/>
            <a:gdLst/>
            <a:ahLst/>
            <a:cxnLst/>
            <a:rect l="l" t="t" r="r" b="b"/>
            <a:pathLst>
              <a:path w="8091" h="32755" extrusionOk="0">
                <a:moveTo>
                  <a:pt x="0" y="1"/>
                </a:moveTo>
                <a:lnTo>
                  <a:pt x="989" y="32754"/>
                </a:lnTo>
                <a:lnTo>
                  <a:pt x="7367" y="32176"/>
                </a:lnTo>
                <a:lnTo>
                  <a:pt x="8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104912" y="0"/>
            <a:ext cx="101332" cy="5534766"/>
          </a:xfrm>
          <a:custGeom>
            <a:avLst/>
            <a:gdLst/>
            <a:ahLst/>
            <a:cxnLst/>
            <a:rect l="l" t="t" r="r" b="b"/>
            <a:pathLst>
              <a:path w="3487" h="32177" extrusionOk="0">
                <a:moveTo>
                  <a:pt x="724" y="1"/>
                </a:moveTo>
                <a:lnTo>
                  <a:pt x="1" y="32176"/>
                </a:lnTo>
                <a:lnTo>
                  <a:pt x="1810" y="31976"/>
                </a:lnTo>
                <a:lnTo>
                  <a:pt x="3487" y="1"/>
                </a:lnTo>
                <a:close/>
              </a:path>
            </a:pathLst>
          </a:custGeom>
          <a:solidFill>
            <a:srgbClr val="A68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_1">
    <p:spTree>
      <p:nvGrpSpPr>
        <p:cNvPr id="1" name="Shape 370"/>
        <p:cNvGrpSpPr/>
        <p:nvPr/>
      </p:nvGrpSpPr>
      <p:grpSpPr>
        <a:xfrm>
          <a:off x="0" y="0"/>
          <a:ext cx="0" cy="0"/>
          <a:chOff x="0" y="0"/>
          <a:chExt cx="0" cy="0"/>
        </a:xfrm>
      </p:grpSpPr>
      <p:sp>
        <p:nvSpPr>
          <p:cNvPr id="371" name="Google Shape;371;p33"/>
          <p:cNvSpPr/>
          <p:nvPr/>
        </p:nvSpPr>
        <p:spPr>
          <a:xfrm>
            <a:off x="820100" y="1517075"/>
            <a:ext cx="7503825" cy="2913514"/>
          </a:xfrm>
          <a:custGeom>
            <a:avLst/>
            <a:gdLst/>
            <a:ahLst/>
            <a:cxnLst/>
            <a:rect l="l" t="t" r="r" b="b"/>
            <a:pathLst>
              <a:path w="300153" h="54755" extrusionOk="0">
                <a:moveTo>
                  <a:pt x="1926" y="671"/>
                </a:moveTo>
                <a:lnTo>
                  <a:pt x="300153" y="0"/>
                </a:lnTo>
                <a:lnTo>
                  <a:pt x="296132" y="54755"/>
                </a:lnTo>
                <a:lnTo>
                  <a:pt x="0" y="53841"/>
                </a:lnTo>
                <a:close/>
              </a:path>
            </a:pathLst>
          </a:custGeom>
          <a:solidFill>
            <a:schemeClr val="accent6"/>
          </a:solidFill>
          <a:ln>
            <a:noFill/>
          </a:ln>
        </p:spPr>
      </p:sp>
      <p:pic>
        <p:nvPicPr>
          <p:cNvPr id="372" name="Google Shape;372;p33"/>
          <p:cNvPicPr preferRelativeResize="0"/>
          <p:nvPr/>
        </p:nvPicPr>
        <p:blipFill>
          <a:blip r:embed="rId2">
            <a:alphaModFix/>
          </a:blip>
          <a:stretch>
            <a:fillRect/>
          </a:stretch>
        </p:blipFill>
        <p:spPr>
          <a:xfrm>
            <a:off x="6412625" y="1749900"/>
            <a:ext cx="2841451" cy="3425125"/>
          </a:xfrm>
          <a:prstGeom prst="rect">
            <a:avLst/>
          </a:prstGeom>
          <a:noFill/>
          <a:ln>
            <a:noFill/>
          </a:ln>
        </p:spPr>
      </p:pic>
      <p:grpSp>
        <p:nvGrpSpPr>
          <p:cNvPr id="373" name="Google Shape;373;p33"/>
          <p:cNvGrpSpPr/>
          <p:nvPr/>
        </p:nvGrpSpPr>
        <p:grpSpPr>
          <a:xfrm rot="-5400000" flipH="1">
            <a:off x="1839447" y="-2681394"/>
            <a:ext cx="613180" cy="5422342"/>
            <a:chOff x="-321875" y="-138300"/>
            <a:chExt cx="634499" cy="5634188"/>
          </a:xfrm>
        </p:grpSpPr>
        <p:sp>
          <p:nvSpPr>
            <p:cNvPr id="374" name="Google Shape;374;p33"/>
            <p:cNvSpPr/>
            <p:nvPr/>
          </p:nvSpPr>
          <p:spPr>
            <a:xfrm>
              <a:off x="-321875" y="-138300"/>
              <a:ext cx="473020" cy="5634188"/>
            </a:xfrm>
            <a:custGeom>
              <a:avLst/>
              <a:gdLst/>
              <a:ahLst/>
              <a:cxnLst/>
              <a:rect l="l" t="t" r="r" b="b"/>
              <a:pathLst>
                <a:path w="8091" h="32755" extrusionOk="0">
                  <a:moveTo>
                    <a:pt x="0" y="1"/>
                  </a:moveTo>
                  <a:lnTo>
                    <a:pt x="989" y="32754"/>
                  </a:lnTo>
                  <a:lnTo>
                    <a:pt x="7367" y="32176"/>
                  </a:lnTo>
                  <a:lnTo>
                    <a:pt x="8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108766" y="-138300"/>
              <a:ext cx="203859" cy="5534766"/>
            </a:xfrm>
            <a:custGeom>
              <a:avLst/>
              <a:gdLst/>
              <a:ahLst/>
              <a:cxnLst/>
              <a:rect l="l" t="t" r="r" b="b"/>
              <a:pathLst>
                <a:path w="3487" h="32177" extrusionOk="0">
                  <a:moveTo>
                    <a:pt x="724" y="1"/>
                  </a:moveTo>
                  <a:lnTo>
                    <a:pt x="1" y="32176"/>
                  </a:lnTo>
                  <a:lnTo>
                    <a:pt x="1810" y="31976"/>
                  </a:lnTo>
                  <a:lnTo>
                    <a:pt x="3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33"/>
          <p:cNvSpPr/>
          <p:nvPr/>
        </p:nvSpPr>
        <p:spPr>
          <a:xfrm>
            <a:off x="292263" y="930589"/>
            <a:ext cx="585017" cy="211319"/>
          </a:xfrm>
          <a:custGeom>
            <a:avLst/>
            <a:gdLst/>
            <a:ahLst/>
            <a:cxnLst/>
            <a:rect l="l" t="t" r="r" b="b"/>
            <a:pathLst>
              <a:path w="8009" h="2893" extrusionOk="0">
                <a:moveTo>
                  <a:pt x="3684" y="1"/>
                </a:moveTo>
                <a:cubicBezTo>
                  <a:pt x="3484" y="1"/>
                  <a:pt x="3353" y="139"/>
                  <a:pt x="3356" y="508"/>
                </a:cubicBezTo>
                <a:cubicBezTo>
                  <a:pt x="3363" y="1248"/>
                  <a:pt x="3393" y="1535"/>
                  <a:pt x="3421" y="1638"/>
                </a:cubicBezTo>
                <a:lnTo>
                  <a:pt x="3421" y="1638"/>
                </a:lnTo>
                <a:cubicBezTo>
                  <a:pt x="3220" y="1573"/>
                  <a:pt x="2501" y="1359"/>
                  <a:pt x="1763" y="1359"/>
                </a:cubicBezTo>
                <a:cubicBezTo>
                  <a:pt x="1033" y="1359"/>
                  <a:pt x="285" y="1568"/>
                  <a:pt x="0" y="2338"/>
                </a:cubicBezTo>
                <a:lnTo>
                  <a:pt x="8008" y="2892"/>
                </a:lnTo>
                <a:cubicBezTo>
                  <a:pt x="8008" y="2892"/>
                  <a:pt x="6552" y="969"/>
                  <a:pt x="5844" y="969"/>
                </a:cubicBezTo>
                <a:cubicBezTo>
                  <a:pt x="5693" y="969"/>
                  <a:pt x="5576" y="1056"/>
                  <a:pt x="5515" y="1266"/>
                </a:cubicBezTo>
                <a:cubicBezTo>
                  <a:pt x="5515" y="1266"/>
                  <a:pt x="4288" y="1"/>
                  <a:pt x="3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8159738" y="203389"/>
            <a:ext cx="585017" cy="211319"/>
          </a:xfrm>
          <a:custGeom>
            <a:avLst/>
            <a:gdLst/>
            <a:ahLst/>
            <a:cxnLst/>
            <a:rect l="l" t="t" r="r" b="b"/>
            <a:pathLst>
              <a:path w="8009" h="2893" extrusionOk="0">
                <a:moveTo>
                  <a:pt x="3684" y="1"/>
                </a:moveTo>
                <a:cubicBezTo>
                  <a:pt x="3484" y="1"/>
                  <a:pt x="3353" y="139"/>
                  <a:pt x="3356" y="508"/>
                </a:cubicBezTo>
                <a:cubicBezTo>
                  <a:pt x="3363" y="1248"/>
                  <a:pt x="3393" y="1535"/>
                  <a:pt x="3421" y="1638"/>
                </a:cubicBezTo>
                <a:lnTo>
                  <a:pt x="3421" y="1638"/>
                </a:lnTo>
                <a:cubicBezTo>
                  <a:pt x="3220" y="1573"/>
                  <a:pt x="2501" y="1359"/>
                  <a:pt x="1763" y="1359"/>
                </a:cubicBezTo>
                <a:cubicBezTo>
                  <a:pt x="1033" y="1359"/>
                  <a:pt x="285" y="1568"/>
                  <a:pt x="0" y="2338"/>
                </a:cubicBezTo>
                <a:lnTo>
                  <a:pt x="8008" y="2892"/>
                </a:lnTo>
                <a:cubicBezTo>
                  <a:pt x="8008" y="2892"/>
                  <a:pt x="6552" y="969"/>
                  <a:pt x="5844" y="969"/>
                </a:cubicBezTo>
                <a:cubicBezTo>
                  <a:pt x="5693" y="969"/>
                  <a:pt x="5576" y="1056"/>
                  <a:pt x="5515" y="1266"/>
                </a:cubicBezTo>
                <a:cubicBezTo>
                  <a:pt x="5515" y="1266"/>
                  <a:pt x="4288" y="1"/>
                  <a:pt x="3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_1_1">
    <p:spTree>
      <p:nvGrpSpPr>
        <p:cNvPr id="1" name="Shape 378"/>
        <p:cNvGrpSpPr/>
        <p:nvPr/>
      </p:nvGrpSpPr>
      <p:grpSpPr>
        <a:xfrm>
          <a:off x="0" y="0"/>
          <a:ext cx="0" cy="0"/>
          <a:chOff x="0" y="0"/>
          <a:chExt cx="0" cy="0"/>
        </a:xfrm>
      </p:grpSpPr>
      <p:sp>
        <p:nvSpPr>
          <p:cNvPr id="379" name="Google Shape;379;p34"/>
          <p:cNvSpPr/>
          <p:nvPr/>
        </p:nvSpPr>
        <p:spPr>
          <a:xfrm>
            <a:off x="-100325" y="2112250"/>
            <a:ext cx="3620689" cy="2551873"/>
          </a:xfrm>
          <a:custGeom>
            <a:avLst/>
            <a:gdLst/>
            <a:ahLst/>
            <a:cxnLst/>
            <a:rect l="l" t="t" r="r" b="b"/>
            <a:pathLst>
              <a:path w="24150" h="17021" extrusionOk="0">
                <a:moveTo>
                  <a:pt x="2906" y="0"/>
                </a:moveTo>
                <a:lnTo>
                  <a:pt x="2530" y="3536"/>
                </a:lnTo>
                <a:lnTo>
                  <a:pt x="0" y="2969"/>
                </a:lnTo>
                <a:lnTo>
                  <a:pt x="0" y="17021"/>
                </a:lnTo>
                <a:lnTo>
                  <a:pt x="23342" y="15693"/>
                </a:lnTo>
                <a:lnTo>
                  <a:pt x="24150" y="10398"/>
                </a:lnTo>
                <a:lnTo>
                  <a:pt x="22044" y="10398"/>
                </a:lnTo>
                <a:lnTo>
                  <a:pt x="22044" y="12038"/>
                </a:lnTo>
                <a:lnTo>
                  <a:pt x="19543" y="12038"/>
                </a:lnTo>
                <a:lnTo>
                  <a:pt x="20043" y="6673"/>
                </a:lnTo>
                <a:lnTo>
                  <a:pt x="17479" y="5372"/>
                </a:lnTo>
                <a:lnTo>
                  <a:pt x="16853" y="7619"/>
                </a:lnTo>
                <a:lnTo>
                  <a:pt x="6471" y="5473"/>
                </a:lnTo>
                <a:lnTo>
                  <a:pt x="7221" y="1229"/>
                </a:lnTo>
                <a:lnTo>
                  <a:pt x="29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7922358" y="2181467"/>
            <a:ext cx="771996" cy="1025038"/>
          </a:xfrm>
          <a:custGeom>
            <a:avLst/>
            <a:gdLst/>
            <a:ahLst/>
            <a:cxnLst/>
            <a:rect l="l" t="t" r="r" b="b"/>
            <a:pathLst>
              <a:path w="6269" h="8324" extrusionOk="0">
                <a:moveTo>
                  <a:pt x="2817" y="0"/>
                </a:moveTo>
                <a:lnTo>
                  <a:pt x="0" y="666"/>
                </a:lnTo>
                <a:lnTo>
                  <a:pt x="888" y="4214"/>
                </a:lnTo>
                <a:lnTo>
                  <a:pt x="2273" y="3828"/>
                </a:lnTo>
                <a:lnTo>
                  <a:pt x="3513" y="8323"/>
                </a:lnTo>
                <a:lnTo>
                  <a:pt x="6269" y="7246"/>
                </a:lnTo>
                <a:lnTo>
                  <a:pt x="5767" y="2381"/>
                </a:lnTo>
                <a:lnTo>
                  <a:pt x="4250" y="2905"/>
                </a:lnTo>
                <a:lnTo>
                  <a:pt x="28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5821043" y="1864250"/>
            <a:ext cx="3423308" cy="2551882"/>
          </a:xfrm>
          <a:custGeom>
            <a:avLst/>
            <a:gdLst/>
            <a:ahLst/>
            <a:cxnLst/>
            <a:rect l="l" t="t" r="r" b="b"/>
            <a:pathLst>
              <a:path w="27799" h="20723" extrusionOk="0">
                <a:moveTo>
                  <a:pt x="27799" y="0"/>
                </a:moveTo>
                <a:lnTo>
                  <a:pt x="25025" y="1003"/>
                </a:lnTo>
                <a:lnTo>
                  <a:pt x="22518" y="1908"/>
                </a:lnTo>
                <a:lnTo>
                  <a:pt x="22831" y="4957"/>
                </a:lnTo>
                <a:lnTo>
                  <a:pt x="23333" y="9822"/>
                </a:lnTo>
                <a:lnTo>
                  <a:pt x="20577" y="10901"/>
                </a:lnTo>
                <a:lnTo>
                  <a:pt x="19337" y="6405"/>
                </a:lnTo>
                <a:lnTo>
                  <a:pt x="17952" y="6790"/>
                </a:lnTo>
                <a:lnTo>
                  <a:pt x="17938" y="6794"/>
                </a:lnTo>
                <a:lnTo>
                  <a:pt x="14371" y="7789"/>
                </a:lnTo>
                <a:lnTo>
                  <a:pt x="15771" y="14246"/>
                </a:lnTo>
                <a:lnTo>
                  <a:pt x="8865" y="16208"/>
                </a:lnTo>
                <a:lnTo>
                  <a:pt x="8538" y="13300"/>
                </a:lnTo>
                <a:lnTo>
                  <a:pt x="4151" y="13103"/>
                </a:lnTo>
                <a:lnTo>
                  <a:pt x="3714" y="11534"/>
                </a:lnTo>
                <a:lnTo>
                  <a:pt x="3174" y="9596"/>
                </a:lnTo>
                <a:lnTo>
                  <a:pt x="0" y="9596"/>
                </a:lnTo>
                <a:lnTo>
                  <a:pt x="1245" y="20722"/>
                </a:lnTo>
                <a:lnTo>
                  <a:pt x="27799" y="19211"/>
                </a:lnTo>
                <a:lnTo>
                  <a:pt x="27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100325" y="2172969"/>
            <a:ext cx="3538980" cy="2491154"/>
          </a:xfrm>
          <a:custGeom>
            <a:avLst/>
            <a:gdLst/>
            <a:ahLst/>
            <a:cxnLst/>
            <a:rect l="l" t="t" r="r" b="b"/>
            <a:pathLst>
              <a:path w="23605" h="16616" extrusionOk="0">
                <a:moveTo>
                  <a:pt x="9173" y="1"/>
                </a:moveTo>
                <a:lnTo>
                  <a:pt x="6597" y="7214"/>
                </a:lnTo>
                <a:lnTo>
                  <a:pt x="0" y="6024"/>
                </a:lnTo>
                <a:lnTo>
                  <a:pt x="0" y="16616"/>
                </a:lnTo>
                <a:lnTo>
                  <a:pt x="23342" y="15288"/>
                </a:lnTo>
                <a:lnTo>
                  <a:pt x="23605" y="13829"/>
                </a:lnTo>
                <a:lnTo>
                  <a:pt x="23605" y="13829"/>
                </a:lnTo>
                <a:lnTo>
                  <a:pt x="21446" y="13971"/>
                </a:lnTo>
                <a:lnTo>
                  <a:pt x="21172" y="8967"/>
                </a:lnTo>
                <a:lnTo>
                  <a:pt x="19100" y="8358"/>
                </a:lnTo>
                <a:lnTo>
                  <a:pt x="18235" y="12431"/>
                </a:lnTo>
                <a:lnTo>
                  <a:pt x="15721" y="11908"/>
                </a:lnTo>
                <a:lnTo>
                  <a:pt x="16356" y="2790"/>
                </a:lnTo>
                <a:lnTo>
                  <a:pt x="9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3" name="Google Shape;383;p34"/>
          <p:cNvPicPr preferRelativeResize="0"/>
          <p:nvPr/>
        </p:nvPicPr>
        <p:blipFill>
          <a:blip r:embed="rId2">
            <a:alphaModFix/>
          </a:blip>
          <a:stretch>
            <a:fillRect/>
          </a:stretch>
        </p:blipFill>
        <p:spPr>
          <a:xfrm>
            <a:off x="3094928" y="744950"/>
            <a:ext cx="2954129" cy="3823926"/>
          </a:xfrm>
          <a:prstGeom prst="rect">
            <a:avLst/>
          </a:prstGeom>
          <a:noFill/>
          <a:ln>
            <a:noFill/>
          </a:ln>
        </p:spPr>
      </p:pic>
      <p:pic>
        <p:nvPicPr>
          <p:cNvPr id="384" name="Google Shape;384;p34"/>
          <p:cNvPicPr preferRelativeResize="0"/>
          <p:nvPr/>
        </p:nvPicPr>
        <p:blipFill>
          <a:blip r:embed="rId3">
            <a:alphaModFix/>
          </a:blip>
          <a:stretch>
            <a:fillRect/>
          </a:stretch>
        </p:blipFill>
        <p:spPr>
          <a:xfrm rot="2">
            <a:off x="-18300" y="4086002"/>
            <a:ext cx="9144000" cy="11521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rot="-271198" flipH="1">
            <a:off x="-279755" y="2028820"/>
            <a:ext cx="9247693" cy="3630708"/>
          </a:xfrm>
          <a:custGeom>
            <a:avLst/>
            <a:gdLst/>
            <a:ahLst/>
            <a:cxnLst/>
            <a:rect l="l" t="t" r="r" b="b"/>
            <a:pathLst>
              <a:path w="67153" h="28927" extrusionOk="0">
                <a:moveTo>
                  <a:pt x="59474" y="1"/>
                </a:moveTo>
                <a:lnTo>
                  <a:pt x="45249" y="732"/>
                </a:lnTo>
                <a:lnTo>
                  <a:pt x="44453" y="18414"/>
                </a:lnTo>
                <a:lnTo>
                  <a:pt x="36713" y="18414"/>
                </a:lnTo>
                <a:lnTo>
                  <a:pt x="35151" y="10049"/>
                </a:lnTo>
                <a:lnTo>
                  <a:pt x="25726" y="9894"/>
                </a:lnTo>
                <a:lnTo>
                  <a:pt x="26657" y="19386"/>
                </a:lnTo>
                <a:lnTo>
                  <a:pt x="21551" y="20088"/>
                </a:lnTo>
                <a:lnTo>
                  <a:pt x="21551" y="4786"/>
                </a:lnTo>
                <a:lnTo>
                  <a:pt x="5600" y="3184"/>
                </a:lnTo>
                <a:lnTo>
                  <a:pt x="6476" y="21391"/>
                </a:lnTo>
                <a:lnTo>
                  <a:pt x="670" y="21622"/>
                </a:lnTo>
                <a:lnTo>
                  <a:pt x="1" y="28926"/>
                </a:lnTo>
                <a:lnTo>
                  <a:pt x="67153" y="22572"/>
                </a:lnTo>
                <a:lnTo>
                  <a:pt x="67153" y="19662"/>
                </a:lnTo>
                <a:lnTo>
                  <a:pt x="60107" y="19729"/>
                </a:lnTo>
                <a:lnTo>
                  <a:pt x="59474" y="1"/>
                </a:lnTo>
                <a:close/>
              </a:path>
            </a:pathLst>
          </a:custGeom>
          <a:solidFill>
            <a:srgbClr val="9DC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0"/>
            <a:ext cx="9326816" cy="4291271"/>
          </a:xfrm>
          <a:custGeom>
            <a:avLst/>
            <a:gdLst/>
            <a:ahLst/>
            <a:cxnLst/>
            <a:rect l="l" t="t" r="r" b="b"/>
            <a:pathLst>
              <a:path w="69053" h="30174" extrusionOk="0">
                <a:moveTo>
                  <a:pt x="0" y="1"/>
                </a:moveTo>
                <a:lnTo>
                  <a:pt x="0" y="30173"/>
                </a:lnTo>
                <a:lnTo>
                  <a:pt x="775" y="1294"/>
                </a:lnTo>
                <a:lnTo>
                  <a:pt x="69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3"/>
          <p:cNvPicPr preferRelativeResize="0"/>
          <p:nvPr/>
        </p:nvPicPr>
        <p:blipFill>
          <a:blip r:embed="rId2">
            <a:alphaModFix/>
          </a:blip>
          <a:stretch>
            <a:fillRect/>
          </a:stretch>
        </p:blipFill>
        <p:spPr>
          <a:xfrm>
            <a:off x="6385437" y="2017275"/>
            <a:ext cx="2841451" cy="3425125"/>
          </a:xfrm>
          <a:prstGeom prst="rect">
            <a:avLst/>
          </a:prstGeom>
          <a:noFill/>
          <a:ln>
            <a:noFill/>
          </a:ln>
        </p:spPr>
      </p:pic>
      <p:grpSp>
        <p:nvGrpSpPr>
          <p:cNvPr id="21" name="Google Shape;21;p3"/>
          <p:cNvGrpSpPr/>
          <p:nvPr/>
        </p:nvGrpSpPr>
        <p:grpSpPr>
          <a:xfrm>
            <a:off x="477125" y="-138300"/>
            <a:ext cx="1266169" cy="5634188"/>
            <a:chOff x="1839125" y="-138300"/>
            <a:chExt cx="1266169" cy="5634188"/>
          </a:xfrm>
        </p:grpSpPr>
        <p:sp>
          <p:nvSpPr>
            <p:cNvPr id="22" name="Google Shape;22;p3"/>
            <p:cNvSpPr/>
            <p:nvPr/>
          </p:nvSpPr>
          <p:spPr>
            <a:xfrm>
              <a:off x="1839125" y="-138300"/>
              <a:ext cx="1110025" cy="5634188"/>
            </a:xfrm>
            <a:custGeom>
              <a:avLst/>
              <a:gdLst/>
              <a:ahLst/>
              <a:cxnLst/>
              <a:rect l="l" t="t" r="r" b="b"/>
              <a:pathLst>
                <a:path w="8091" h="32755" extrusionOk="0">
                  <a:moveTo>
                    <a:pt x="0" y="1"/>
                  </a:moveTo>
                  <a:lnTo>
                    <a:pt x="989" y="32754"/>
                  </a:lnTo>
                  <a:lnTo>
                    <a:pt x="7367" y="32176"/>
                  </a:lnTo>
                  <a:lnTo>
                    <a:pt x="8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2860070" y="-138300"/>
              <a:ext cx="245223" cy="5534766"/>
            </a:xfrm>
            <a:custGeom>
              <a:avLst/>
              <a:gdLst/>
              <a:ahLst/>
              <a:cxnLst/>
              <a:rect l="l" t="t" r="r" b="b"/>
              <a:pathLst>
                <a:path w="3487" h="32177" extrusionOk="0">
                  <a:moveTo>
                    <a:pt x="724" y="1"/>
                  </a:moveTo>
                  <a:lnTo>
                    <a:pt x="1" y="32176"/>
                  </a:lnTo>
                  <a:lnTo>
                    <a:pt x="1810" y="31976"/>
                  </a:lnTo>
                  <a:lnTo>
                    <a:pt x="3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flipH="1">
            <a:off x="-82878" y="4972055"/>
            <a:ext cx="8874716" cy="435006"/>
          </a:xfrm>
          <a:custGeom>
            <a:avLst/>
            <a:gdLst/>
            <a:ahLst/>
            <a:cxnLst/>
            <a:rect l="l" t="t" r="r" b="b"/>
            <a:pathLst>
              <a:path w="78095" h="15866" extrusionOk="0">
                <a:moveTo>
                  <a:pt x="78095" y="0"/>
                </a:moveTo>
                <a:lnTo>
                  <a:pt x="51968" y="2483"/>
                </a:lnTo>
                <a:lnTo>
                  <a:pt x="51583" y="2521"/>
                </a:lnTo>
                <a:lnTo>
                  <a:pt x="51372" y="2541"/>
                </a:lnTo>
                <a:lnTo>
                  <a:pt x="49495" y="2719"/>
                </a:lnTo>
                <a:lnTo>
                  <a:pt x="12179" y="6266"/>
                </a:lnTo>
                <a:lnTo>
                  <a:pt x="7017" y="6757"/>
                </a:lnTo>
                <a:lnTo>
                  <a:pt x="6983" y="6760"/>
                </a:lnTo>
                <a:lnTo>
                  <a:pt x="5601" y="6892"/>
                </a:lnTo>
                <a:lnTo>
                  <a:pt x="0" y="7423"/>
                </a:lnTo>
                <a:lnTo>
                  <a:pt x="0" y="15865"/>
                </a:lnTo>
                <a:lnTo>
                  <a:pt x="78095" y="15865"/>
                </a:lnTo>
                <a:lnTo>
                  <a:pt x="7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hasCustomPrompt="1"/>
          </p:nvPr>
        </p:nvSpPr>
        <p:spPr>
          <a:xfrm>
            <a:off x="4282627" y="1471600"/>
            <a:ext cx="1512600" cy="866700"/>
          </a:xfrm>
          <a:prstGeom prst="rect">
            <a:avLst/>
          </a:prstGeom>
          <a:noFill/>
        </p:spPr>
        <p:txBody>
          <a:bodyPr spcFirstLastPara="1" wrap="square" lIns="0" tIns="0" rIns="0" bIns="0" anchor="ctr" anchorCtr="0">
            <a:noAutofit/>
          </a:bodyPr>
          <a:lstStyle>
            <a:lvl1pPr lvl="0" algn="ctr" rtl="0">
              <a:spcBef>
                <a:spcPts val="0"/>
              </a:spcBef>
              <a:spcAft>
                <a:spcPts val="0"/>
              </a:spcAft>
              <a:buSzPts val="2500"/>
              <a:buNone/>
              <a:defRPr sz="7000">
                <a:solidFill>
                  <a:schemeClr val="accent6"/>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6" name="Google Shape;26;p3"/>
          <p:cNvSpPr txBox="1">
            <a:spLocks noGrp="1"/>
          </p:cNvSpPr>
          <p:nvPr>
            <p:ph type="title" idx="2"/>
          </p:nvPr>
        </p:nvSpPr>
        <p:spPr>
          <a:xfrm flipH="1">
            <a:off x="3211325" y="2532650"/>
            <a:ext cx="3655200" cy="6786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flipH="1">
            <a:off x="3768277" y="3211123"/>
            <a:ext cx="2541300" cy="525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800"/>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a:off x="297988" y="320781"/>
            <a:ext cx="8548080" cy="4501932"/>
          </a:xfrm>
          <a:custGeom>
            <a:avLst/>
            <a:gdLst/>
            <a:ahLst/>
            <a:cxnLst/>
            <a:rect l="l" t="t" r="r" b="b"/>
            <a:pathLst>
              <a:path w="175049" h="112478" extrusionOk="0">
                <a:moveTo>
                  <a:pt x="0" y="1489"/>
                </a:moveTo>
                <a:lnTo>
                  <a:pt x="175049" y="0"/>
                </a:lnTo>
                <a:lnTo>
                  <a:pt x="173736" y="111865"/>
                </a:lnTo>
                <a:lnTo>
                  <a:pt x="2678" y="112478"/>
                </a:lnTo>
                <a:close/>
              </a:path>
            </a:pathLst>
          </a:custGeom>
          <a:solidFill>
            <a:schemeClr val="accent6"/>
          </a:solidFill>
          <a:ln>
            <a:noFill/>
          </a:ln>
        </p:spPr>
      </p:sp>
      <p:sp>
        <p:nvSpPr>
          <p:cNvPr id="30" name="Google Shape;30;p4"/>
          <p:cNvSpPr txBox="1">
            <a:spLocks noGrp="1"/>
          </p:cNvSpPr>
          <p:nvPr>
            <p:ph type="body" idx="1"/>
          </p:nvPr>
        </p:nvSpPr>
        <p:spPr>
          <a:xfrm>
            <a:off x="748500" y="1340575"/>
            <a:ext cx="3749100" cy="3113700"/>
          </a:xfrm>
          <a:prstGeom prst="rect">
            <a:avLst/>
          </a:prstGeom>
        </p:spPr>
        <p:txBody>
          <a:bodyPr spcFirstLastPara="1" wrap="square" lIns="0" tIns="0" rIns="0" bIns="0" anchor="t" anchorCtr="0">
            <a:noAutofit/>
          </a:bodyPr>
          <a:lstStyle>
            <a:lvl1pPr marL="457200" lvl="0" indent="-317500">
              <a:spcBef>
                <a:spcPts val="0"/>
              </a:spcBef>
              <a:spcAft>
                <a:spcPts val="0"/>
              </a:spcAft>
              <a:buClr>
                <a:schemeClr val="accent5"/>
              </a:buClr>
              <a:buSzPts val="1400"/>
              <a:buFont typeface="Catamaran"/>
              <a:buChar char="●"/>
              <a:defRPr/>
            </a:lvl1pPr>
            <a:lvl2pPr marL="914400" lvl="1" indent="-330200">
              <a:spcBef>
                <a:spcPts val="0"/>
              </a:spcBef>
              <a:spcAft>
                <a:spcPts val="0"/>
              </a:spcAft>
              <a:buClr>
                <a:srgbClr val="FFFDF7"/>
              </a:buClr>
              <a:buSzPts val="1600"/>
              <a:buFont typeface="Catamaran"/>
              <a:buChar char="○"/>
              <a:defRPr/>
            </a:lvl2pPr>
            <a:lvl3pPr marL="1371600" lvl="2" indent="-330200">
              <a:spcBef>
                <a:spcPts val="0"/>
              </a:spcBef>
              <a:spcAft>
                <a:spcPts val="0"/>
              </a:spcAft>
              <a:buClr>
                <a:srgbClr val="FFFDF7"/>
              </a:buClr>
              <a:buSzPts val="1600"/>
              <a:buFont typeface="Catamaran"/>
              <a:buChar char="■"/>
              <a:defRPr/>
            </a:lvl3pPr>
            <a:lvl4pPr marL="1828800" lvl="3" indent="-330200">
              <a:spcBef>
                <a:spcPts val="0"/>
              </a:spcBef>
              <a:spcAft>
                <a:spcPts val="0"/>
              </a:spcAft>
              <a:buClr>
                <a:srgbClr val="FFFDF7"/>
              </a:buClr>
              <a:buSzPts val="1600"/>
              <a:buFont typeface="Catamaran"/>
              <a:buChar char="●"/>
              <a:defRPr/>
            </a:lvl4pPr>
            <a:lvl5pPr marL="2286000" lvl="4" indent="-330200">
              <a:spcBef>
                <a:spcPts val="0"/>
              </a:spcBef>
              <a:spcAft>
                <a:spcPts val="0"/>
              </a:spcAft>
              <a:buClr>
                <a:srgbClr val="FFFDF7"/>
              </a:buClr>
              <a:buSzPts val="1600"/>
              <a:buFont typeface="Catamaran"/>
              <a:buChar char="○"/>
              <a:defRPr/>
            </a:lvl5pPr>
            <a:lvl6pPr marL="2743200" lvl="5" indent="-330200">
              <a:spcBef>
                <a:spcPts val="0"/>
              </a:spcBef>
              <a:spcAft>
                <a:spcPts val="0"/>
              </a:spcAft>
              <a:buClr>
                <a:srgbClr val="FFFDF7"/>
              </a:buClr>
              <a:buSzPts val="1600"/>
              <a:buFont typeface="Catamaran"/>
              <a:buChar char="■"/>
              <a:defRPr/>
            </a:lvl6pPr>
            <a:lvl7pPr marL="3200400" lvl="6" indent="-330200">
              <a:spcBef>
                <a:spcPts val="0"/>
              </a:spcBef>
              <a:spcAft>
                <a:spcPts val="0"/>
              </a:spcAft>
              <a:buClr>
                <a:srgbClr val="FFFDF7"/>
              </a:buClr>
              <a:buSzPts val="1600"/>
              <a:buFont typeface="Catamaran"/>
              <a:buChar char="●"/>
              <a:defRPr/>
            </a:lvl7pPr>
            <a:lvl8pPr marL="3657600" lvl="7" indent="-330200">
              <a:spcBef>
                <a:spcPts val="0"/>
              </a:spcBef>
              <a:spcAft>
                <a:spcPts val="0"/>
              </a:spcAft>
              <a:buClr>
                <a:srgbClr val="FFFDF7"/>
              </a:buClr>
              <a:buSzPts val="1600"/>
              <a:buFont typeface="Catamaran"/>
              <a:buChar char="○"/>
              <a:defRPr/>
            </a:lvl8pPr>
            <a:lvl9pPr marL="4114800" lvl="8" indent="-330200">
              <a:spcBef>
                <a:spcPts val="0"/>
              </a:spcBef>
              <a:spcAft>
                <a:spcPts val="0"/>
              </a:spcAft>
              <a:buClr>
                <a:srgbClr val="FFFDF7"/>
              </a:buClr>
              <a:buSzPts val="1600"/>
              <a:buFont typeface="Catamaran"/>
              <a:buChar char="■"/>
              <a:defRPr/>
            </a:lvl9pPr>
          </a:lstStyle>
          <a:p>
            <a:endParaRPr/>
          </a:p>
        </p:txBody>
      </p:sp>
      <p:sp>
        <p:nvSpPr>
          <p:cNvPr id="31" name="Google Shape;31;p4"/>
          <p:cNvSpPr txBox="1">
            <a:spLocks noGrp="1"/>
          </p:cNvSpPr>
          <p:nvPr>
            <p:ph type="title"/>
          </p:nvPr>
        </p:nvSpPr>
        <p:spPr>
          <a:xfrm>
            <a:off x="748500" y="590575"/>
            <a:ext cx="7647000" cy="431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6"/>
          <p:cNvSpPr/>
          <p:nvPr/>
        </p:nvSpPr>
        <p:spPr>
          <a:xfrm rot="10800000" flipH="1">
            <a:off x="297988" y="320781"/>
            <a:ext cx="8548080" cy="4501932"/>
          </a:xfrm>
          <a:custGeom>
            <a:avLst/>
            <a:gdLst/>
            <a:ahLst/>
            <a:cxnLst/>
            <a:rect l="l" t="t" r="r" b="b"/>
            <a:pathLst>
              <a:path w="175049" h="112478" extrusionOk="0">
                <a:moveTo>
                  <a:pt x="0" y="1489"/>
                </a:moveTo>
                <a:lnTo>
                  <a:pt x="175049" y="0"/>
                </a:lnTo>
                <a:lnTo>
                  <a:pt x="173736" y="111865"/>
                </a:lnTo>
                <a:lnTo>
                  <a:pt x="2678" y="112478"/>
                </a:lnTo>
                <a:close/>
              </a:path>
            </a:pathLst>
          </a:custGeom>
          <a:solidFill>
            <a:schemeClr val="accent6"/>
          </a:solidFill>
          <a:ln>
            <a:noFill/>
          </a:ln>
        </p:spPr>
      </p:sp>
      <p:sp>
        <p:nvSpPr>
          <p:cNvPr id="52" name="Google Shape;52;p6"/>
          <p:cNvSpPr txBox="1">
            <a:spLocks noGrp="1"/>
          </p:cNvSpPr>
          <p:nvPr>
            <p:ph type="title"/>
          </p:nvPr>
        </p:nvSpPr>
        <p:spPr>
          <a:xfrm>
            <a:off x="748537" y="590575"/>
            <a:ext cx="7647000" cy="5727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3" name="Google Shape;53;p6"/>
          <p:cNvSpPr/>
          <p:nvPr/>
        </p:nvSpPr>
        <p:spPr>
          <a:xfrm flipH="1">
            <a:off x="9018001" y="0"/>
            <a:ext cx="235124" cy="5634188"/>
          </a:xfrm>
          <a:custGeom>
            <a:avLst/>
            <a:gdLst/>
            <a:ahLst/>
            <a:cxnLst/>
            <a:rect l="l" t="t" r="r" b="b"/>
            <a:pathLst>
              <a:path w="8091" h="32755" extrusionOk="0">
                <a:moveTo>
                  <a:pt x="0" y="1"/>
                </a:moveTo>
                <a:lnTo>
                  <a:pt x="989" y="32754"/>
                </a:lnTo>
                <a:lnTo>
                  <a:pt x="7367" y="32176"/>
                </a:lnTo>
                <a:lnTo>
                  <a:pt x="8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flipH="1">
            <a:off x="8937747" y="0"/>
            <a:ext cx="101332" cy="5534766"/>
          </a:xfrm>
          <a:custGeom>
            <a:avLst/>
            <a:gdLst/>
            <a:ahLst/>
            <a:cxnLst/>
            <a:rect l="l" t="t" r="r" b="b"/>
            <a:pathLst>
              <a:path w="3487" h="32177" extrusionOk="0">
                <a:moveTo>
                  <a:pt x="724" y="1"/>
                </a:moveTo>
                <a:lnTo>
                  <a:pt x="1" y="32176"/>
                </a:lnTo>
                <a:lnTo>
                  <a:pt x="1810" y="31976"/>
                </a:lnTo>
                <a:lnTo>
                  <a:pt x="3487" y="1"/>
                </a:lnTo>
                <a:close/>
              </a:path>
            </a:pathLst>
          </a:custGeom>
          <a:solidFill>
            <a:srgbClr val="A68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0" y="0"/>
            <a:ext cx="9326816" cy="4291271"/>
          </a:xfrm>
          <a:custGeom>
            <a:avLst/>
            <a:gdLst/>
            <a:ahLst/>
            <a:cxnLst/>
            <a:rect l="l" t="t" r="r" b="b"/>
            <a:pathLst>
              <a:path w="69053" h="30174" extrusionOk="0">
                <a:moveTo>
                  <a:pt x="0" y="1"/>
                </a:moveTo>
                <a:lnTo>
                  <a:pt x="0" y="30173"/>
                </a:lnTo>
                <a:lnTo>
                  <a:pt x="775" y="1294"/>
                </a:lnTo>
                <a:lnTo>
                  <a:pt x="69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rot="10800000">
            <a:off x="0" y="852225"/>
            <a:ext cx="9326816" cy="4291271"/>
          </a:xfrm>
          <a:custGeom>
            <a:avLst/>
            <a:gdLst/>
            <a:ahLst/>
            <a:cxnLst/>
            <a:rect l="l" t="t" r="r" b="b"/>
            <a:pathLst>
              <a:path w="69053" h="30174" extrusionOk="0">
                <a:moveTo>
                  <a:pt x="0" y="1"/>
                </a:moveTo>
                <a:lnTo>
                  <a:pt x="0" y="30173"/>
                </a:lnTo>
                <a:lnTo>
                  <a:pt x="775" y="1294"/>
                </a:lnTo>
                <a:lnTo>
                  <a:pt x="69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p:nvPr/>
        </p:nvSpPr>
        <p:spPr>
          <a:xfrm rot="42201" flipH="1">
            <a:off x="265904" y="2926150"/>
            <a:ext cx="5620962" cy="2421300"/>
          </a:xfrm>
          <a:custGeom>
            <a:avLst/>
            <a:gdLst/>
            <a:ahLst/>
            <a:cxnLst/>
            <a:rect l="l" t="t" r="r" b="b"/>
            <a:pathLst>
              <a:path w="67153" h="28927" extrusionOk="0">
                <a:moveTo>
                  <a:pt x="59474" y="1"/>
                </a:moveTo>
                <a:lnTo>
                  <a:pt x="45249" y="732"/>
                </a:lnTo>
                <a:lnTo>
                  <a:pt x="44453" y="18414"/>
                </a:lnTo>
                <a:lnTo>
                  <a:pt x="36713" y="18414"/>
                </a:lnTo>
                <a:lnTo>
                  <a:pt x="35151" y="10049"/>
                </a:lnTo>
                <a:lnTo>
                  <a:pt x="25726" y="9894"/>
                </a:lnTo>
                <a:lnTo>
                  <a:pt x="26657" y="19386"/>
                </a:lnTo>
                <a:lnTo>
                  <a:pt x="21551" y="20088"/>
                </a:lnTo>
                <a:lnTo>
                  <a:pt x="21551" y="4786"/>
                </a:lnTo>
                <a:lnTo>
                  <a:pt x="5600" y="3184"/>
                </a:lnTo>
                <a:lnTo>
                  <a:pt x="6476" y="21391"/>
                </a:lnTo>
                <a:lnTo>
                  <a:pt x="670" y="21622"/>
                </a:lnTo>
                <a:lnTo>
                  <a:pt x="1" y="28926"/>
                </a:lnTo>
                <a:lnTo>
                  <a:pt x="67153" y="22572"/>
                </a:lnTo>
                <a:lnTo>
                  <a:pt x="67153" y="19662"/>
                </a:lnTo>
                <a:lnTo>
                  <a:pt x="60107" y="19729"/>
                </a:lnTo>
                <a:lnTo>
                  <a:pt x="59474" y="1"/>
                </a:lnTo>
                <a:close/>
              </a:path>
            </a:pathLst>
          </a:custGeom>
          <a:solidFill>
            <a:srgbClr val="9DC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8"/>
          <p:cNvPicPr preferRelativeResize="0"/>
          <p:nvPr/>
        </p:nvPicPr>
        <p:blipFill rotWithShape="1">
          <a:blip r:embed="rId2">
            <a:alphaModFix/>
          </a:blip>
          <a:srcRect t="9" b="19"/>
          <a:stretch/>
        </p:blipFill>
        <p:spPr>
          <a:xfrm>
            <a:off x="6162639" y="2249350"/>
            <a:ext cx="2250026" cy="2862826"/>
          </a:xfrm>
          <a:prstGeom prst="rect">
            <a:avLst/>
          </a:prstGeom>
          <a:noFill/>
          <a:ln>
            <a:noFill/>
          </a:ln>
        </p:spPr>
      </p:pic>
      <p:sp>
        <p:nvSpPr>
          <p:cNvPr id="67" name="Google Shape;67;p8"/>
          <p:cNvSpPr/>
          <p:nvPr/>
        </p:nvSpPr>
        <p:spPr>
          <a:xfrm flipH="1">
            <a:off x="418260" y="4514702"/>
            <a:ext cx="8874716" cy="892383"/>
          </a:xfrm>
          <a:custGeom>
            <a:avLst/>
            <a:gdLst/>
            <a:ahLst/>
            <a:cxnLst/>
            <a:rect l="l" t="t" r="r" b="b"/>
            <a:pathLst>
              <a:path w="78095" h="15866" extrusionOk="0">
                <a:moveTo>
                  <a:pt x="78095" y="0"/>
                </a:moveTo>
                <a:lnTo>
                  <a:pt x="51968" y="2483"/>
                </a:lnTo>
                <a:lnTo>
                  <a:pt x="51583" y="2521"/>
                </a:lnTo>
                <a:lnTo>
                  <a:pt x="51372" y="2541"/>
                </a:lnTo>
                <a:lnTo>
                  <a:pt x="49495" y="2719"/>
                </a:lnTo>
                <a:lnTo>
                  <a:pt x="12179" y="6266"/>
                </a:lnTo>
                <a:lnTo>
                  <a:pt x="7017" y="6757"/>
                </a:lnTo>
                <a:lnTo>
                  <a:pt x="6983" y="6760"/>
                </a:lnTo>
                <a:lnTo>
                  <a:pt x="5601" y="6892"/>
                </a:lnTo>
                <a:lnTo>
                  <a:pt x="0" y="7423"/>
                </a:lnTo>
                <a:lnTo>
                  <a:pt x="0" y="15865"/>
                </a:lnTo>
                <a:lnTo>
                  <a:pt x="78095" y="15865"/>
                </a:lnTo>
                <a:lnTo>
                  <a:pt x="780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flipH="1">
            <a:off x="4193901" y="4809613"/>
            <a:ext cx="4372376" cy="302551"/>
          </a:xfrm>
          <a:custGeom>
            <a:avLst/>
            <a:gdLst/>
            <a:ahLst/>
            <a:cxnLst/>
            <a:rect l="l" t="t" r="r" b="b"/>
            <a:pathLst>
              <a:path w="34458" h="3142" extrusionOk="0">
                <a:moveTo>
                  <a:pt x="34458" y="0"/>
                </a:moveTo>
                <a:lnTo>
                  <a:pt x="1" y="2365"/>
                </a:lnTo>
                <a:lnTo>
                  <a:pt x="4" y="2421"/>
                </a:lnTo>
                <a:lnTo>
                  <a:pt x="34400" y="62"/>
                </a:lnTo>
                <a:lnTo>
                  <a:pt x="34400" y="694"/>
                </a:lnTo>
                <a:lnTo>
                  <a:pt x="450" y="3084"/>
                </a:lnTo>
                <a:lnTo>
                  <a:pt x="454" y="3141"/>
                </a:lnTo>
                <a:lnTo>
                  <a:pt x="34431" y="749"/>
                </a:lnTo>
                <a:lnTo>
                  <a:pt x="34458" y="747"/>
                </a:lnTo>
                <a:lnTo>
                  <a:pt x="34458" y="0"/>
                </a:lnTo>
                <a:close/>
              </a:path>
            </a:pathLst>
          </a:custGeom>
          <a:solidFill>
            <a:srgbClr val="9B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8"/>
          <p:cNvGrpSpPr/>
          <p:nvPr/>
        </p:nvGrpSpPr>
        <p:grpSpPr>
          <a:xfrm flipH="1">
            <a:off x="3142856" y="4910827"/>
            <a:ext cx="585023" cy="232675"/>
            <a:chOff x="2558525" y="3257400"/>
            <a:chExt cx="143125" cy="56925"/>
          </a:xfrm>
        </p:grpSpPr>
        <p:sp>
          <p:nvSpPr>
            <p:cNvPr id="70" name="Google Shape;70;p8"/>
            <p:cNvSpPr/>
            <p:nvPr/>
          </p:nvSpPr>
          <p:spPr>
            <a:xfrm>
              <a:off x="2597925" y="3272525"/>
              <a:ext cx="40025" cy="21075"/>
            </a:xfrm>
            <a:custGeom>
              <a:avLst/>
              <a:gdLst/>
              <a:ahLst/>
              <a:cxnLst/>
              <a:rect l="l" t="t" r="r" b="b"/>
              <a:pathLst>
                <a:path w="1601" h="843" extrusionOk="0">
                  <a:moveTo>
                    <a:pt x="13" y="1"/>
                  </a:moveTo>
                  <a:lnTo>
                    <a:pt x="1" y="57"/>
                  </a:lnTo>
                  <a:lnTo>
                    <a:pt x="659" y="201"/>
                  </a:lnTo>
                  <a:lnTo>
                    <a:pt x="911" y="666"/>
                  </a:lnTo>
                  <a:lnTo>
                    <a:pt x="1586" y="843"/>
                  </a:lnTo>
                  <a:lnTo>
                    <a:pt x="1600" y="788"/>
                  </a:lnTo>
                  <a:lnTo>
                    <a:pt x="950" y="617"/>
                  </a:lnTo>
                  <a:lnTo>
                    <a:pt x="697" y="152"/>
                  </a:lnTo>
                  <a:lnTo>
                    <a:pt x="13" y="1"/>
                  </a:lnTo>
                  <a:close/>
                </a:path>
              </a:pathLst>
            </a:custGeom>
            <a:solidFill>
              <a:srgbClr val="9B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2626150" y="3282125"/>
              <a:ext cx="75500" cy="32200"/>
            </a:xfrm>
            <a:custGeom>
              <a:avLst/>
              <a:gdLst/>
              <a:ahLst/>
              <a:cxnLst/>
              <a:rect l="l" t="t" r="r" b="b"/>
              <a:pathLst>
                <a:path w="3020" h="1288" extrusionOk="0">
                  <a:moveTo>
                    <a:pt x="1263" y="59"/>
                  </a:moveTo>
                  <a:lnTo>
                    <a:pt x="2846" y="882"/>
                  </a:lnTo>
                  <a:lnTo>
                    <a:pt x="1004" y="1227"/>
                  </a:lnTo>
                  <a:lnTo>
                    <a:pt x="78" y="786"/>
                  </a:lnTo>
                  <a:lnTo>
                    <a:pt x="404" y="139"/>
                  </a:lnTo>
                  <a:lnTo>
                    <a:pt x="1263" y="59"/>
                  </a:lnTo>
                  <a:close/>
                  <a:moveTo>
                    <a:pt x="1274" y="0"/>
                  </a:moveTo>
                  <a:lnTo>
                    <a:pt x="367" y="84"/>
                  </a:lnTo>
                  <a:lnTo>
                    <a:pt x="1" y="813"/>
                  </a:lnTo>
                  <a:lnTo>
                    <a:pt x="996" y="1288"/>
                  </a:lnTo>
                  <a:lnTo>
                    <a:pt x="3019" y="909"/>
                  </a:lnTo>
                  <a:lnTo>
                    <a:pt x="1282" y="5"/>
                  </a:lnTo>
                  <a:lnTo>
                    <a:pt x="1274" y="0"/>
                  </a:lnTo>
                  <a:close/>
                </a:path>
              </a:pathLst>
            </a:custGeom>
            <a:solidFill>
              <a:srgbClr val="9B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558525" y="3257400"/>
              <a:ext cx="49250" cy="20350"/>
            </a:xfrm>
            <a:custGeom>
              <a:avLst/>
              <a:gdLst/>
              <a:ahLst/>
              <a:cxnLst/>
              <a:rect l="l" t="t" r="r" b="b"/>
              <a:pathLst>
                <a:path w="1970" h="814" extrusionOk="0">
                  <a:moveTo>
                    <a:pt x="97" y="0"/>
                  </a:moveTo>
                  <a:lnTo>
                    <a:pt x="1" y="556"/>
                  </a:lnTo>
                  <a:lnTo>
                    <a:pt x="1918" y="814"/>
                  </a:lnTo>
                  <a:lnTo>
                    <a:pt x="1970" y="547"/>
                  </a:lnTo>
                  <a:lnTo>
                    <a:pt x="97" y="0"/>
                  </a:lnTo>
                  <a:close/>
                </a:path>
              </a:pathLst>
            </a:custGeom>
            <a:solidFill>
              <a:srgbClr val="F3D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3" name="Google Shape;73;p8"/>
          <p:cNvPicPr preferRelativeResize="0"/>
          <p:nvPr/>
        </p:nvPicPr>
        <p:blipFill>
          <a:blip r:embed="rId3">
            <a:alphaModFix/>
          </a:blip>
          <a:stretch>
            <a:fillRect/>
          </a:stretch>
        </p:blipFill>
        <p:spPr>
          <a:xfrm flipH="1">
            <a:off x="-68750" y="2017275"/>
            <a:ext cx="2841451" cy="3425125"/>
          </a:xfrm>
          <a:prstGeom prst="rect">
            <a:avLst/>
          </a:prstGeom>
          <a:noFill/>
          <a:ln>
            <a:noFill/>
          </a:ln>
        </p:spPr>
      </p:pic>
      <p:sp>
        <p:nvSpPr>
          <p:cNvPr id="74" name="Google Shape;74;p8"/>
          <p:cNvSpPr/>
          <p:nvPr/>
        </p:nvSpPr>
        <p:spPr>
          <a:xfrm>
            <a:off x="-124469" y="995346"/>
            <a:ext cx="873001" cy="315323"/>
          </a:xfrm>
          <a:custGeom>
            <a:avLst/>
            <a:gdLst/>
            <a:ahLst/>
            <a:cxnLst/>
            <a:rect l="l" t="t" r="r" b="b"/>
            <a:pathLst>
              <a:path w="8009" h="2893" extrusionOk="0">
                <a:moveTo>
                  <a:pt x="3684" y="1"/>
                </a:moveTo>
                <a:cubicBezTo>
                  <a:pt x="3484" y="1"/>
                  <a:pt x="3353" y="139"/>
                  <a:pt x="3356" y="508"/>
                </a:cubicBezTo>
                <a:cubicBezTo>
                  <a:pt x="3363" y="1248"/>
                  <a:pt x="3393" y="1535"/>
                  <a:pt x="3421" y="1638"/>
                </a:cubicBezTo>
                <a:lnTo>
                  <a:pt x="3421" y="1638"/>
                </a:lnTo>
                <a:cubicBezTo>
                  <a:pt x="3220" y="1573"/>
                  <a:pt x="2501" y="1359"/>
                  <a:pt x="1763" y="1359"/>
                </a:cubicBezTo>
                <a:cubicBezTo>
                  <a:pt x="1033" y="1359"/>
                  <a:pt x="285" y="1568"/>
                  <a:pt x="0" y="2338"/>
                </a:cubicBezTo>
                <a:lnTo>
                  <a:pt x="8008" y="2892"/>
                </a:lnTo>
                <a:cubicBezTo>
                  <a:pt x="8008" y="2892"/>
                  <a:pt x="6552" y="969"/>
                  <a:pt x="5844" y="969"/>
                </a:cubicBezTo>
                <a:cubicBezTo>
                  <a:pt x="5693" y="969"/>
                  <a:pt x="5576" y="1056"/>
                  <a:pt x="5515" y="1266"/>
                </a:cubicBezTo>
                <a:cubicBezTo>
                  <a:pt x="5515" y="1266"/>
                  <a:pt x="4288" y="1"/>
                  <a:pt x="3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flipH="1">
            <a:off x="8673781" y="-138300"/>
            <a:ext cx="1010313" cy="5634188"/>
            <a:chOff x="-321875" y="-138300"/>
            <a:chExt cx="634499" cy="5634188"/>
          </a:xfrm>
        </p:grpSpPr>
        <p:sp>
          <p:nvSpPr>
            <p:cNvPr id="76" name="Google Shape;76;p8"/>
            <p:cNvSpPr/>
            <p:nvPr/>
          </p:nvSpPr>
          <p:spPr>
            <a:xfrm>
              <a:off x="-321875" y="-138300"/>
              <a:ext cx="473020" cy="5634188"/>
            </a:xfrm>
            <a:custGeom>
              <a:avLst/>
              <a:gdLst/>
              <a:ahLst/>
              <a:cxnLst/>
              <a:rect l="l" t="t" r="r" b="b"/>
              <a:pathLst>
                <a:path w="8091" h="32755" extrusionOk="0">
                  <a:moveTo>
                    <a:pt x="0" y="1"/>
                  </a:moveTo>
                  <a:lnTo>
                    <a:pt x="989" y="32754"/>
                  </a:lnTo>
                  <a:lnTo>
                    <a:pt x="7367" y="32176"/>
                  </a:lnTo>
                  <a:lnTo>
                    <a:pt x="8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08766" y="-138300"/>
              <a:ext cx="203859" cy="5534766"/>
            </a:xfrm>
            <a:custGeom>
              <a:avLst/>
              <a:gdLst/>
              <a:ahLst/>
              <a:cxnLst/>
              <a:rect l="l" t="t" r="r" b="b"/>
              <a:pathLst>
                <a:path w="3487" h="32177" extrusionOk="0">
                  <a:moveTo>
                    <a:pt x="724" y="1"/>
                  </a:moveTo>
                  <a:lnTo>
                    <a:pt x="1" y="32176"/>
                  </a:lnTo>
                  <a:lnTo>
                    <a:pt x="1810" y="31976"/>
                  </a:lnTo>
                  <a:lnTo>
                    <a:pt x="3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8"/>
          <p:cNvSpPr txBox="1">
            <a:spLocks noGrp="1"/>
          </p:cNvSpPr>
          <p:nvPr>
            <p:ph type="title"/>
          </p:nvPr>
        </p:nvSpPr>
        <p:spPr>
          <a:xfrm>
            <a:off x="1593188" y="868875"/>
            <a:ext cx="5957700" cy="25803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9"/>
          <p:cNvSpPr/>
          <p:nvPr/>
        </p:nvSpPr>
        <p:spPr>
          <a:xfrm rot="-271144" flipH="1">
            <a:off x="2321598" y="2789427"/>
            <a:ext cx="5620889" cy="2421268"/>
          </a:xfrm>
          <a:custGeom>
            <a:avLst/>
            <a:gdLst/>
            <a:ahLst/>
            <a:cxnLst/>
            <a:rect l="l" t="t" r="r" b="b"/>
            <a:pathLst>
              <a:path w="67153" h="28927" extrusionOk="0">
                <a:moveTo>
                  <a:pt x="59474" y="1"/>
                </a:moveTo>
                <a:lnTo>
                  <a:pt x="45249" y="732"/>
                </a:lnTo>
                <a:lnTo>
                  <a:pt x="44453" y="18414"/>
                </a:lnTo>
                <a:lnTo>
                  <a:pt x="36713" y="18414"/>
                </a:lnTo>
                <a:lnTo>
                  <a:pt x="35151" y="10049"/>
                </a:lnTo>
                <a:lnTo>
                  <a:pt x="25726" y="9894"/>
                </a:lnTo>
                <a:lnTo>
                  <a:pt x="26657" y="19386"/>
                </a:lnTo>
                <a:lnTo>
                  <a:pt x="21551" y="20088"/>
                </a:lnTo>
                <a:lnTo>
                  <a:pt x="21551" y="4786"/>
                </a:lnTo>
                <a:lnTo>
                  <a:pt x="5600" y="3184"/>
                </a:lnTo>
                <a:lnTo>
                  <a:pt x="6476" y="21391"/>
                </a:lnTo>
                <a:lnTo>
                  <a:pt x="670" y="21622"/>
                </a:lnTo>
                <a:lnTo>
                  <a:pt x="1" y="28926"/>
                </a:lnTo>
                <a:lnTo>
                  <a:pt x="67153" y="22572"/>
                </a:lnTo>
                <a:lnTo>
                  <a:pt x="67153" y="19662"/>
                </a:lnTo>
                <a:lnTo>
                  <a:pt x="60107" y="19729"/>
                </a:lnTo>
                <a:lnTo>
                  <a:pt x="59474" y="1"/>
                </a:lnTo>
                <a:close/>
              </a:path>
            </a:pathLst>
          </a:custGeom>
          <a:solidFill>
            <a:srgbClr val="9DC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9"/>
          <p:cNvPicPr preferRelativeResize="0"/>
          <p:nvPr/>
        </p:nvPicPr>
        <p:blipFill rotWithShape="1">
          <a:blip r:embed="rId2">
            <a:alphaModFix/>
          </a:blip>
          <a:srcRect t="9" b="19"/>
          <a:stretch/>
        </p:blipFill>
        <p:spPr>
          <a:xfrm>
            <a:off x="6586912" y="1745750"/>
            <a:ext cx="2492076" cy="3170800"/>
          </a:xfrm>
          <a:prstGeom prst="rect">
            <a:avLst/>
          </a:prstGeom>
          <a:noFill/>
          <a:ln>
            <a:noFill/>
          </a:ln>
        </p:spPr>
      </p:pic>
      <p:pic>
        <p:nvPicPr>
          <p:cNvPr id="82" name="Google Shape;82;p9"/>
          <p:cNvPicPr preferRelativeResize="0"/>
          <p:nvPr/>
        </p:nvPicPr>
        <p:blipFill>
          <a:blip r:embed="rId3">
            <a:alphaModFix/>
          </a:blip>
          <a:stretch>
            <a:fillRect/>
          </a:stretch>
        </p:blipFill>
        <p:spPr>
          <a:xfrm flipH="1">
            <a:off x="0" y="4333481"/>
            <a:ext cx="9180576" cy="1152144"/>
          </a:xfrm>
          <a:prstGeom prst="rect">
            <a:avLst/>
          </a:prstGeom>
          <a:noFill/>
          <a:ln>
            <a:noFill/>
          </a:ln>
        </p:spPr>
      </p:pic>
      <p:sp>
        <p:nvSpPr>
          <p:cNvPr id="83" name="Google Shape;83;p9"/>
          <p:cNvSpPr/>
          <p:nvPr/>
        </p:nvSpPr>
        <p:spPr>
          <a:xfrm>
            <a:off x="8243572" y="226751"/>
            <a:ext cx="1226098" cy="442860"/>
          </a:xfrm>
          <a:custGeom>
            <a:avLst/>
            <a:gdLst/>
            <a:ahLst/>
            <a:cxnLst/>
            <a:rect l="l" t="t" r="r" b="b"/>
            <a:pathLst>
              <a:path w="8009" h="2893" extrusionOk="0">
                <a:moveTo>
                  <a:pt x="3684" y="1"/>
                </a:moveTo>
                <a:cubicBezTo>
                  <a:pt x="3484" y="1"/>
                  <a:pt x="3353" y="139"/>
                  <a:pt x="3356" y="508"/>
                </a:cubicBezTo>
                <a:cubicBezTo>
                  <a:pt x="3363" y="1248"/>
                  <a:pt x="3393" y="1535"/>
                  <a:pt x="3421" y="1638"/>
                </a:cubicBezTo>
                <a:lnTo>
                  <a:pt x="3421" y="1638"/>
                </a:lnTo>
                <a:cubicBezTo>
                  <a:pt x="3220" y="1573"/>
                  <a:pt x="2501" y="1359"/>
                  <a:pt x="1763" y="1359"/>
                </a:cubicBezTo>
                <a:cubicBezTo>
                  <a:pt x="1033" y="1359"/>
                  <a:pt x="285" y="1568"/>
                  <a:pt x="0" y="2338"/>
                </a:cubicBezTo>
                <a:lnTo>
                  <a:pt x="8008" y="2892"/>
                </a:lnTo>
                <a:cubicBezTo>
                  <a:pt x="8008" y="2892"/>
                  <a:pt x="6552" y="969"/>
                  <a:pt x="5844" y="969"/>
                </a:cubicBezTo>
                <a:cubicBezTo>
                  <a:pt x="5693" y="969"/>
                  <a:pt x="5576" y="1056"/>
                  <a:pt x="5515" y="1266"/>
                </a:cubicBezTo>
                <a:cubicBezTo>
                  <a:pt x="5515" y="1266"/>
                  <a:pt x="4288" y="1"/>
                  <a:pt x="3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txBox="1">
            <a:spLocks noGrp="1"/>
          </p:cNvSpPr>
          <p:nvPr>
            <p:ph type="title"/>
          </p:nvPr>
        </p:nvSpPr>
        <p:spPr>
          <a:xfrm>
            <a:off x="806737" y="867125"/>
            <a:ext cx="4240800" cy="688200"/>
          </a:xfrm>
          <a:prstGeom prst="rect">
            <a:avLst/>
          </a:prstGeom>
        </p:spPr>
        <p:txBody>
          <a:bodyPr spcFirstLastPara="1" wrap="square" lIns="0" tIns="0" rIns="0" bIns="0" anchor="t" anchorCtr="0">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5" name="Google Shape;85;p9"/>
          <p:cNvSpPr txBox="1">
            <a:spLocks noGrp="1"/>
          </p:cNvSpPr>
          <p:nvPr>
            <p:ph type="subTitle" idx="1"/>
          </p:nvPr>
        </p:nvSpPr>
        <p:spPr>
          <a:xfrm>
            <a:off x="806739" y="1631525"/>
            <a:ext cx="4240800" cy="13377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748500" y="590575"/>
            <a:ext cx="7647000" cy="4317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0" name="Google Shape;100;p13"/>
          <p:cNvSpPr txBox="1">
            <a:spLocks noGrp="1"/>
          </p:cNvSpPr>
          <p:nvPr>
            <p:ph type="title" idx="2" hasCustomPrompt="1"/>
          </p:nvPr>
        </p:nvSpPr>
        <p:spPr>
          <a:xfrm flipH="1">
            <a:off x="1062600" y="1662975"/>
            <a:ext cx="873000" cy="4746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40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01" name="Google Shape;101;p13"/>
          <p:cNvSpPr txBox="1">
            <a:spLocks noGrp="1"/>
          </p:cNvSpPr>
          <p:nvPr>
            <p:ph type="subTitle" idx="1"/>
          </p:nvPr>
        </p:nvSpPr>
        <p:spPr>
          <a:xfrm>
            <a:off x="2196213" y="1808675"/>
            <a:ext cx="2232000" cy="5451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102" name="Google Shape;102;p13"/>
          <p:cNvSpPr txBox="1">
            <a:spLocks noGrp="1"/>
          </p:cNvSpPr>
          <p:nvPr>
            <p:ph type="subTitle" idx="3"/>
          </p:nvPr>
        </p:nvSpPr>
        <p:spPr>
          <a:xfrm>
            <a:off x="2196213" y="1438650"/>
            <a:ext cx="2232000" cy="3384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03" name="Google Shape;103;p13"/>
          <p:cNvSpPr txBox="1">
            <a:spLocks noGrp="1"/>
          </p:cNvSpPr>
          <p:nvPr>
            <p:ph type="title" idx="4" hasCustomPrompt="1"/>
          </p:nvPr>
        </p:nvSpPr>
        <p:spPr>
          <a:xfrm flipH="1">
            <a:off x="4743375" y="1662975"/>
            <a:ext cx="873000" cy="4746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40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04" name="Google Shape;104;p13"/>
          <p:cNvSpPr txBox="1">
            <a:spLocks noGrp="1"/>
          </p:cNvSpPr>
          <p:nvPr>
            <p:ph type="subTitle" idx="5"/>
          </p:nvPr>
        </p:nvSpPr>
        <p:spPr>
          <a:xfrm>
            <a:off x="5876988" y="1808675"/>
            <a:ext cx="2232000" cy="5451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105" name="Google Shape;105;p13"/>
          <p:cNvSpPr txBox="1">
            <a:spLocks noGrp="1"/>
          </p:cNvSpPr>
          <p:nvPr>
            <p:ph type="subTitle" idx="6"/>
          </p:nvPr>
        </p:nvSpPr>
        <p:spPr>
          <a:xfrm>
            <a:off x="5876988" y="1438650"/>
            <a:ext cx="2232000" cy="3384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06" name="Google Shape;106;p13"/>
          <p:cNvSpPr txBox="1">
            <a:spLocks noGrp="1"/>
          </p:cNvSpPr>
          <p:nvPr>
            <p:ph type="title" idx="7" hasCustomPrompt="1"/>
          </p:nvPr>
        </p:nvSpPr>
        <p:spPr>
          <a:xfrm flipH="1">
            <a:off x="4743375" y="3311150"/>
            <a:ext cx="873000" cy="4746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40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07" name="Google Shape;107;p13"/>
          <p:cNvSpPr txBox="1">
            <a:spLocks noGrp="1"/>
          </p:cNvSpPr>
          <p:nvPr>
            <p:ph type="subTitle" idx="8"/>
          </p:nvPr>
        </p:nvSpPr>
        <p:spPr>
          <a:xfrm>
            <a:off x="5876988" y="3456800"/>
            <a:ext cx="2232000" cy="5451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108" name="Google Shape;108;p13"/>
          <p:cNvSpPr txBox="1">
            <a:spLocks noGrp="1"/>
          </p:cNvSpPr>
          <p:nvPr>
            <p:ph type="subTitle" idx="9"/>
          </p:nvPr>
        </p:nvSpPr>
        <p:spPr>
          <a:xfrm>
            <a:off x="5876988" y="3086775"/>
            <a:ext cx="2232000" cy="3384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09" name="Google Shape;109;p13"/>
          <p:cNvSpPr/>
          <p:nvPr/>
        </p:nvSpPr>
        <p:spPr>
          <a:xfrm>
            <a:off x="-128850" y="2880000"/>
            <a:ext cx="2173775" cy="2162300"/>
          </a:xfrm>
          <a:custGeom>
            <a:avLst/>
            <a:gdLst/>
            <a:ahLst/>
            <a:cxnLst/>
            <a:rect l="l" t="t" r="r" b="b"/>
            <a:pathLst>
              <a:path w="86951" h="86492" extrusionOk="0">
                <a:moveTo>
                  <a:pt x="86951" y="83286"/>
                </a:moveTo>
                <a:lnTo>
                  <a:pt x="83170" y="40688"/>
                </a:lnTo>
                <a:lnTo>
                  <a:pt x="63246" y="36957"/>
                </a:lnTo>
                <a:lnTo>
                  <a:pt x="61341" y="0"/>
                </a:lnTo>
                <a:lnTo>
                  <a:pt x="20583" y="839"/>
                </a:lnTo>
                <a:lnTo>
                  <a:pt x="15962" y="43895"/>
                </a:lnTo>
                <a:lnTo>
                  <a:pt x="0" y="48933"/>
                </a:lnTo>
                <a:lnTo>
                  <a:pt x="3780" y="86492"/>
                </a:lnTo>
                <a:close/>
              </a:path>
            </a:pathLst>
          </a:custGeom>
          <a:solidFill>
            <a:schemeClr val="accent1"/>
          </a:solidFill>
          <a:ln>
            <a:noFill/>
          </a:ln>
        </p:spPr>
      </p:sp>
      <p:sp>
        <p:nvSpPr>
          <p:cNvPr id="110" name="Google Shape;110;p13"/>
          <p:cNvSpPr/>
          <p:nvPr/>
        </p:nvSpPr>
        <p:spPr>
          <a:xfrm>
            <a:off x="-68750" y="4514702"/>
            <a:ext cx="8874716" cy="892383"/>
          </a:xfrm>
          <a:custGeom>
            <a:avLst/>
            <a:gdLst/>
            <a:ahLst/>
            <a:cxnLst/>
            <a:rect l="l" t="t" r="r" b="b"/>
            <a:pathLst>
              <a:path w="78095" h="15866" extrusionOk="0">
                <a:moveTo>
                  <a:pt x="78095" y="0"/>
                </a:moveTo>
                <a:lnTo>
                  <a:pt x="51968" y="2483"/>
                </a:lnTo>
                <a:lnTo>
                  <a:pt x="51583" y="2521"/>
                </a:lnTo>
                <a:lnTo>
                  <a:pt x="51372" y="2541"/>
                </a:lnTo>
                <a:lnTo>
                  <a:pt x="49495" y="2719"/>
                </a:lnTo>
                <a:lnTo>
                  <a:pt x="12179" y="6266"/>
                </a:lnTo>
                <a:lnTo>
                  <a:pt x="7017" y="6757"/>
                </a:lnTo>
                <a:lnTo>
                  <a:pt x="6983" y="6760"/>
                </a:lnTo>
                <a:lnTo>
                  <a:pt x="5601" y="6892"/>
                </a:lnTo>
                <a:lnTo>
                  <a:pt x="0" y="7423"/>
                </a:lnTo>
                <a:lnTo>
                  <a:pt x="0" y="15865"/>
                </a:lnTo>
                <a:lnTo>
                  <a:pt x="78095" y="15865"/>
                </a:lnTo>
                <a:lnTo>
                  <a:pt x="780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57950" y="4809613"/>
            <a:ext cx="4372376" cy="302551"/>
          </a:xfrm>
          <a:custGeom>
            <a:avLst/>
            <a:gdLst/>
            <a:ahLst/>
            <a:cxnLst/>
            <a:rect l="l" t="t" r="r" b="b"/>
            <a:pathLst>
              <a:path w="34458" h="3142" extrusionOk="0">
                <a:moveTo>
                  <a:pt x="34458" y="0"/>
                </a:moveTo>
                <a:lnTo>
                  <a:pt x="1" y="2365"/>
                </a:lnTo>
                <a:lnTo>
                  <a:pt x="4" y="2421"/>
                </a:lnTo>
                <a:lnTo>
                  <a:pt x="34400" y="62"/>
                </a:lnTo>
                <a:lnTo>
                  <a:pt x="34400" y="694"/>
                </a:lnTo>
                <a:lnTo>
                  <a:pt x="450" y="3084"/>
                </a:lnTo>
                <a:lnTo>
                  <a:pt x="454" y="3141"/>
                </a:lnTo>
                <a:lnTo>
                  <a:pt x="34431" y="749"/>
                </a:lnTo>
                <a:lnTo>
                  <a:pt x="34458" y="747"/>
                </a:lnTo>
                <a:lnTo>
                  <a:pt x="34458" y="0"/>
                </a:lnTo>
                <a:close/>
              </a:path>
            </a:pathLst>
          </a:custGeom>
          <a:solidFill>
            <a:srgbClr val="9B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a:off x="5510972" y="4809627"/>
            <a:ext cx="585023" cy="232675"/>
            <a:chOff x="2558525" y="3257400"/>
            <a:chExt cx="143125" cy="56925"/>
          </a:xfrm>
        </p:grpSpPr>
        <p:sp>
          <p:nvSpPr>
            <p:cNvPr id="113" name="Google Shape;113;p13"/>
            <p:cNvSpPr/>
            <p:nvPr/>
          </p:nvSpPr>
          <p:spPr>
            <a:xfrm>
              <a:off x="2597925" y="3272525"/>
              <a:ext cx="40025" cy="21075"/>
            </a:xfrm>
            <a:custGeom>
              <a:avLst/>
              <a:gdLst/>
              <a:ahLst/>
              <a:cxnLst/>
              <a:rect l="l" t="t" r="r" b="b"/>
              <a:pathLst>
                <a:path w="1601" h="843" extrusionOk="0">
                  <a:moveTo>
                    <a:pt x="13" y="1"/>
                  </a:moveTo>
                  <a:lnTo>
                    <a:pt x="1" y="57"/>
                  </a:lnTo>
                  <a:lnTo>
                    <a:pt x="659" y="201"/>
                  </a:lnTo>
                  <a:lnTo>
                    <a:pt x="911" y="666"/>
                  </a:lnTo>
                  <a:lnTo>
                    <a:pt x="1586" y="843"/>
                  </a:lnTo>
                  <a:lnTo>
                    <a:pt x="1600" y="788"/>
                  </a:lnTo>
                  <a:lnTo>
                    <a:pt x="950" y="617"/>
                  </a:lnTo>
                  <a:lnTo>
                    <a:pt x="697" y="152"/>
                  </a:lnTo>
                  <a:lnTo>
                    <a:pt x="13" y="1"/>
                  </a:lnTo>
                  <a:close/>
                </a:path>
              </a:pathLst>
            </a:custGeom>
            <a:solidFill>
              <a:srgbClr val="9B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626150" y="3282125"/>
              <a:ext cx="75500" cy="32200"/>
            </a:xfrm>
            <a:custGeom>
              <a:avLst/>
              <a:gdLst/>
              <a:ahLst/>
              <a:cxnLst/>
              <a:rect l="l" t="t" r="r" b="b"/>
              <a:pathLst>
                <a:path w="3020" h="1288" extrusionOk="0">
                  <a:moveTo>
                    <a:pt x="1263" y="59"/>
                  </a:moveTo>
                  <a:lnTo>
                    <a:pt x="2846" y="882"/>
                  </a:lnTo>
                  <a:lnTo>
                    <a:pt x="1004" y="1227"/>
                  </a:lnTo>
                  <a:lnTo>
                    <a:pt x="78" y="786"/>
                  </a:lnTo>
                  <a:lnTo>
                    <a:pt x="404" y="139"/>
                  </a:lnTo>
                  <a:lnTo>
                    <a:pt x="1263" y="59"/>
                  </a:lnTo>
                  <a:close/>
                  <a:moveTo>
                    <a:pt x="1274" y="0"/>
                  </a:moveTo>
                  <a:lnTo>
                    <a:pt x="367" y="84"/>
                  </a:lnTo>
                  <a:lnTo>
                    <a:pt x="1" y="813"/>
                  </a:lnTo>
                  <a:lnTo>
                    <a:pt x="996" y="1288"/>
                  </a:lnTo>
                  <a:lnTo>
                    <a:pt x="3019" y="909"/>
                  </a:lnTo>
                  <a:lnTo>
                    <a:pt x="1282" y="5"/>
                  </a:lnTo>
                  <a:lnTo>
                    <a:pt x="1274" y="0"/>
                  </a:lnTo>
                  <a:close/>
                </a:path>
              </a:pathLst>
            </a:custGeom>
            <a:solidFill>
              <a:srgbClr val="9B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2558525" y="3257400"/>
              <a:ext cx="49250" cy="20350"/>
            </a:xfrm>
            <a:custGeom>
              <a:avLst/>
              <a:gdLst/>
              <a:ahLst/>
              <a:cxnLst/>
              <a:rect l="l" t="t" r="r" b="b"/>
              <a:pathLst>
                <a:path w="1970" h="814" extrusionOk="0">
                  <a:moveTo>
                    <a:pt x="97" y="0"/>
                  </a:moveTo>
                  <a:lnTo>
                    <a:pt x="1" y="556"/>
                  </a:lnTo>
                  <a:lnTo>
                    <a:pt x="1918" y="814"/>
                  </a:lnTo>
                  <a:lnTo>
                    <a:pt x="1970" y="547"/>
                  </a:lnTo>
                  <a:lnTo>
                    <a:pt x="97" y="0"/>
                  </a:lnTo>
                  <a:close/>
                </a:path>
              </a:pathLst>
            </a:custGeom>
            <a:solidFill>
              <a:srgbClr val="F3D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6" name="Google Shape;116;p13"/>
          <p:cNvPicPr preferRelativeResize="0"/>
          <p:nvPr/>
        </p:nvPicPr>
        <p:blipFill>
          <a:blip r:embed="rId2">
            <a:alphaModFix/>
          </a:blip>
          <a:stretch>
            <a:fillRect/>
          </a:stretch>
        </p:blipFill>
        <p:spPr>
          <a:xfrm>
            <a:off x="6480175" y="2016787"/>
            <a:ext cx="2841451" cy="3425125"/>
          </a:xfrm>
          <a:prstGeom prst="rect">
            <a:avLst/>
          </a:prstGeom>
          <a:noFill/>
          <a:ln>
            <a:noFill/>
          </a:ln>
        </p:spPr>
      </p:pic>
      <p:grpSp>
        <p:nvGrpSpPr>
          <p:cNvPr id="117" name="Google Shape;117;p13"/>
          <p:cNvGrpSpPr/>
          <p:nvPr/>
        </p:nvGrpSpPr>
        <p:grpSpPr>
          <a:xfrm>
            <a:off x="-321875" y="-138300"/>
            <a:ext cx="634499" cy="5634188"/>
            <a:chOff x="-321875" y="-138300"/>
            <a:chExt cx="634499" cy="5634188"/>
          </a:xfrm>
        </p:grpSpPr>
        <p:sp>
          <p:nvSpPr>
            <p:cNvPr id="118" name="Google Shape;118;p13"/>
            <p:cNvSpPr/>
            <p:nvPr/>
          </p:nvSpPr>
          <p:spPr>
            <a:xfrm>
              <a:off x="-321875" y="-138300"/>
              <a:ext cx="473020" cy="5634188"/>
            </a:xfrm>
            <a:custGeom>
              <a:avLst/>
              <a:gdLst/>
              <a:ahLst/>
              <a:cxnLst/>
              <a:rect l="l" t="t" r="r" b="b"/>
              <a:pathLst>
                <a:path w="8091" h="32755" extrusionOk="0">
                  <a:moveTo>
                    <a:pt x="0" y="1"/>
                  </a:moveTo>
                  <a:lnTo>
                    <a:pt x="989" y="32754"/>
                  </a:lnTo>
                  <a:lnTo>
                    <a:pt x="7367" y="32176"/>
                  </a:lnTo>
                  <a:lnTo>
                    <a:pt x="8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108766" y="-138300"/>
              <a:ext cx="203859" cy="5534766"/>
            </a:xfrm>
            <a:custGeom>
              <a:avLst/>
              <a:gdLst/>
              <a:ahLst/>
              <a:cxnLst/>
              <a:rect l="l" t="t" r="r" b="b"/>
              <a:pathLst>
                <a:path w="3487" h="32177" extrusionOk="0">
                  <a:moveTo>
                    <a:pt x="724" y="1"/>
                  </a:moveTo>
                  <a:lnTo>
                    <a:pt x="1" y="32176"/>
                  </a:lnTo>
                  <a:lnTo>
                    <a:pt x="1810" y="31976"/>
                  </a:lnTo>
                  <a:lnTo>
                    <a:pt x="3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3"/>
          <p:cNvSpPr/>
          <p:nvPr/>
        </p:nvSpPr>
        <p:spPr>
          <a:xfrm>
            <a:off x="341713" y="810964"/>
            <a:ext cx="585017" cy="211319"/>
          </a:xfrm>
          <a:custGeom>
            <a:avLst/>
            <a:gdLst/>
            <a:ahLst/>
            <a:cxnLst/>
            <a:rect l="l" t="t" r="r" b="b"/>
            <a:pathLst>
              <a:path w="8009" h="2893" extrusionOk="0">
                <a:moveTo>
                  <a:pt x="3684" y="1"/>
                </a:moveTo>
                <a:cubicBezTo>
                  <a:pt x="3484" y="1"/>
                  <a:pt x="3353" y="139"/>
                  <a:pt x="3356" y="508"/>
                </a:cubicBezTo>
                <a:cubicBezTo>
                  <a:pt x="3363" y="1248"/>
                  <a:pt x="3393" y="1535"/>
                  <a:pt x="3421" y="1638"/>
                </a:cubicBezTo>
                <a:lnTo>
                  <a:pt x="3421" y="1638"/>
                </a:lnTo>
                <a:cubicBezTo>
                  <a:pt x="3220" y="1573"/>
                  <a:pt x="2501" y="1359"/>
                  <a:pt x="1763" y="1359"/>
                </a:cubicBezTo>
                <a:cubicBezTo>
                  <a:pt x="1033" y="1359"/>
                  <a:pt x="285" y="1568"/>
                  <a:pt x="0" y="2338"/>
                </a:cubicBezTo>
                <a:lnTo>
                  <a:pt x="8008" y="2892"/>
                </a:lnTo>
                <a:cubicBezTo>
                  <a:pt x="8008" y="2892"/>
                  <a:pt x="6552" y="969"/>
                  <a:pt x="5844" y="969"/>
                </a:cubicBezTo>
                <a:cubicBezTo>
                  <a:pt x="5693" y="969"/>
                  <a:pt x="5576" y="1056"/>
                  <a:pt x="5515" y="1266"/>
                </a:cubicBezTo>
                <a:cubicBezTo>
                  <a:pt x="5515" y="1266"/>
                  <a:pt x="4288" y="1"/>
                  <a:pt x="3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8342106" y="1215696"/>
            <a:ext cx="873001" cy="315323"/>
          </a:xfrm>
          <a:custGeom>
            <a:avLst/>
            <a:gdLst/>
            <a:ahLst/>
            <a:cxnLst/>
            <a:rect l="l" t="t" r="r" b="b"/>
            <a:pathLst>
              <a:path w="8009" h="2893" extrusionOk="0">
                <a:moveTo>
                  <a:pt x="3684" y="1"/>
                </a:moveTo>
                <a:cubicBezTo>
                  <a:pt x="3484" y="1"/>
                  <a:pt x="3353" y="139"/>
                  <a:pt x="3356" y="508"/>
                </a:cubicBezTo>
                <a:cubicBezTo>
                  <a:pt x="3363" y="1248"/>
                  <a:pt x="3393" y="1535"/>
                  <a:pt x="3421" y="1638"/>
                </a:cubicBezTo>
                <a:lnTo>
                  <a:pt x="3421" y="1638"/>
                </a:lnTo>
                <a:cubicBezTo>
                  <a:pt x="3220" y="1573"/>
                  <a:pt x="2501" y="1359"/>
                  <a:pt x="1763" y="1359"/>
                </a:cubicBezTo>
                <a:cubicBezTo>
                  <a:pt x="1033" y="1359"/>
                  <a:pt x="285" y="1568"/>
                  <a:pt x="0" y="2338"/>
                </a:cubicBezTo>
                <a:lnTo>
                  <a:pt x="8008" y="2892"/>
                </a:lnTo>
                <a:cubicBezTo>
                  <a:pt x="8008" y="2892"/>
                  <a:pt x="6552" y="969"/>
                  <a:pt x="5844" y="969"/>
                </a:cubicBezTo>
                <a:cubicBezTo>
                  <a:pt x="5693" y="969"/>
                  <a:pt x="5576" y="1056"/>
                  <a:pt x="5515" y="1266"/>
                </a:cubicBezTo>
                <a:cubicBezTo>
                  <a:pt x="5515" y="1266"/>
                  <a:pt x="4288" y="1"/>
                  <a:pt x="3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txBox="1">
            <a:spLocks noGrp="1"/>
          </p:cNvSpPr>
          <p:nvPr>
            <p:ph type="title" idx="13" hasCustomPrompt="1"/>
          </p:nvPr>
        </p:nvSpPr>
        <p:spPr>
          <a:xfrm flipH="1">
            <a:off x="1062600" y="3311150"/>
            <a:ext cx="873000" cy="4746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40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23" name="Google Shape;123;p13"/>
          <p:cNvSpPr txBox="1">
            <a:spLocks noGrp="1"/>
          </p:cNvSpPr>
          <p:nvPr>
            <p:ph type="subTitle" idx="14"/>
          </p:nvPr>
        </p:nvSpPr>
        <p:spPr>
          <a:xfrm>
            <a:off x="2196213" y="3456800"/>
            <a:ext cx="2232000" cy="5451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124" name="Google Shape;124;p13"/>
          <p:cNvSpPr txBox="1">
            <a:spLocks noGrp="1"/>
          </p:cNvSpPr>
          <p:nvPr>
            <p:ph type="subTitle" idx="15"/>
          </p:nvPr>
        </p:nvSpPr>
        <p:spPr>
          <a:xfrm>
            <a:off x="2196213" y="3086775"/>
            <a:ext cx="2232000" cy="3384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2000"/>
              <a:buNone/>
              <a:defRPr sz="2000">
                <a:latin typeface="Righteous"/>
                <a:ea typeface="Righteous"/>
                <a:cs typeface="Righteous"/>
                <a:sym typeface="Righteou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2_1_1_1_1">
    <p:spTree>
      <p:nvGrpSpPr>
        <p:cNvPr id="1" name="Shape 160"/>
        <p:cNvGrpSpPr/>
        <p:nvPr/>
      </p:nvGrpSpPr>
      <p:grpSpPr>
        <a:xfrm>
          <a:off x="0" y="0"/>
          <a:ext cx="0" cy="0"/>
          <a:chOff x="0" y="0"/>
          <a:chExt cx="0" cy="0"/>
        </a:xfrm>
      </p:grpSpPr>
      <p:sp>
        <p:nvSpPr>
          <p:cNvPr id="161" name="Google Shape;161;p17"/>
          <p:cNvSpPr/>
          <p:nvPr/>
        </p:nvSpPr>
        <p:spPr>
          <a:xfrm rot="271198">
            <a:off x="-51844" y="2124070"/>
            <a:ext cx="9247693" cy="3630708"/>
          </a:xfrm>
          <a:custGeom>
            <a:avLst/>
            <a:gdLst/>
            <a:ahLst/>
            <a:cxnLst/>
            <a:rect l="l" t="t" r="r" b="b"/>
            <a:pathLst>
              <a:path w="67153" h="28927" extrusionOk="0">
                <a:moveTo>
                  <a:pt x="59474" y="1"/>
                </a:moveTo>
                <a:lnTo>
                  <a:pt x="45249" y="732"/>
                </a:lnTo>
                <a:lnTo>
                  <a:pt x="44453" y="18414"/>
                </a:lnTo>
                <a:lnTo>
                  <a:pt x="36713" y="18414"/>
                </a:lnTo>
                <a:lnTo>
                  <a:pt x="35151" y="10049"/>
                </a:lnTo>
                <a:lnTo>
                  <a:pt x="25726" y="9894"/>
                </a:lnTo>
                <a:lnTo>
                  <a:pt x="26657" y="19386"/>
                </a:lnTo>
                <a:lnTo>
                  <a:pt x="21551" y="20088"/>
                </a:lnTo>
                <a:lnTo>
                  <a:pt x="21551" y="4786"/>
                </a:lnTo>
                <a:lnTo>
                  <a:pt x="5600" y="3184"/>
                </a:lnTo>
                <a:lnTo>
                  <a:pt x="6476" y="21391"/>
                </a:lnTo>
                <a:lnTo>
                  <a:pt x="670" y="21622"/>
                </a:lnTo>
                <a:lnTo>
                  <a:pt x="1" y="28926"/>
                </a:lnTo>
                <a:lnTo>
                  <a:pt x="67153" y="22572"/>
                </a:lnTo>
                <a:lnTo>
                  <a:pt x="67153" y="19662"/>
                </a:lnTo>
                <a:lnTo>
                  <a:pt x="60107" y="19729"/>
                </a:lnTo>
                <a:lnTo>
                  <a:pt x="59474" y="1"/>
                </a:lnTo>
                <a:close/>
              </a:path>
            </a:pathLst>
          </a:custGeom>
          <a:solidFill>
            <a:srgbClr val="9DC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 name="Google Shape;162;p17"/>
          <p:cNvPicPr preferRelativeResize="0"/>
          <p:nvPr/>
        </p:nvPicPr>
        <p:blipFill>
          <a:blip r:embed="rId2">
            <a:alphaModFix/>
          </a:blip>
          <a:stretch>
            <a:fillRect/>
          </a:stretch>
        </p:blipFill>
        <p:spPr>
          <a:xfrm rot="10800000">
            <a:off x="-35345" y="0"/>
            <a:ext cx="2841451" cy="3425125"/>
          </a:xfrm>
          <a:prstGeom prst="rect">
            <a:avLst/>
          </a:prstGeom>
          <a:noFill/>
          <a:ln>
            <a:noFill/>
          </a:ln>
        </p:spPr>
      </p:pic>
      <p:sp>
        <p:nvSpPr>
          <p:cNvPr id="163" name="Google Shape;163;p17"/>
          <p:cNvSpPr/>
          <p:nvPr/>
        </p:nvSpPr>
        <p:spPr>
          <a:xfrm>
            <a:off x="-65706" y="4972055"/>
            <a:ext cx="8874716" cy="435006"/>
          </a:xfrm>
          <a:custGeom>
            <a:avLst/>
            <a:gdLst/>
            <a:ahLst/>
            <a:cxnLst/>
            <a:rect l="l" t="t" r="r" b="b"/>
            <a:pathLst>
              <a:path w="78095" h="15866" extrusionOk="0">
                <a:moveTo>
                  <a:pt x="78095" y="0"/>
                </a:moveTo>
                <a:lnTo>
                  <a:pt x="51968" y="2483"/>
                </a:lnTo>
                <a:lnTo>
                  <a:pt x="51583" y="2521"/>
                </a:lnTo>
                <a:lnTo>
                  <a:pt x="51372" y="2541"/>
                </a:lnTo>
                <a:lnTo>
                  <a:pt x="49495" y="2719"/>
                </a:lnTo>
                <a:lnTo>
                  <a:pt x="12179" y="6266"/>
                </a:lnTo>
                <a:lnTo>
                  <a:pt x="7017" y="6757"/>
                </a:lnTo>
                <a:lnTo>
                  <a:pt x="6983" y="6760"/>
                </a:lnTo>
                <a:lnTo>
                  <a:pt x="5601" y="6892"/>
                </a:lnTo>
                <a:lnTo>
                  <a:pt x="0" y="7423"/>
                </a:lnTo>
                <a:lnTo>
                  <a:pt x="0" y="15865"/>
                </a:lnTo>
                <a:lnTo>
                  <a:pt x="78095" y="15865"/>
                </a:lnTo>
                <a:lnTo>
                  <a:pt x="7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txBox="1">
            <a:spLocks noGrp="1"/>
          </p:cNvSpPr>
          <p:nvPr>
            <p:ph type="title" hasCustomPrompt="1"/>
          </p:nvPr>
        </p:nvSpPr>
        <p:spPr>
          <a:xfrm>
            <a:off x="3040077" y="1471600"/>
            <a:ext cx="1512600" cy="866700"/>
          </a:xfrm>
          <a:prstGeom prst="rect">
            <a:avLst/>
          </a:prstGeom>
          <a:noFill/>
        </p:spPr>
        <p:txBody>
          <a:bodyPr spcFirstLastPara="1" wrap="square" lIns="0" tIns="0" rIns="0" bIns="0" anchor="ctr" anchorCtr="0">
            <a:noAutofit/>
          </a:bodyPr>
          <a:lstStyle>
            <a:lvl1pPr lvl="0" algn="ctr" rtl="0">
              <a:spcBef>
                <a:spcPts val="0"/>
              </a:spcBef>
              <a:spcAft>
                <a:spcPts val="0"/>
              </a:spcAft>
              <a:buSzPts val="2500"/>
              <a:buNone/>
              <a:defRPr sz="7000">
                <a:solidFill>
                  <a:schemeClr val="accent6"/>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65" name="Google Shape;165;p17"/>
          <p:cNvSpPr txBox="1">
            <a:spLocks noGrp="1"/>
          </p:cNvSpPr>
          <p:nvPr>
            <p:ph type="title" idx="2"/>
          </p:nvPr>
        </p:nvSpPr>
        <p:spPr>
          <a:xfrm flipH="1">
            <a:off x="1968777" y="2532650"/>
            <a:ext cx="3655200" cy="6786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6" name="Google Shape;166;p17"/>
          <p:cNvSpPr txBox="1">
            <a:spLocks noGrp="1"/>
          </p:cNvSpPr>
          <p:nvPr>
            <p:ph type="subTitle" idx="1"/>
          </p:nvPr>
        </p:nvSpPr>
        <p:spPr>
          <a:xfrm flipH="1">
            <a:off x="2525727" y="3211123"/>
            <a:ext cx="2541300" cy="525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800"/>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8525" y="590575"/>
            <a:ext cx="7647000" cy="572700"/>
          </a:xfrm>
          <a:prstGeom prst="rect">
            <a:avLst/>
          </a:prstGeom>
          <a:noFill/>
          <a:ln>
            <a:noFill/>
          </a:ln>
        </p:spPr>
        <p:txBody>
          <a:bodyPr spcFirstLastPara="1" wrap="square" lIns="0" tIns="0" rIns="0" bIns="0" anchor="t" anchorCtr="0">
            <a:noAutofit/>
          </a:bodyPr>
          <a:lstStyle>
            <a:lvl1pPr lvl="0">
              <a:lnSpc>
                <a:spcPct val="100000"/>
              </a:lnSpc>
              <a:spcBef>
                <a:spcPts val="0"/>
              </a:spcBef>
              <a:spcAft>
                <a:spcPts val="0"/>
              </a:spcAft>
              <a:buClr>
                <a:schemeClr val="accent3"/>
              </a:buClr>
              <a:buSzPts val="3000"/>
              <a:buFont typeface="Righteous"/>
              <a:buNone/>
              <a:defRPr sz="3000">
                <a:solidFill>
                  <a:schemeClr val="accent3"/>
                </a:solidFill>
                <a:latin typeface="Righteous"/>
                <a:ea typeface="Righteous"/>
                <a:cs typeface="Righteous"/>
                <a:sym typeface="Righteous"/>
              </a:defRPr>
            </a:lvl1pPr>
            <a:lvl2pPr lvl="1">
              <a:lnSpc>
                <a:spcPct val="100000"/>
              </a:lnSpc>
              <a:spcBef>
                <a:spcPts val="0"/>
              </a:spcBef>
              <a:spcAft>
                <a:spcPts val="0"/>
              </a:spcAft>
              <a:buClr>
                <a:schemeClr val="accent3"/>
              </a:buClr>
              <a:buSzPts val="2800"/>
              <a:buFont typeface="Luckiest Guy"/>
              <a:buNone/>
              <a:defRPr sz="2800">
                <a:solidFill>
                  <a:schemeClr val="accent3"/>
                </a:solidFill>
                <a:latin typeface="Luckiest Guy"/>
                <a:ea typeface="Luckiest Guy"/>
                <a:cs typeface="Luckiest Guy"/>
                <a:sym typeface="Luckiest Guy"/>
              </a:defRPr>
            </a:lvl2pPr>
            <a:lvl3pPr lvl="2">
              <a:lnSpc>
                <a:spcPct val="100000"/>
              </a:lnSpc>
              <a:spcBef>
                <a:spcPts val="0"/>
              </a:spcBef>
              <a:spcAft>
                <a:spcPts val="0"/>
              </a:spcAft>
              <a:buClr>
                <a:schemeClr val="accent3"/>
              </a:buClr>
              <a:buSzPts val="2800"/>
              <a:buFont typeface="Luckiest Guy"/>
              <a:buNone/>
              <a:defRPr sz="2800">
                <a:solidFill>
                  <a:schemeClr val="accent3"/>
                </a:solidFill>
                <a:latin typeface="Luckiest Guy"/>
                <a:ea typeface="Luckiest Guy"/>
                <a:cs typeface="Luckiest Guy"/>
                <a:sym typeface="Luckiest Guy"/>
              </a:defRPr>
            </a:lvl3pPr>
            <a:lvl4pPr lvl="3">
              <a:lnSpc>
                <a:spcPct val="100000"/>
              </a:lnSpc>
              <a:spcBef>
                <a:spcPts val="0"/>
              </a:spcBef>
              <a:spcAft>
                <a:spcPts val="0"/>
              </a:spcAft>
              <a:buClr>
                <a:schemeClr val="accent3"/>
              </a:buClr>
              <a:buSzPts val="2800"/>
              <a:buFont typeface="Luckiest Guy"/>
              <a:buNone/>
              <a:defRPr sz="2800">
                <a:solidFill>
                  <a:schemeClr val="accent3"/>
                </a:solidFill>
                <a:latin typeface="Luckiest Guy"/>
                <a:ea typeface="Luckiest Guy"/>
                <a:cs typeface="Luckiest Guy"/>
                <a:sym typeface="Luckiest Guy"/>
              </a:defRPr>
            </a:lvl4pPr>
            <a:lvl5pPr lvl="4">
              <a:lnSpc>
                <a:spcPct val="100000"/>
              </a:lnSpc>
              <a:spcBef>
                <a:spcPts val="0"/>
              </a:spcBef>
              <a:spcAft>
                <a:spcPts val="0"/>
              </a:spcAft>
              <a:buClr>
                <a:schemeClr val="accent3"/>
              </a:buClr>
              <a:buSzPts val="2800"/>
              <a:buFont typeface="Luckiest Guy"/>
              <a:buNone/>
              <a:defRPr sz="2800">
                <a:solidFill>
                  <a:schemeClr val="accent3"/>
                </a:solidFill>
                <a:latin typeface="Luckiest Guy"/>
                <a:ea typeface="Luckiest Guy"/>
                <a:cs typeface="Luckiest Guy"/>
                <a:sym typeface="Luckiest Guy"/>
              </a:defRPr>
            </a:lvl5pPr>
            <a:lvl6pPr lvl="5">
              <a:lnSpc>
                <a:spcPct val="100000"/>
              </a:lnSpc>
              <a:spcBef>
                <a:spcPts val="0"/>
              </a:spcBef>
              <a:spcAft>
                <a:spcPts val="0"/>
              </a:spcAft>
              <a:buClr>
                <a:schemeClr val="accent3"/>
              </a:buClr>
              <a:buSzPts val="2800"/>
              <a:buFont typeface="Luckiest Guy"/>
              <a:buNone/>
              <a:defRPr sz="2800">
                <a:solidFill>
                  <a:schemeClr val="accent3"/>
                </a:solidFill>
                <a:latin typeface="Luckiest Guy"/>
                <a:ea typeface="Luckiest Guy"/>
                <a:cs typeface="Luckiest Guy"/>
                <a:sym typeface="Luckiest Guy"/>
              </a:defRPr>
            </a:lvl6pPr>
            <a:lvl7pPr lvl="6">
              <a:lnSpc>
                <a:spcPct val="100000"/>
              </a:lnSpc>
              <a:spcBef>
                <a:spcPts val="0"/>
              </a:spcBef>
              <a:spcAft>
                <a:spcPts val="0"/>
              </a:spcAft>
              <a:buClr>
                <a:schemeClr val="accent3"/>
              </a:buClr>
              <a:buSzPts val="2800"/>
              <a:buFont typeface="Luckiest Guy"/>
              <a:buNone/>
              <a:defRPr sz="2800">
                <a:solidFill>
                  <a:schemeClr val="accent3"/>
                </a:solidFill>
                <a:latin typeface="Luckiest Guy"/>
                <a:ea typeface="Luckiest Guy"/>
                <a:cs typeface="Luckiest Guy"/>
                <a:sym typeface="Luckiest Guy"/>
              </a:defRPr>
            </a:lvl7pPr>
            <a:lvl8pPr lvl="7">
              <a:lnSpc>
                <a:spcPct val="100000"/>
              </a:lnSpc>
              <a:spcBef>
                <a:spcPts val="0"/>
              </a:spcBef>
              <a:spcAft>
                <a:spcPts val="0"/>
              </a:spcAft>
              <a:buClr>
                <a:schemeClr val="accent3"/>
              </a:buClr>
              <a:buSzPts val="2800"/>
              <a:buFont typeface="Luckiest Guy"/>
              <a:buNone/>
              <a:defRPr sz="2800">
                <a:solidFill>
                  <a:schemeClr val="accent3"/>
                </a:solidFill>
                <a:latin typeface="Luckiest Guy"/>
                <a:ea typeface="Luckiest Guy"/>
                <a:cs typeface="Luckiest Guy"/>
                <a:sym typeface="Luckiest Guy"/>
              </a:defRPr>
            </a:lvl8pPr>
            <a:lvl9pPr lvl="8">
              <a:lnSpc>
                <a:spcPct val="100000"/>
              </a:lnSpc>
              <a:spcBef>
                <a:spcPts val="0"/>
              </a:spcBef>
              <a:spcAft>
                <a:spcPts val="0"/>
              </a:spcAft>
              <a:buClr>
                <a:schemeClr val="accent3"/>
              </a:buClr>
              <a:buSzPts val="2800"/>
              <a:buFont typeface="Luckiest Guy"/>
              <a:buNone/>
              <a:defRPr sz="2800">
                <a:solidFill>
                  <a:schemeClr val="accent3"/>
                </a:solidFill>
                <a:latin typeface="Luckiest Guy"/>
                <a:ea typeface="Luckiest Guy"/>
                <a:cs typeface="Luckiest Guy"/>
                <a:sym typeface="Luckiest Guy"/>
              </a:defRPr>
            </a:lvl9pPr>
          </a:lstStyle>
          <a:p>
            <a:endParaRPr/>
          </a:p>
        </p:txBody>
      </p:sp>
      <p:sp>
        <p:nvSpPr>
          <p:cNvPr id="7" name="Google Shape;7;p1"/>
          <p:cNvSpPr txBox="1">
            <a:spLocks noGrp="1"/>
          </p:cNvSpPr>
          <p:nvPr>
            <p:ph type="body" idx="1"/>
          </p:nvPr>
        </p:nvSpPr>
        <p:spPr>
          <a:xfrm>
            <a:off x="748525" y="1152475"/>
            <a:ext cx="7647000" cy="34164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accent3"/>
              </a:buClr>
              <a:buSzPts val="1600"/>
              <a:buFont typeface="Baloo Tammudu 2"/>
              <a:buChar char="●"/>
              <a:defRPr sz="1600">
                <a:solidFill>
                  <a:schemeClr val="accent3"/>
                </a:solidFill>
                <a:latin typeface="Baloo Tammudu 2"/>
                <a:ea typeface="Baloo Tammudu 2"/>
                <a:cs typeface="Baloo Tammudu 2"/>
                <a:sym typeface="Baloo Tammudu 2"/>
              </a:defRPr>
            </a:lvl1pPr>
            <a:lvl2pPr marL="914400" lvl="1" indent="-330200">
              <a:lnSpc>
                <a:spcPct val="100000"/>
              </a:lnSpc>
              <a:spcBef>
                <a:spcPts val="0"/>
              </a:spcBef>
              <a:spcAft>
                <a:spcPts val="0"/>
              </a:spcAft>
              <a:buClr>
                <a:schemeClr val="accent3"/>
              </a:buClr>
              <a:buSzPts val="1600"/>
              <a:buFont typeface="Baloo Tammudu 2"/>
              <a:buChar char="○"/>
              <a:defRPr sz="1600">
                <a:solidFill>
                  <a:schemeClr val="accent3"/>
                </a:solidFill>
                <a:latin typeface="Baloo Tammudu 2"/>
                <a:ea typeface="Baloo Tammudu 2"/>
                <a:cs typeface="Baloo Tammudu 2"/>
                <a:sym typeface="Baloo Tammudu 2"/>
              </a:defRPr>
            </a:lvl2pPr>
            <a:lvl3pPr marL="1371600" lvl="2" indent="-330200">
              <a:lnSpc>
                <a:spcPct val="100000"/>
              </a:lnSpc>
              <a:spcBef>
                <a:spcPts val="0"/>
              </a:spcBef>
              <a:spcAft>
                <a:spcPts val="0"/>
              </a:spcAft>
              <a:buClr>
                <a:schemeClr val="accent3"/>
              </a:buClr>
              <a:buSzPts val="1600"/>
              <a:buFont typeface="Baloo Tammudu 2"/>
              <a:buChar char="■"/>
              <a:defRPr sz="1600">
                <a:solidFill>
                  <a:schemeClr val="accent3"/>
                </a:solidFill>
                <a:latin typeface="Baloo Tammudu 2"/>
                <a:ea typeface="Baloo Tammudu 2"/>
                <a:cs typeface="Baloo Tammudu 2"/>
                <a:sym typeface="Baloo Tammudu 2"/>
              </a:defRPr>
            </a:lvl3pPr>
            <a:lvl4pPr marL="1828800" lvl="3" indent="-330200">
              <a:lnSpc>
                <a:spcPct val="100000"/>
              </a:lnSpc>
              <a:spcBef>
                <a:spcPts val="0"/>
              </a:spcBef>
              <a:spcAft>
                <a:spcPts val="0"/>
              </a:spcAft>
              <a:buClr>
                <a:schemeClr val="accent3"/>
              </a:buClr>
              <a:buSzPts val="1600"/>
              <a:buFont typeface="Baloo Tammudu 2"/>
              <a:buChar char="●"/>
              <a:defRPr sz="1600">
                <a:solidFill>
                  <a:schemeClr val="accent3"/>
                </a:solidFill>
                <a:latin typeface="Baloo Tammudu 2"/>
                <a:ea typeface="Baloo Tammudu 2"/>
                <a:cs typeface="Baloo Tammudu 2"/>
                <a:sym typeface="Baloo Tammudu 2"/>
              </a:defRPr>
            </a:lvl4pPr>
            <a:lvl5pPr marL="2286000" lvl="4" indent="-330200">
              <a:lnSpc>
                <a:spcPct val="100000"/>
              </a:lnSpc>
              <a:spcBef>
                <a:spcPts val="0"/>
              </a:spcBef>
              <a:spcAft>
                <a:spcPts val="0"/>
              </a:spcAft>
              <a:buClr>
                <a:schemeClr val="accent3"/>
              </a:buClr>
              <a:buSzPts val="1600"/>
              <a:buFont typeface="Baloo Tammudu 2"/>
              <a:buChar char="○"/>
              <a:defRPr sz="1600">
                <a:solidFill>
                  <a:schemeClr val="accent3"/>
                </a:solidFill>
                <a:latin typeface="Baloo Tammudu 2"/>
                <a:ea typeface="Baloo Tammudu 2"/>
                <a:cs typeface="Baloo Tammudu 2"/>
                <a:sym typeface="Baloo Tammudu 2"/>
              </a:defRPr>
            </a:lvl5pPr>
            <a:lvl6pPr marL="2743200" lvl="5" indent="-330200">
              <a:lnSpc>
                <a:spcPct val="100000"/>
              </a:lnSpc>
              <a:spcBef>
                <a:spcPts val="0"/>
              </a:spcBef>
              <a:spcAft>
                <a:spcPts val="0"/>
              </a:spcAft>
              <a:buClr>
                <a:schemeClr val="accent3"/>
              </a:buClr>
              <a:buSzPts val="1600"/>
              <a:buFont typeface="Baloo Tammudu 2"/>
              <a:buChar char="■"/>
              <a:defRPr sz="1600">
                <a:solidFill>
                  <a:schemeClr val="accent3"/>
                </a:solidFill>
                <a:latin typeface="Baloo Tammudu 2"/>
                <a:ea typeface="Baloo Tammudu 2"/>
                <a:cs typeface="Baloo Tammudu 2"/>
                <a:sym typeface="Baloo Tammudu 2"/>
              </a:defRPr>
            </a:lvl6pPr>
            <a:lvl7pPr marL="3200400" lvl="6" indent="-330200">
              <a:lnSpc>
                <a:spcPct val="100000"/>
              </a:lnSpc>
              <a:spcBef>
                <a:spcPts val="0"/>
              </a:spcBef>
              <a:spcAft>
                <a:spcPts val="0"/>
              </a:spcAft>
              <a:buClr>
                <a:schemeClr val="accent3"/>
              </a:buClr>
              <a:buSzPts val="1600"/>
              <a:buFont typeface="Baloo Tammudu 2"/>
              <a:buChar char="●"/>
              <a:defRPr sz="1600">
                <a:solidFill>
                  <a:schemeClr val="accent3"/>
                </a:solidFill>
                <a:latin typeface="Baloo Tammudu 2"/>
                <a:ea typeface="Baloo Tammudu 2"/>
                <a:cs typeface="Baloo Tammudu 2"/>
                <a:sym typeface="Baloo Tammudu 2"/>
              </a:defRPr>
            </a:lvl7pPr>
            <a:lvl8pPr marL="3657600" lvl="7" indent="-330200">
              <a:lnSpc>
                <a:spcPct val="100000"/>
              </a:lnSpc>
              <a:spcBef>
                <a:spcPts val="0"/>
              </a:spcBef>
              <a:spcAft>
                <a:spcPts val="0"/>
              </a:spcAft>
              <a:buClr>
                <a:schemeClr val="accent3"/>
              </a:buClr>
              <a:buSzPts val="1600"/>
              <a:buFont typeface="Baloo Tammudu 2"/>
              <a:buChar char="○"/>
              <a:defRPr sz="1600">
                <a:solidFill>
                  <a:schemeClr val="accent3"/>
                </a:solidFill>
                <a:latin typeface="Baloo Tammudu 2"/>
                <a:ea typeface="Baloo Tammudu 2"/>
                <a:cs typeface="Baloo Tammudu 2"/>
                <a:sym typeface="Baloo Tammudu 2"/>
              </a:defRPr>
            </a:lvl8pPr>
            <a:lvl9pPr marL="4114800" lvl="8" indent="-330200">
              <a:lnSpc>
                <a:spcPct val="100000"/>
              </a:lnSpc>
              <a:spcBef>
                <a:spcPts val="0"/>
              </a:spcBef>
              <a:spcAft>
                <a:spcPts val="0"/>
              </a:spcAft>
              <a:buClr>
                <a:schemeClr val="accent3"/>
              </a:buClr>
              <a:buSzPts val="1600"/>
              <a:buFont typeface="Baloo Tammudu 2"/>
              <a:buChar char="■"/>
              <a:defRPr sz="1600">
                <a:solidFill>
                  <a:schemeClr val="accent3"/>
                </a:solidFill>
                <a:latin typeface="Baloo Tammudu 2"/>
                <a:ea typeface="Baloo Tammudu 2"/>
                <a:cs typeface="Baloo Tammudu 2"/>
                <a:sym typeface="Baloo Tammudu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3" r:id="rId9"/>
    <p:sldLayoutId id="2147483671"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5.gif"/></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8881A79-459B-77BA-9B1F-9CC9EDE35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2803" y="781759"/>
            <a:ext cx="998394" cy="14927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48D976-F5D2-B22D-B03D-5E28EEE330D4}"/>
              </a:ext>
            </a:extLst>
          </p:cNvPr>
          <p:cNvSpPr txBox="1"/>
          <p:nvPr/>
        </p:nvSpPr>
        <p:spPr>
          <a:xfrm>
            <a:off x="856055" y="169217"/>
            <a:ext cx="7603334" cy="461665"/>
          </a:xfrm>
          <a:prstGeom prst="rect">
            <a:avLst/>
          </a:prstGeom>
          <a:noFill/>
        </p:spPr>
        <p:txBody>
          <a:bodyPr wrap="square">
            <a:spAutoFit/>
          </a:bodyPr>
          <a:lstStyle/>
          <a:p>
            <a:pPr algn="just"/>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Babasaheb Ambedkar Technological University, </a:t>
            </a:r>
            <a:r>
              <a:rPr lang="en-IN" sz="2400" dirty="0" err="1">
                <a:latin typeface="Times New Roman" panose="02020603050405020304" pitchFamily="18" charset="0"/>
                <a:cs typeface="Times New Roman" panose="02020603050405020304" pitchFamily="18" charset="0"/>
              </a:rPr>
              <a:t>Lonere</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2372E03-FFC1-1C3E-5D4F-88FB113BB262}"/>
              </a:ext>
            </a:extLst>
          </p:cNvPr>
          <p:cNvSpPr txBox="1"/>
          <p:nvPr/>
        </p:nvSpPr>
        <p:spPr>
          <a:xfrm>
            <a:off x="3118840" y="2340918"/>
            <a:ext cx="2906320"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Mini-Project Presentation</a:t>
            </a:r>
          </a:p>
        </p:txBody>
      </p:sp>
      <p:sp>
        <p:nvSpPr>
          <p:cNvPr id="8" name="TextBox 7">
            <a:extLst>
              <a:ext uri="{FF2B5EF4-FFF2-40B4-BE49-F238E27FC236}">
                <a16:creationId xmlns:a16="http://schemas.microsoft.com/office/drawing/2014/main" id="{D6BADCC8-3072-05CB-9FF8-7CC816EEE3CF}"/>
              </a:ext>
            </a:extLst>
          </p:cNvPr>
          <p:cNvSpPr txBox="1"/>
          <p:nvPr/>
        </p:nvSpPr>
        <p:spPr>
          <a:xfrm>
            <a:off x="213714" y="4143286"/>
            <a:ext cx="6282336" cy="738664"/>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Name- </a:t>
            </a:r>
          </a:p>
          <a:p>
            <a:pPr algn="just"/>
            <a:r>
              <a:rPr lang="en-IN" dirty="0">
                <a:latin typeface="Times New Roman" panose="02020603050405020304" pitchFamily="18" charset="0"/>
                <a:cs typeface="Times New Roman" panose="02020603050405020304" pitchFamily="18" charset="0"/>
              </a:rPr>
              <a:t>Siddhesh </a:t>
            </a:r>
            <a:r>
              <a:rPr lang="en-IN" dirty="0" err="1">
                <a:latin typeface="Times New Roman" panose="02020603050405020304" pitchFamily="18" charset="0"/>
                <a:cs typeface="Times New Roman" panose="02020603050405020304" pitchFamily="18" charset="0"/>
              </a:rPr>
              <a:t>Bhanudas</a:t>
            </a:r>
            <a:r>
              <a:rPr lang="en-IN" dirty="0">
                <a:latin typeface="Times New Roman" panose="02020603050405020304" pitchFamily="18" charset="0"/>
                <a:cs typeface="Times New Roman" panose="02020603050405020304" pitchFamily="18" charset="0"/>
              </a:rPr>
              <a:t> Dangade (2130331372501)</a:t>
            </a:r>
          </a:p>
          <a:p>
            <a:pPr algn="just"/>
            <a:r>
              <a:rPr lang="en-IN" dirty="0">
                <a:latin typeface="Times New Roman" panose="02020603050405020304" pitchFamily="18" charset="0"/>
                <a:cs typeface="Times New Roman" panose="02020603050405020304" pitchFamily="18" charset="0"/>
              </a:rPr>
              <a:t>Shruti Ramakant </a:t>
            </a:r>
            <a:r>
              <a:rPr lang="en-IN" dirty="0" err="1">
                <a:latin typeface="Times New Roman" panose="02020603050405020304" pitchFamily="18" charset="0"/>
                <a:cs typeface="Times New Roman" panose="02020603050405020304" pitchFamily="18" charset="0"/>
              </a:rPr>
              <a:t>Biradar</a:t>
            </a:r>
            <a:r>
              <a:rPr lang="en-IN" dirty="0">
                <a:latin typeface="Times New Roman" panose="02020603050405020304" pitchFamily="18" charset="0"/>
                <a:cs typeface="Times New Roman" panose="02020603050405020304" pitchFamily="18" charset="0"/>
              </a:rPr>
              <a:t> (2130331372535)</a:t>
            </a:r>
          </a:p>
        </p:txBody>
      </p:sp>
      <p:sp>
        <p:nvSpPr>
          <p:cNvPr id="9" name="TextBox 8">
            <a:extLst>
              <a:ext uri="{FF2B5EF4-FFF2-40B4-BE49-F238E27FC236}">
                <a16:creationId xmlns:a16="http://schemas.microsoft.com/office/drawing/2014/main" id="{B1DFEFEF-5C7E-9A25-1ABB-CC98A6191392}"/>
              </a:ext>
            </a:extLst>
          </p:cNvPr>
          <p:cNvSpPr txBox="1"/>
          <p:nvPr/>
        </p:nvSpPr>
        <p:spPr>
          <a:xfrm>
            <a:off x="1866897" y="2807434"/>
            <a:ext cx="5410200" cy="40011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Title- Railway station safety system using Arduino</a:t>
            </a:r>
          </a:p>
        </p:txBody>
      </p:sp>
    </p:spTree>
    <p:extLst>
      <p:ext uri="{BB962C8B-B14F-4D97-AF65-F5344CB8AC3E}">
        <p14:creationId xmlns:p14="http://schemas.microsoft.com/office/powerpoint/2010/main" val="2090067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4"/>
          <p:cNvSpPr/>
          <p:nvPr/>
        </p:nvSpPr>
        <p:spPr>
          <a:xfrm>
            <a:off x="1638595" y="928179"/>
            <a:ext cx="4571704" cy="328714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sp>
      <p:sp>
        <p:nvSpPr>
          <p:cNvPr id="768" name="Google Shape;768;p54"/>
          <p:cNvSpPr/>
          <p:nvPr/>
        </p:nvSpPr>
        <p:spPr>
          <a:xfrm flipH="1">
            <a:off x="2816727" y="1440150"/>
            <a:ext cx="1959300" cy="929700"/>
          </a:xfrm>
          <a:prstGeom prst="trapezoid">
            <a:avLst>
              <a:gd name="adj" fmla="val 61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4"/>
          <p:cNvSpPr txBox="1">
            <a:spLocks noGrp="1"/>
          </p:cNvSpPr>
          <p:nvPr>
            <p:ph type="title" idx="2"/>
          </p:nvPr>
        </p:nvSpPr>
        <p:spPr>
          <a:xfrm flipH="1">
            <a:off x="1727476" y="2451186"/>
            <a:ext cx="4482823" cy="678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CIRCUIT DIAGRAM</a:t>
            </a:r>
            <a:endParaRPr dirty="0"/>
          </a:p>
        </p:txBody>
      </p:sp>
      <p:sp>
        <p:nvSpPr>
          <p:cNvPr id="770" name="Google Shape;770;p54"/>
          <p:cNvSpPr txBox="1">
            <a:spLocks noGrp="1"/>
          </p:cNvSpPr>
          <p:nvPr>
            <p:ph type="title"/>
          </p:nvPr>
        </p:nvSpPr>
        <p:spPr>
          <a:xfrm>
            <a:off x="3040077" y="1471600"/>
            <a:ext cx="1512600" cy="86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pic>
        <p:nvPicPr>
          <p:cNvPr id="4" name="Google Shape;1039;p66">
            <a:extLst>
              <a:ext uri="{FF2B5EF4-FFF2-40B4-BE49-F238E27FC236}">
                <a16:creationId xmlns:a16="http://schemas.microsoft.com/office/drawing/2014/main" id="{93B5EFC6-D292-4D50-6EAE-01ED43386A45}"/>
              </a:ext>
            </a:extLst>
          </p:cNvPr>
          <p:cNvPicPr preferRelativeResize="0"/>
          <p:nvPr/>
        </p:nvPicPr>
        <p:blipFill rotWithShape="1">
          <a:blip r:embed="rId3">
            <a:alphaModFix/>
          </a:blip>
          <a:srcRect b="52754"/>
          <a:stretch/>
        </p:blipFill>
        <p:spPr>
          <a:xfrm>
            <a:off x="5781232" y="1743075"/>
            <a:ext cx="3448345" cy="3562437"/>
          </a:xfrm>
          <a:prstGeom prst="rect">
            <a:avLst/>
          </a:prstGeom>
          <a:noFill/>
          <a:ln>
            <a:noFill/>
          </a:ln>
        </p:spPr>
      </p:pic>
      <p:pic>
        <p:nvPicPr>
          <p:cNvPr id="2" name="Google Shape;1920;p73">
            <a:extLst>
              <a:ext uri="{FF2B5EF4-FFF2-40B4-BE49-F238E27FC236}">
                <a16:creationId xmlns:a16="http://schemas.microsoft.com/office/drawing/2014/main" id="{2E09C295-33A6-46BF-05EF-F3077562CD8B}"/>
              </a:ext>
            </a:extLst>
          </p:cNvPr>
          <p:cNvPicPr preferRelativeResize="0"/>
          <p:nvPr/>
        </p:nvPicPr>
        <p:blipFill>
          <a:blip r:embed="rId4">
            <a:alphaModFix/>
          </a:blip>
          <a:stretch>
            <a:fillRect/>
          </a:stretch>
        </p:blipFill>
        <p:spPr>
          <a:xfrm>
            <a:off x="9484903" y="-1483396"/>
            <a:ext cx="2926172" cy="2496200"/>
          </a:xfrm>
          <a:prstGeom prst="rect">
            <a:avLst/>
          </a:prstGeom>
          <a:noFill/>
          <a:ln>
            <a:noFill/>
          </a:ln>
        </p:spPr>
      </p:pic>
      <p:grpSp>
        <p:nvGrpSpPr>
          <p:cNvPr id="3" name="Google Shape;1142;p73">
            <a:extLst>
              <a:ext uri="{FF2B5EF4-FFF2-40B4-BE49-F238E27FC236}">
                <a16:creationId xmlns:a16="http://schemas.microsoft.com/office/drawing/2014/main" id="{88656B52-0236-5A0D-CC8B-790E580591D8}"/>
              </a:ext>
            </a:extLst>
          </p:cNvPr>
          <p:cNvGrpSpPr/>
          <p:nvPr/>
        </p:nvGrpSpPr>
        <p:grpSpPr>
          <a:xfrm>
            <a:off x="3131482" y="3129786"/>
            <a:ext cx="1245745" cy="1044866"/>
            <a:chOff x="5254000" y="1800950"/>
            <a:chExt cx="2951970" cy="2512193"/>
          </a:xfrm>
        </p:grpSpPr>
        <p:sp>
          <p:nvSpPr>
            <p:cNvPr id="5" name="Google Shape;1143;p73">
              <a:extLst>
                <a:ext uri="{FF2B5EF4-FFF2-40B4-BE49-F238E27FC236}">
                  <a16:creationId xmlns:a16="http://schemas.microsoft.com/office/drawing/2014/main" id="{99F131FC-2023-5F42-5223-105D3441935B}"/>
                </a:ext>
              </a:extLst>
            </p:cNvPr>
            <p:cNvSpPr/>
            <p:nvPr/>
          </p:nvSpPr>
          <p:spPr>
            <a:xfrm>
              <a:off x="6004119" y="2747092"/>
              <a:ext cx="1959764" cy="1566051"/>
            </a:xfrm>
            <a:custGeom>
              <a:avLst/>
              <a:gdLst/>
              <a:ahLst/>
              <a:cxnLst/>
              <a:rect l="l" t="t" r="r" b="b"/>
              <a:pathLst>
                <a:path w="40752" h="32565" extrusionOk="0">
                  <a:moveTo>
                    <a:pt x="33748" y="0"/>
                  </a:moveTo>
                  <a:lnTo>
                    <a:pt x="24944" y="2848"/>
                  </a:lnTo>
                  <a:lnTo>
                    <a:pt x="19090" y="4741"/>
                  </a:lnTo>
                  <a:lnTo>
                    <a:pt x="17487" y="5260"/>
                  </a:lnTo>
                  <a:lnTo>
                    <a:pt x="16807" y="5479"/>
                  </a:lnTo>
                  <a:lnTo>
                    <a:pt x="15784" y="5811"/>
                  </a:lnTo>
                  <a:lnTo>
                    <a:pt x="15779" y="5811"/>
                  </a:lnTo>
                  <a:lnTo>
                    <a:pt x="15093" y="6033"/>
                  </a:lnTo>
                  <a:lnTo>
                    <a:pt x="5846" y="9025"/>
                  </a:lnTo>
                  <a:lnTo>
                    <a:pt x="1" y="10915"/>
                  </a:lnTo>
                  <a:lnTo>
                    <a:pt x="1426" y="15325"/>
                  </a:lnTo>
                  <a:lnTo>
                    <a:pt x="2016" y="17148"/>
                  </a:lnTo>
                  <a:lnTo>
                    <a:pt x="2030" y="17192"/>
                  </a:lnTo>
                  <a:lnTo>
                    <a:pt x="7004" y="32565"/>
                  </a:lnTo>
                  <a:lnTo>
                    <a:pt x="19133" y="28641"/>
                  </a:lnTo>
                  <a:lnTo>
                    <a:pt x="23597" y="27196"/>
                  </a:lnTo>
                  <a:lnTo>
                    <a:pt x="25715" y="26512"/>
                  </a:lnTo>
                  <a:lnTo>
                    <a:pt x="26183" y="26359"/>
                  </a:lnTo>
                  <a:lnTo>
                    <a:pt x="26941" y="26116"/>
                  </a:lnTo>
                  <a:lnTo>
                    <a:pt x="29397" y="25319"/>
                  </a:lnTo>
                  <a:lnTo>
                    <a:pt x="30821" y="24859"/>
                  </a:lnTo>
                  <a:lnTo>
                    <a:pt x="40751" y="21647"/>
                  </a:lnTo>
                  <a:lnTo>
                    <a:pt x="36191" y="7550"/>
                  </a:lnTo>
                  <a:lnTo>
                    <a:pt x="36166" y="7473"/>
                  </a:lnTo>
                  <a:lnTo>
                    <a:pt x="35186" y="4445"/>
                  </a:lnTo>
                  <a:lnTo>
                    <a:pt x="34344" y="1844"/>
                  </a:lnTo>
                  <a:lnTo>
                    <a:pt x="33748" y="0"/>
                  </a:ln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44;p73">
              <a:extLst>
                <a:ext uri="{FF2B5EF4-FFF2-40B4-BE49-F238E27FC236}">
                  <a16:creationId xmlns:a16="http://schemas.microsoft.com/office/drawing/2014/main" id="{0D728673-529D-6427-D764-65D0054203C7}"/>
                </a:ext>
              </a:extLst>
            </p:cNvPr>
            <p:cNvSpPr/>
            <p:nvPr/>
          </p:nvSpPr>
          <p:spPr>
            <a:xfrm>
              <a:off x="6268570" y="3336447"/>
              <a:ext cx="135181" cy="94064"/>
            </a:xfrm>
            <a:custGeom>
              <a:avLst/>
              <a:gdLst/>
              <a:ahLst/>
              <a:cxnLst/>
              <a:rect l="l" t="t" r="r" b="b"/>
              <a:pathLst>
                <a:path w="2811" h="1956" extrusionOk="0">
                  <a:moveTo>
                    <a:pt x="2732" y="0"/>
                  </a:moveTo>
                  <a:lnTo>
                    <a:pt x="0" y="884"/>
                  </a:lnTo>
                  <a:lnTo>
                    <a:pt x="347" y="1955"/>
                  </a:lnTo>
                  <a:lnTo>
                    <a:pt x="592" y="1875"/>
                  </a:lnTo>
                  <a:lnTo>
                    <a:pt x="325" y="1050"/>
                  </a:lnTo>
                  <a:lnTo>
                    <a:pt x="2811" y="246"/>
                  </a:lnTo>
                  <a:lnTo>
                    <a:pt x="27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5;p73">
              <a:extLst>
                <a:ext uri="{FF2B5EF4-FFF2-40B4-BE49-F238E27FC236}">
                  <a16:creationId xmlns:a16="http://schemas.microsoft.com/office/drawing/2014/main" id="{A5D67C24-E2DE-48E6-5DFD-B00BA06182A5}"/>
                </a:ext>
              </a:extLst>
            </p:cNvPr>
            <p:cNvSpPr/>
            <p:nvPr/>
          </p:nvSpPr>
          <p:spPr>
            <a:xfrm>
              <a:off x="6501858" y="3221894"/>
              <a:ext cx="253579" cy="92718"/>
            </a:xfrm>
            <a:custGeom>
              <a:avLst/>
              <a:gdLst/>
              <a:ahLst/>
              <a:cxnLst/>
              <a:rect l="l" t="t" r="r" b="b"/>
              <a:pathLst>
                <a:path w="5273" h="1928" extrusionOk="0">
                  <a:moveTo>
                    <a:pt x="5193" y="0"/>
                  </a:moveTo>
                  <a:lnTo>
                    <a:pt x="0" y="1680"/>
                  </a:lnTo>
                  <a:lnTo>
                    <a:pt x="81" y="1927"/>
                  </a:lnTo>
                  <a:lnTo>
                    <a:pt x="5272" y="247"/>
                  </a:lnTo>
                  <a:lnTo>
                    <a:pt x="51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6;p73">
              <a:extLst>
                <a:ext uri="{FF2B5EF4-FFF2-40B4-BE49-F238E27FC236}">
                  <a16:creationId xmlns:a16="http://schemas.microsoft.com/office/drawing/2014/main" id="{1CD0F57A-7B6E-B9D4-DF41-418579D6313A}"/>
                </a:ext>
              </a:extLst>
            </p:cNvPr>
            <p:cNvSpPr/>
            <p:nvPr/>
          </p:nvSpPr>
          <p:spPr>
            <a:xfrm>
              <a:off x="6853401" y="3060886"/>
              <a:ext cx="441707" cy="140663"/>
            </a:xfrm>
            <a:custGeom>
              <a:avLst/>
              <a:gdLst/>
              <a:ahLst/>
              <a:cxnLst/>
              <a:rect l="l" t="t" r="r" b="b"/>
              <a:pathLst>
                <a:path w="9185" h="2925" extrusionOk="0">
                  <a:moveTo>
                    <a:pt x="8279" y="0"/>
                  </a:moveTo>
                  <a:lnTo>
                    <a:pt x="1" y="2679"/>
                  </a:lnTo>
                  <a:lnTo>
                    <a:pt x="80" y="2924"/>
                  </a:lnTo>
                  <a:lnTo>
                    <a:pt x="8113" y="326"/>
                  </a:lnTo>
                  <a:lnTo>
                    <a:pt x="8939" y="2878"/>
                  </a:lnTo>
                  <a:lnTo>
                    <a:pt x="9184" y="2799"/>
                  </a:lnTo>
                  <a:lnTo>
                    <a:pt x="8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7;p73">
              <a:extLst>
                <a:ext uri="{FF2B5EF4-FFF2-40B4-BE49-F238E27FC236}">
                  <a16:creationId xmlns:a16="http://schemas.microsoft.com/office/drawing/2014/main" id="{5971D5BF-CDCA-02C4-4388-F48A54402066}"/>
                </a:ext>
              </a:extLst>
            </p:cNvPr>
            <p:cNvSpPr/>
            <p:nvPr/>
          </p:nvSpPr>
          <p:spPr>
            <a:xfrm>
              <a:off x="7287756" y="3297397"/>
              <a:ext cx="83869" cy="160428"/>
            </a:xfrm>
            <a:custGeom>
              <a:avLst/>
              <a:gdLst/>
              <a:ahLst/>
              <a:cxnLst/>
              <a:rect l="l" t="t" r="r" b="b"/>
              <a:pathLst>
                <a:path w="1744" h="3336" extrusionOk="0">
                  <a:moveTo>
                    <a:pt x="839" y="0"/>
                  </a:moveTo>
                  <a:lnTo>
                    <a:pt x="592" y="79"/>
                  </a:lnTo>
                  <a:lnTo>
                    <a:pt x="1418" y="2631"/>
                  </a:lnTo>
                  <a:lnTo>
                    <a:pt x="0" y="3089"/>
                  </a:lnTo>
                  <a:lnTo>
                    <a:pt x="79" y="3336"/>
                  </a:lnTo>
                  <a:lnTo>
                    <a:pt x="1744" y="2797"/>
                  </a:lnTo>
                  <a:lnTo>
                    <a:pt x="8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8;p73">
              <a:extLst>
                <a:ext uri="{FF2B5EF4-FFF2-40B4-BE49-F238E27FC236}">
                  <a16:creationId xmlns:a16="http://schemas.microsoft.com/office/drawing/2014/main" id="{FB31D7CF-599E-32C9-E0F5-3B21C6CA97C7}"/>
                </a:ext>
              </a:extLst>
            </p:cNvPr>
            <p:cNvSpPr/>
            <p:nvPr/>
          </p:nvSpPr>
          <p:spPr>
            <a:xfrm>
              <a:off x="7085823" y="3478941"/>
              <a:ext cx="150906" cy="440985"/>
            </a:xfrm>
            <a:custGeom>
              <a:avLst/>
              <a:gdLst/>
              <a:ahLst/>
              <a:cxnLst/>
              <a:rect l="l" t="t" r="r" b="b"/>
              <a:pathLst>
                <a:path w="3138" h="9170" extrusionOk="0">
                  <a:moveTo>
                    <a:pt x="2080" y="0"/>
                  </a:moveTo>
                  <a:lnTo>
                    <a:pt x="395" y="545"/>
                  </a:lnTo>
                  <a:lnTo>
                    <a:pt x="2811" y="8014"/>
                  </a:lnTo>
                  <a:lnTo>
                    <a:pt x="0" y="8923"/>
                  </a:lnTo>
                  <a:lnTo>
                    <a:pt x="80" y="9169"/>
                  </a:lnTo>
                  <a:lnTo>
                    <a:pt x="3137" y="8180"/>
                  </a:lnTo>
                  <a:lnTo>
                    <a:pt x="721" y="711"/>
                  </a:lnTo>
                  <a:lnTo>
                    <a:pt x="2160" y="245"/>
                  </a:lnTo>
                  <a:lnTo>
                    <a:pt x="20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9;p73">
              <a:extLst>
                <a:ext uri="{FF2B5EF4-FFF2-40B4-BE49-F238E27FC236}">
                  <a16:creationId xmlns:a16="http://schemas.microsoft.com/office/drawing/2014/main" id="{1C59F193-BE59-9CA7-06A9-D1410DD04CEF}"/>
                </a:ext>
              </a:extLst>
            </p:cNvPr>
            <p:cNvSpPr/>
            <p:nvPr/>
          </p:nvSpPr>
          <p:spPr>
            <a:xfrm>
              <a:off x="6614149" y="3273544"/>
              <a:ext cx="101614" cy="309940"/>
            </a:xfrm>
            <a:custGeom>
              <a:avLst/>
              <a:gdLst/>
              <a:ahLst/>
              <a:cxnLst/>
              <a:rect l="l" t="t" r="r" b="b"/>
              <a:pathLst>
                <a:path w="2113" h="6445" extrusionOk="0">
                  <a:moveTo>
                    <a:pt x="2113" y="6445"/>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50;p73">
              <a:extLst>
                <a:ext uri="{FF2B5EF4-FFF2-40B4-BE49-F238E27FC236}">
                  <a16:creationId xmlns:a16="http://schemas.microsoft.com/office/drawing/2014/main" id="{C44BFB7B-4928-F86E-2A8F-C636D7493AFA}"/>
                </a:ext>
              </a:extLst>
            </p:cNvPr>
            <p:cNvSpPr/>
            <p:nvPr/>
          </p:nvSpPr>
          <p:spPr>
            <a:xfrm>
              <a:off x="6610639" y="3272005"/>
              <a:ext cx="108731" cy="312248"/>
            </a:xfrm>
            <a:custGeom>
              <a:avLst/>
              <a:gdLst/>
              <a:ahLst/>
              <a:cxnLst/>
              <a:rect l="l" t="t" r="r" b="b"/>
              <a:pathLst>
                <a:path w="2261" h="6493" extrusionOk="0">
                  <a:moveTo>
                    <a:pt x="148" y="0"/>
                  </a:moveTo>
                  <a:lnTo>
                    <a:pt x="1" y="48"/>
                  </a:lnTo>
                  <a:lnTo>
                    <a:pt x="2113" y="6493"/>
                  </a:lnTo>
                  <a:lnTo>
                    <a:pt x="2260" y="6444"/>
                  </a:lnTo>
                  <a:lnTo>
                    <a:pt x="1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51;p73">
              <a:extLst>
                <a:ext uri="{FF2B5EF4-FFF2-40B4-BE49-F238E27FC236}">
                  <a16:creationId xmlns:a16="http://schemas.microsoft.com/office/drawing/2014/main" id="{BFE7DDC7-3B55-B806-7B22-AA26BA123AD3}"/>
                </a:ext>
              </a:extLst>
            </p:cNvPr>
            <p:cNvSpPr/>
            <p:nvPr/>
          </p:nvSpPr>
          <p:spPr>
            <a:xfrm>
              <a:off x="6996423" y="3149950"/>
              <a:ext cx="29623" cy="91323"/>
            </a:xfrm>
            <a:custGeom>
              <a:avLst/>
              <a:gdLst/>
              <a:ahLst/>
              <a:cxnLst/>
              <a:rect l="l" t="t" r="r" b="b"/>
              <a:pathLst>
                <a:path w="616" h="1899" extrusionOk="0">
                  <a:moveTo>
                    <a:pt x="616" y="1898"/>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52;p73">
              <a:extLst>
                <a:ext uri="{FF2B5EF4-FFF2-40B4-BE49-F238E27FC236}">
                  <a16:creationId xmlns:a16="http://schemas.microsoft.com/office/drawing/2014/main" id="{895BF2DD-B59E-33C4-D764-ED4C48E17379}"/>
                </a:ext>
              </a:extLst>
            </p:cNvPr>
            <p:cNvSpPr/>
            <p:nvPr/>
          </p:nvSpPr>
          <p:spPr>
            <a:xfrm>
              <a:off x="6992912" y="3148123"/>
              <a:ext cx="36741" cy="93583"/>
            </a:xfrm>
            <a:custGeom>
              <a:avLst/>
              <a:gdLst/>
              <a:ahLst/>
              <a:cxnLst/>
              <a:rect l="l" t="t" r="r" b="b"/>
              <a:pathLst>
                <a:path w="764" h="1946" extrusionOk="0">
                  <a:moveTo>
                    <a:pt x="150" y="0"/>
                  </a:moveTo>
                  <a:lnTo>
                    <a:pt x="1" y="48"/>
                  </a:lnTo>
                  <a:lnTo>
                    <a:pt x="616" y="1946"/>
                  </a:lnTo>
                  <a:lnTo>
                    <a:pt x="763" y="1898"/>
                  </a:lnTo>
                  <a:lnTo>
                    <a:pt x="1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53;p73">
              <a:extLst>
                <a:ext uri="{FF2B5EF4-FFF2-40B4-BE49-F238E27FC236}">
                  <a16:creationId xmlns:a16="http://schemas.microsoft.com/office/drawing/2014/main" id="{605640C0-CA76-1E76-203E-A3B30B466B4A}"/>
                </a:ext>
              </a:extLst>
            </p:cNvPr>
            <p:cNvSpPr/>
            <p:nvPr/>
          </p:nvSpPr>
          <p:spPr>
            <a:xfrm>
              <a:off x="7056824" y="3336591"/>
              <a:ext cx="55832" cy="172595"/>
            </a:xfrm>
            <a:custGeom>
              <a:avLst/>
              <a:gdLst/>
              <a:ahLst/>
              <a:cxnLst/>
              <a:rect l="l" t="t" r="r" b="b"/>
              <a:pathLst>
                <a:path w="1161" h="3589" extrusionOk="0">
                  <a:moveTo>
                    <a:pt x="1161" y="3589"/>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54;p73">
              <a:extLst>
                <a:ext uri="{FF2B5EF4-FFF2-40B4-BE49-F238E27FC236}">
                  <a16:creationId xmlns:a16="http://schemas.microsoft.com/office/drawing/2014/main" id="{7498E57C-C6DF-8EC7-444A-655F6E2EC22D}"/>
                </a:ext>
              </a:extLst>
            </p:cNvPr>
            <p:cNvSpPr/>
            <p:nvPr/>
          </p:nvSpPr>
          <p:spPr>
            <a:xfrm>
              <a:off x="7053170" y="3336351"/>
              <a:ext cx="62998" cy="174951"/>
            </a:xfrm>
            <a:custGeom>
              <a:avLst/>
              <a:gdLst/>
              <a:ahLst/>
              <a:cxnLst/>
              <a:rect l="l" t="t" r="r" b="b"/>
              <a:pathLst>
                <a:path w="1310" h="3638" extrusionOk="0">
                  <a:moveTo>
                    <a:pt x="148" y="1"/>
                  </a:moveTo>
                  <a:lnTo>
                    <a:pt x="1" y="47"/>
                  </a:lnTo>
                  <a:lnTo>
                    <a:pt x="1161" y="3637"/>
                  </a:lnTo>
                  <a:lnTo>
                    <a:pt x="1310" y="3589"/>
                  </a:lnTo>
                  <a:lnTo>
                    <a:pt x="1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5;p73">
              <a:extLst>
                <a:ext uri="{FF2B5EF4-FFF2-40B4-BE49-F238E27FC236}">
                  <a16:creationId xmlns:a16="http://schemas.microsoft.com/office/drawing/2014/main" id="{E140E8DC-74FE-74DB-C2E8-AC799157216B}"/>
                </a:ext>
              </a:extLst>
            </p:cNvPr>
            <p:cNvSpPr/>
            <p:nvPr/>
          </p:nvSpPr>
          <p:spPr>
            <a:xfrm>
              <a:off x="7022728" y="3211411"/>
              <a:ext cx="95411" cy="30922"/>
            </a:xfrm>
            <a:custGeom>
              <a:avLst/>
              <a:gdLst/>
              <a:ahLst/>
              <a:cxnLst/>
              <a:rect l="l" t="t" r="r" b="b"/>
              <a:pathLst>
                <a:path w="1984" h="643" extrusionOk="0">
                  <a:moveTo>
                    <a:pt x="1983" y="1"/>
                  </a:moveTo>
                  <a:lnTo>
                    <a:pt x="0" y="64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56;p73">
              <a:extLst>
                <a:ext uri="{FF2B5EF4-FFF2-40B4-BE49-F238E27FC236}">
                  <a16:creationId xmlns:a16="http://schemas.microsoft.com/office/drawing/2014/main" id="{402C20A7-BA8F-570F-EB41-DE56B8F26179}"/>
                </a:ext>
              </a:extLst>
            </p:cNvPr>
            <p:cNvSpPr/>
            <p:nvPr/>
          </p:nvSpPr>
          <p:spPr>
            <a:xfrm>
              <a:off x="7022199" y="3208910"/>
              <a:ext cx="96613" cy="34384"/>
            </a:xfrm>
            <a:custGeom>
              <a:avLst/>
              <a:gdLst/>
              <a:ahLst/>
              <a:cxnLst/>
              <a:rect l="l" t="t" r="r" b="b"/>
              <a:pathLst>
                <a:path w="2009" h="715" extrusionOk="0">
                  <a:moveTo>
                    <a:pt x="1983" y="0"/>
                  </a:moveTo>
                  <a:lnTo>
                    <a:pt x="0" y="641"/>
                  </a:lnTo>
                  <a:lnTo>
                    <a:pt x="25" y="714"/>
                  </a:lnTo>
                  <a:lnTo>
                    <a:pt x="2008" y="73"/>
                  </a:lnTo>
                  <a:lnTo>
                    <a:pt x="19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7;p73">
              <a:extLst>
                <a:ext uri="{FF2B5EF4-FFF2-40B4-BE49-F238E27FC236}">
                  <a16:creationId xmlns:a16="http://schemas.microsoft.com/office/drawing/2014/main" id="{B42A00BA-B57A-DA68-3644-B2C05596F802}"/>
                </a:ext>
              </a:extLst>
            </p:cNvPr>
            <p:cNvSpPr/>
            <p:nvPr/>
          </p:nvSpPr>
          <p:spPr>
            <a:xfrm>
              <a:off x="7053650" y="3212757"/>
              <a:ext cx="82619" cy="127150"/>
            </a:xfrm>
            <a:custGeom>
              <a:avLst/>
              <a:gdLst/>
              <a:ahLst/>
              <a:cxnLst/>
              <a:rect l="l" t="t" r="r" b="b"/>
              <a:pathLst>
                <a:path w="1718" h="2644" extrusionOk="0">
                  <a:moveTo>
                    <a:pt x="1363" y="1"/>
                  </a:moveTo>
                  <a:lnTo>
                    <a:pt x="1339" y="9"/>
                  </a:lnTo>
                  <a:cubicBezTo>
                    <a:pt x="1690" y="1097"/>
                    <a:pt x="1093" y="2263"/>
                    <a:pt x="5" y="2616"/>
                  </a:cubicBezTo>
                  <a:lnTo>
                    <a:pt x="0" y="2619"/>
                  </a:lnTo>
                  <a:lnTo>
                    <a:pt x="8" y="2644"/>
                  </a:lnTo>
                  <a:lnTo>
                    <a:pt x="14" y="2641"/>
                  </a:lnTo>
                  <a:cubicBezTo>
                    <a:pt x="1115" y="2283"/>
                    <a:pt x="1718" y="1102"/>
                    <a:pt x="1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8;p73">
              <a:extLst>
                <a:ext uri="{FF2B5EF4-FFF2-40B4-BE49-F238E27FC236}">
                  <a16:creationId xmlns:a16="http://schemas.microsoft.com/office/drawing/2014/main" id="{7CA8DEB8-4DC4-C94A-B412-6D5ED87C057E}"/>
                </a:ext>
              </a:extLst>
            </p:cNvPr>
            <p:cNvSpPr/>
            <p:nvPr/>
          </p:nvSpPr>
          <p:spPr>
            <a:xfrm>
              <a:off x="6285353" y="3429263"/>
              <a:ext cx="34192" cy="102287"/>
            </a:xfrm>
            <a:custGeom>
              <a:avLst/>
              <a:gdLst/>
              <a:ahLst/>
              <a:cxnLst/>
              <a:rect l="l" t="t" r="r" b="b"/>
              <a:pathLst>
                <a:path w="711" h="2127" extrusionOk="0">
                  <a:moveTo>
                    <a:pt x="26" y="0"/>
                  </a:moveTo>
                  <a:lnTo>
                    <a:pt x="1" y="8"/>
                  </a:lnTo>
                  <a:lnTo>
                    <a:pt x="685" y="2126"/>
                  </a:lnTo>
                  <a:lnTo>
                    <a:pt x="710" y="2118"/>
                  </a:ln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9;p73">
              <a:extLst>
                <a:ext uri="{FF2B5EF4-FFF2-40B4-BE49-F238E27FC236}">
                  <a16:creationId xmlns:a16="http://schemas.microsoft.com/office/drawing/2014/main" id="{1E63F509-A37C-CF0E-E37E-E806FFC6F697}"/>
                </a:ext>
              </a:extLst>
            </p:cNvPr>
            <p:cNvSpPr/>
            <p:nvPr/>
          </p:nvSpPr>
          <p:spPr>
            <a:xfrm>
              <a:off x="6287758" y="3429311"/>
              <a:ext cx="34144" cy="102384"/>
            </a:xfrm>
            <a:custGeom>
              <a:avLst/>
              <a:gdLst/>
              <a:ahLst/>
              <a:cxnLst/>
              <a:rect l="l" t="t" r="r" b="b"/>
              <a:pathLst>
                <a:path w="710" h="2129" extrusionOk="0">
                  <a:moveTo>
                    <a:pt x="24" y="1"/>
                  </a:moveTo>
                  <a:lnTo>
                    <a:pt x="0" y="9"/>
                  </a:lnTo>
                  <a:lnTo>
                    <a:pt x="685" y="2128"/>
                  </a:lnTo>
                  <a:lnTo>
                    <a:pt x="710" y="2121"/>
                  </a:lnTo>
                  <a:lnTo>
                    <a:pt x="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0;p73">
              <a:extLst>
                <a:ext uri="{FF2B5EF4-FFF2-40B4-BE49-F238E27FC236}">
                  <a16:creationId xmlns:a16="http://schemas.microsoft.com/office/drawing/2014/main" id="{80DF48CD-60D8-740D-3AAA-522B449F294D}"/>
                </a:ext>
              </a:extLst>
            </p:cNvPr>
            <p:cNvSpPr/>
            <p:nvPr/>
          </p:nvSpPr>
          <p:spPr>
            <a:xfrm>
              <a:off x="6295837" y="3426714"/>
              <a:ext cx="34144" cy="102336"/>
            </a:xfrm>
            <a:custGeom>
              <a:avLst/>
              <a:gdLst/>
              <a:ahLst/>
              <a:cxnLst/>
              <a:rect l="l" t="t" r="r" b="b"/>
              <a:pathLst>
                <a:path w="710" h="2128" extrusionOk="0">
                  <a:moveTo>
                    <a:pt x="23" y="1"/>
                  </a:moveTo>
                  <a:lnTo>
                    <a:pt x="0" y="8"/>
                  </a:lnTo>
                  <a:lnTo>
                    <a:pt x="685" y="2128"/>
                  </a:lnTo>
                  <a:lnTo>
                    <a:pt x="710" y="2120"/>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61;p73">
              <a:extLst>
                <a:ext uri="{FF2B5EF4-FFF2-40B4-BE49-F238E27FC236}">
                  <a16:creationId xmlns:a16="http://schemas.microsoft.com/office/drawing/2014/main" id="{082256A5-A335-D958-D3F1-04E3AB1F3925}"/>
                </a:ext>
              </a:extLst>
            </p:cNvPr>
            <p:cNvSpPr/>
            <p:nvPr/>
          </p:nvSpPr>
          <p:spPr>
            <a:xfrm>
              <a:off x="6400002" y="3302687"/>
              <a:ext cx="102287" cy="34192"/>
            </a:xfrm>
            <a:custGeom>
              <a:avLst/>
              <a:gdLst/>
              <a:ahLst/>
              <a:cxnLst/>
              <a:rect l="l" t="t" r="r" b="b"/>
              <a:pathLst>
                <a:path w="2127" h="711" extrusionOk="0">
                  <a:moveTo>
                    <a:pt x="2118" y="0"/>
                  </a:moveTo>
                  <a:lnTo>
                    <a:pt x="0" y="685"/>
                  </a:lnTo>
                  <a:lnTo>
                    <a:pt x="8" y="710"/>
                  </a:lnTo>
                  <a:lnTo>
                    <a:pt x="2126" y="25"/>
                  </a:lnTo>
                  <a:lnTo>
                    <a:pt x="2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62;p73">
              <a:extLst>
                <a:ext uri="{FF2B5EF4-FFF2-40B4-BE49-F238E27FC236}">
                  <a16:creationId xmlns:a16="http://schemas.microsoft.com/office/drawing/2014/main" id="{1815039C-9D08-9985-1C77-752F5E9E46DE}"/>
                </a:ext>
              </a:extLst>
            </p:cNvPr>
            <p:cNvSpPr/>
            <p:nvPr/>
          </p:nvSpPr>
          <p:spPr>
            <a:xfrm>
              <a:off x="6400723" y="3305140"/>
              <a:ext cx="102384" cy="34240"/>
            </a:xfrm>
            <a:custGeom>
              <a:avLst/>
              <a:gdLst/>
              <a:ahLst/>
              <a:cxnLst/>
              <a:rect l="l" t="t" r="r" b="b"/>
              <a:pathLst>
                <a:path w="2129" h="712" extrusionOk="0">
                  <a:moveTo>
                    <a:pt x="2120" y="1"/>
                  </a:moveTo>
                  <a:lnTo>
                    <a:pt x="1" y="687"/>
                  </a:lnTo>
                  <a:lnTo>
                    <a:pt x="9" y="712"/>
                  </a:lnTo>
                  <a:lnTo>
                    <a:pt x="2128" y="25"/>
                  </a:lnTo>
                  <a:lnTo>
                    <a:pt x="2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3;p73">
              <a:extLst>
                <a:ext uri="{FF2B5EF4-FFF2-40B4-BE49-F238E27FC236}">
                  <a16:creationId xmlns:a16="http://schemas.microsoft.com/office/drawing/2014/main" id="{D208B16F-E999-857A-3908-75C5A33972F9}"/>
                </a:ext>
              </a:extLst>
            </p:cNvPr>
            <p:cNvSpPr/>
            <p:nvPr/>
          </p:nvSpPr>
          <p:spPr>
            <a:xfrm>
              <a:off x="6399088" y="3285567"/>
              <a:ext cx="102143" cy="34432"/>
            </a:xfrm>
            <a:custGeom>
              <a:avLst/>
              <a:gdLst/>
              <a:ahLst/>
              <a:cxnLst/>
              <a:rect l="l" t="t" r="r" b="b"/>
              <a:pathLst>
                <a:path w="2124" h="716" extrusionOk="0">
                  <a:moveTo>
                    <a:pt x="2116" y="1"/>
                  </a:moveTo>
                  <a:lnTo>
                    <a:pt x="1" y="690"/>
                  </a:lnTo>
                  <a:lnTo>
                    <a:pt x="8" y="715"/>
                  </a:lnTo>
                  <a:lnTo>
                    <a:pt x="2123" y="26"/>
                  </a:lnTo>
                  <a:lnTo>
                    <a:pt x="2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64;p73">
              <a:extLst>
                <a:ext uri="{FF2B5EF4-FFF2-40B4-BE49-F238E27FC236}">
                  <a16:creationId xmlns:a16="http://schemas.microsoft.com/office/drawing/2014/main" id="{EE48CD17-616B-6AFA-33F4-66CD00D1899B}"/>
                </a:ext>
              </a:extLst>
            </p:cNvPr>
            <p:cNvSpPr/>
            <p:nvPr/>
          </p:nvSpPr>
          <p:spPr>
            <a:xfrm>
              <a:off x="6751545" y="3188952"/>
              <a:ext cx="102384" cy="34192"/>
            </a:xfrm>
            <a:custGeom>
              <a:avLst/>
              <a:gdLst/>
              <a:ahLst/>
              <a:cxnLst/>
              <a:rect l="l" t="t" r="r" b="b"/>
              <a:pathLst>
                <a:path w="2129" h="711" extrusionOk="0">
                  <a:moveTo>
                    <a:pt x="2119" y="0"/>
                  </a:moveTo>
                  <a:lnTo>
                    <a:pt x="1" y="685"/>
                  </a:lnTo>
                  <a:lnTo>
                    <a:pt x="9" y="710"/>
                  </a:lnTo>
                  <a:lnTo>
                    <a:pt x="2128" y="24"/>
                  </a:lnTo>
                  <a:lnTo>
                    <a:pt x="2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65;p73">
              <a:extLst>
                <a:ext uri="{FF2B5EF4-FFF2-40B4-BE49-F238E27FC236}">
                  <a16:creationId xmlns:a16="http://schemas.microsoft.com/office/drawing/2014/main" id="{FF696200-9F7D-B419-2FDE-3A3CC3F6952F}"/>
                </a:ext>
              </a:extLst>
            </p:cNvPr>
            <p:cNvSpPr/>
            <p:nvPr/>
          </p:nvSpPr>
          <p:spPr>
            <a:xfrm>
              <a:off x="6752410" y="3191357"/>
              <a:ext cx="102239" cy="34240"/>
            </a:xfrm>
            <a:custGeom>
              <a:avLst/>
              <a:gdLst/>
              <a:ahLst/>
              <a:cxnLst/>
              <a:rect l="l" t="t" r="r" b="b"/>
              <a:pathLst>
                <a:path w="2126" h="712" extrusionOk="0">
                  <a:moveTo>
                    <a:pt x="2118" y="0"/>
                  </a:moveTo>
                  <a:lnTo>
                    <a:pt x="0" y="687"/>
                  </a:lnTo>
                  <a:lnTo>
                    <a:pt x="8" y="711"/>
                  </a:lnTo>
                  <a:lnTo>
                    <a:pt x="2126" y="25"/>
                  </a:lnTo>
                  <a:lnTo>
                    <a:pt x="2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66;p73">
              <a:extLst>
                <a:ext uri="{FF2B5EF4-FFF2-40B4-BE49-F238E27FC236}">
                  <a16:creationId xmlns:a16="http://schemas.microsoft.com/office/drawing/2014/main" id="{987913DB-2A49-ADA2-A558-7447D0D6126F}"/>
                </a:ext>
              </a:extLst>
            </p:cNvPr>
            <p:cNvSpPr/>
            <p:nvPr/>
          </p:nvSpPr>
          <p:spPr>
            <a:xfrm>
              <a:off x="6749910" y="3171158"/>
              <a:ext cx="102143" cy="34481"/>
            </a:xfrm>
            <a:custGeom>
              <a:avLst/>
              <a:gdLst/>
              <a:ahLst/>
              <a:cxnLst/>
              <a:rect l="l" t="t" r="r" b="b"/>
              <a:pathLst>
                <a:path w="2124" h="717" extrusionOk="0">
                  <a:moveTo>
                    <a:pt x="2116" y="1"/>
                  </a:moveTo>
                  <a:lnTo>
                    <a:pt x="1" y="692"/>
                  </a:lnTo>
                  <a:lnTo>
                    <a:pt x="9" y="717"/>
                  </a:lnTo>
                  <a:lnTo>
                    <a:pt x="2123" y="26"/>
                  </a:lnTo>
                  <a:lnTo>
                    <a:pt x="2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7;p73">
              <a:extLst>
                <a:ext uri="{FF2B5EF4-FFF2-40B4-BE49-F238E27FC236}">
                  <a16:creationId xmlns:a16="http://schemas.microsoft.com/office/drawing/2014/main" id="{5C77F9B0-2BF6-F6B5-8CA2-542DACBB282C}"/>
                </a:ext>
              </a:extLst>
            </p:cNvPr>
            <p:cNvSpPr/>
            <p:nvPr/>
          </p:nvSpPr>
          <p:spPr>
            <a:xfrm>
              <a:off x="7293864" y="3195589"/>
              <a:ext cx="34192" cy="102287"/>
            </a:xfrm>
            <a:custGeom>
              <a:avLst/>
              <a:gdLst/>
              <a:ahLst/>
              <a:cxnLst/>
              <a:rect l="l" t="t" r="r" b="b"/>
              <a:pathLst>
                <a:path w="711" h="2127" extrusionOk="0">
                  <a:moveTo>
                    <a:pt x="25" y="1"/>
                  </a:moveTo>
                  <a:lnTo>
                    <a:pt x="1" y="8"/>
                  </a:lnTo>
                  <a:lnTo>
                    <a:pt x="685" y="2126"/>
                  </a:lnTo>
                  <a:lnTo>
                    <a:pt x="710" y="2119"/>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8;p73">
              <a:extLst>
                <a:ext uri="{FF2B5EF4-FFF2-40B4-BE49-F238E27FC236}">
                  <a16:creationId xmlns:a16="http://schemas.microsoft.com/office/drawing/2014/main" id="{B54E5A73-32F1-F8A3-8103-46008714ADE1}"/>
                </a:ext>
              </a:extLst>
            </p:cNvPr>
            <p:cNvSpPr/>
            <p:nvPr/>
          </p:nvSpPr>
          <p:spPr>
            <a:xfrm>
              <a:off x="7291411" y="3196358"/>
              <a:ext cx="34144" cy="102336"/>
            </a:xfrm>
            <a:custGeom>
              <a:avLst/>
              <a:gdLst/>
              <a:ahLst/>
              <a:cxnLst/>
              <a:rect l="l" t="t" r="r" b="b"/>
              <a:pathLst>
                <a:path w="710" h="2128" extrusionOk="0">
                  <a:moveTo>
                    <a:pt x="25" y="0"/>
                  </a:moveTo>
                  <a:lnTo>
                    <a:pt x="0" y="8"/>
                  </a:lnTo>
                  <a:lnTo>
                    <a:pt x="685" y="2128"/>
                  </a:lnTo>
                  <a:lnTo>
                    <a:pt x="710" y="2120"/>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9;p73">
              <a:extLst>
                <a:ext uri="{FF2B5EF4-FFF2-40B4-BE49-F238E27FC236}">
                  <a16:creationId xmlns:a16="http://schemas.microsoft.com/office/drawing/2014/main" id="{9A5AD72A-E59A-FF70-CB0C-A6F7D3D5ECC1}"/>
                </a:ext>
              </a:extLst>
            </p:cNvPr>
            <p:cNvSpPr/>
            <p:nvPr/>
          </p:nvSpPr>
          <p:spPr>
            <a:xfrm>
              <a:off x="7283428" y="3197993"/>
              <a:ext cx="34144" cy="102287"/>
            </a:xfrm>
            <a:custGeom>
              <a:avLst/>
              <a:gdLst/>
              <a:ahLst/>
              <a:cxnLst/>
              <a:rect l="l" t="t" r="r" b="b"/>
              <a:pathLst>
                <a:path w="710" h="2127" extrusionOk="0">
                  <a:moveTo>
                    <a:pt x="23" y="0"/>
                  </a:moveTo>
                  <a:lnTo>
                    <a:pt x="0" y="8"/>
                  </a:lnTo>
                  <a:lnTo>
                    <a:pt x="685" y="2126"/>
                  </a:lnTo>
                  <a:lnTo>
                    <a:pt x="710" y="2118"/>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70;p73">
              <a:extLst>
                <a:ext uri="{FF2B5EF4-FFF2-40B4-BE49-F238E27FC236}">
                  <a16:creationId xmlns:a16="http://schemas.microsoft.com/office/drawing/2014/main" id="{7BCAC51E-F635-69D9-4B1B-FDB19B919DCC}"/>
                </a:ext>
              </a:extLst>
            </p:cNvPr>
            <p:cNvSpPr/>
            <p:nvPr/>
          </p:nvSpPr>
          <p:spPr>
            <a:xfrm>
              <a:off x="7189314" y="3455761"/>
              <a:ext cx="102336" cy="34192"/>
            </a:xfrm>
            <a:custGeom>
              <a:avLst/>
              <a:gdLst/>
              <a:ahLst/>
              <a:cxnLst/>
              <a:rect l="l" t="t" r="r" b="b"/>
              <a:pathLst>
                <a:path w="2128" h="711" extrusionOk="0">
                  <a:moveTo>
                    <a:pt x="2120" y="1"/>
                  </a:moveTo>
                  <a:lnTo>
                    <a:pt x="1" y="687"/>
                  </a:lnTo>
                  <a:lnTo>
                    <a:pt x="8" y="710"/>
                  </a:lnTo>
                  <a:lnTo>
                    <a:pt x="2128" y="26"/>
                  </a:lnTo>
                  <a:lnTo>
                    <a:pt x="2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71;p73">
              <a:extLst>
                <a:ext uri="{FF2B5EF4-FFF2-40B4-BE49-F238E27FC236}">
                  <a16:creationId xmlns:a16="http://schemas.microsoft.com/office/drawing/2014/main" id="{C4896FDA-B31F-0979-F284-E9A8C195B30F}"/>
                </a:ext>
              </a:extLst>
            </p:cNvPr>
            <p:cNvSpPr/>
            <p:nvPr/>
          </p:nvSpPr>
          <p:spPr>
            <a:xfrm>
              <a:off x="7188497" y="3453308"/>
              <a:ext cx="102336" cy="34192"/>
            </a:xfrm>
            <a:custGeom>
              <a:avLst/>
              <a:gdLst/>
              <a:ahLst/>
              <a:cxnLst/>
              <a:rect l="l" t="t" r="r" b="b"/>
              <a:pathLst>
                <a:path w="2128" h="711" extrusionOk="0">
                  <a:moveTo>
                    <a:pt x="2120" y="0"/>
                  </a:moveTo>
                  <a:lnTo>
                    <a:pt x="0" y="685"/>
                  </a:lnTo>
                  <a:lnTo>
                    <a:pt x="10" y="710"/>
                  </a:lnTo>
                  <a:lnTo>
                    <a:pt x="2128" y="25"/>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72;p73">
              <a:extLst>
                <a:ext uri="{FF2B5EF4-FFF2-40B4-BE49-F238E27FC236}">
                  <a16:creationId xmlns:a16="http://schemas.microsoft.com/office/drawing/2014/main" id="{79D24473-CB12-D722-FA08-A1446747A79C}"/>
                </a:ext>
              </a:extLst>
            </p:cNvPr>
            <p:cNvSpPr/>
            <p:nvPr/>
          </p:nvSpPr>
          <p:spPr>
            <a:xfrm>
              <a:off x="7185900" y="3445229"/>
              <a:ext cx="102336" cy="34192"/>
            </a:xfrm>
            <a:custGeom>
              <a:avLst/>
              <a:gdLst/>
              <a:ahLst/>
              <a:cxnLst/>
              <a:rect l="l" t="t" r="r" b="b"/>
              <a:pathLst>
                <a:path w="2128" h="711" extrusionOk="0">
                  <a:moveTo>
                    <a:pt x="2120" y="1"/>
                  </a:moveTo>
                  <a:lnTo>
                    <a:pt x="0" y="686"/>
                  </a:lnTo>
                  <a:lnTo>
                    <a:pt x="9" y="710"/>
                  </a:lnTo>
                  <a:lnTo>
                    <a:pt x="2128" y="26"/>
                  </a:lnTo>
                  <a:lnTo>
                    <a:pt x="2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73;p73">
              <a:extLst>
                <a:ext uri="{FF2B5EF4-FFF2-40B4-BE49-F238E27FC236}">
                  <a16:creationId xmlns:a16="http://schemas.microsoft.com/office/drawing/2014/main" id="{E1A8E80D-9023-4901-C6D9-95C8FF4E5ED2}"/>
                </a:ext>
              </a:extLst>
            </p:cNvPr>
            <p:cNvSpPr/>
            <p:nvPr/>
          </p:nvSpPr>
          <p:spPr>
            <a:xfrm>
              <a:off x="6181958" y="3281912"/>
              <a:ext cx="87380" cy="125563"/>
            </a:xfrm>
            <a:custGeom>
              <a:avLst/>
              <a:gdLst/>
              <a:ahLst/>
              <a:cxnLst/>
              <a:rect l="l" t="t" r="r" b="b"/>
              <a:pathLst>
                <a:path w="1817" h="2611" extrusionOk="0">
                  <a:moveTo>
                    <a:pt x="1162" y="1"/>
                  </a:moveTo>
                  <a:lnTo>
                    <a:pt x="1137" y="8"/>
                  </a:lnTo>
                  <a:lnTo>
                    <a:pt x="1784" y="2009"/>
                  </a:lnTo>
                  <a:lnTo>
                    <a:pt x="0" y="2586"/>
                  </a:lnTo>
                  <a:lnTo>
                    <a:pt x="8" y="2611"/>
                  </a:lnTo>
                  <a:lnTo>
                    <a:pt x="1817" y="2026"/>
                  </a:lnTo>
                  <a:lnTo>
                    <a:pt x="1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74;p73">
              <a:extLst>
                <a:ext uri="{FF2B5EF4-FFF2-40B4-BE49-F238E27FC236}">
                  <a16:creationId xmlns:a16="http://schemas.microsoft.com/office/drawing/2014/main" id="{D2444D40-1656-5CAB-15C1-47E4280F6D8E}"/>
                </a:ext>
              </a:extLst>
            </p:cNvPr>
            <p:cNvSpPr/>
            <p:nvPr/>
          </p:nvSpPr>
          <p:spPr>
            <a:xfrm>
              <a:off x="7219708" y="2963069"/>
              <a:ext cx="32557" cy="97190"/>
            </a:xfrm>
            <a:custGeom>
              <a:avLst/>
              <a:gdLst/>
              <a:ahLst/>
              <a:cxnLst/>
              <a:rect l="l" t="t" r="r" b="b"/>
              <a:pathLst>
                <a:path w="677" h="2021" extrusionOk="0">
                  <a:moveTo>
                    <a:pt x="25" y="0"/>
                  </a:moveTo>
                  <a:lnTo>
                    <a:pt x="1" y="8"/>
                  </a:lnTo>
                  <a:lnTo>
                    <a:pt x="651" y="2020"/>
                  </a:lnTo>
                  <a:lnTo>
                    <a:pt x="676" y="2013"/>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75;p73">
              <a:extLst>
                <a:ext uri="{FF2B5EF4-FFF2-40B4-BE49-F238E27FC236}">
                  <a16:creationId xmlns:a16="http://schemas.microsoft.com/office/drawing/2014/main" id="{77FECA6B-4983-4DC8-E079-056A4C3ECC53}"/>
                </a:ext>
              </a:extLst>
            </p:cNvPr>
            <p:cNvSpPr/>
            <p:nvPr/>
          </p:nvSpPr>
          <p:spPr>
            <a:xfrm>
              <a:off x="6224567" y="2969705"/>
              <a:ext cx="1016526" cy="330042"/>
            </a:xfrm>
            <a:custGeom>
              <a:avLst/>
              <a:gdLst/>
              <a:ahLst/>
              <a:cxnLst/>
              <a:rect l="l" t="t" r="r" b="b"/>
              <a:pathLst>
                <a:path w="21138" h="6863" extrusionOk="0">
                  <a:moveTo>
                    <a:pt x="21130" y="0"/>
                  </a:moveTo>
                  <a:lnTo>
                    <a:pt x="1" y="6837"/>
                  </a:lnTo>
                  <a:lnTo>
                    <a:pt x="8" y="6862"/>
                  </a:lnTo>
                  <a:lnTo>
                    <a:pt x="21138" y="25"/>
                  </a:lnTo>
                  <a:lnTo>
                    <a:pt x="211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76;p73">
              <a:extLst>
                <a:ext uri="{FF2B5EF4-FFF2-40B4-BE49-F238E27FC236}">
                  <a16:creationId xmlns:a16="http://schemas.microsoft.com/office/drawing/2014/main" id="{9AEBCF0A-F999-DDEC-1CB9-6563F7C101A2}"/>
                </a:ext>
              </a:extLst>
            </p:cNvPr>
            <p:cNvSpPr/>
            <p:nvPr/>
          </p:nvSpPr>
          <p:spPr>
            <a:xfrm>
              <a:off x="6187008" y="3394301"/>
              <a:ext cx="162111" cy="497683"/>
            </a:xfrm>
            <a:custGeom>
              <a:avLst/>
              <a:gdLst/>
              <a:ahLst/>
              <a:cxnLst/>
              <a:rect l="l" t="t" r="r" b="b"/>
              <a:pathLst>
                <a:path w="3371" h="10349" extrusionOk="0">
                  <a:moveTo>
                    <a:pt x="24" y="1"/>
                  </a:moveTo>
                  <a:lnTo>
                    <a:pt x="1" y="8"/>
                  </a:lnTo>
                  <a:lnTo>
                    <a:pt x="3345" y="10349"/>
                  </a:lnTo>
                  <a:lnTo>
                    <a:pt x="3370" y="10341"/>
                  </a:lnTo>
                  <a:lnTo>
                    <a:pt x="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77;p73">
              <a:extLst>
                <a:ext uri="{FF2B5EF4-FFF2-40B4-BE49-F238E27FC236}">
                  <a16:creationId xmlns:a16="http://schemas.microsoft.com/office/drawing/2014/main" id="{44680D37-CBF2-22B9-8CE0-9C9BABBE4379}"/>
                </a:ext>
              </a:extLst>
            </p:cNvPr>
            <p:cNvSpPr/>
            <p:nvPr/>
          </p:nvSpPr>
          <p:spPr>
            <a:xfrm>
              <a:off x="6255633" y="3429263"/>
              <a:ext cx="29912" cy="10724"/>
            </a:xfrm>
            <a:custGeom>
              <a:avLst/>
              <a:gdLst/>
              <a:ahLst/>
              <a:cxnLst/>
              <a:rect l="l" t="t" r="r" b="b"/>
              <a:pathLst>
                <a:path w="622" h="223" extrusionOk="0">
                  <a:moveTo>
                    <a:pt x="612" y="0"/>
                  </a:moveTo>
                  <a:lnTo>
                    <a:pt x="1" y="198"/>
                  </a:lnTo>
                  <a:lnTo>
                    <a:pt x="8" y="222"/>
                  </a:lnTo>
                  <a:lnTo>
                    <a:pt x="622" y="24"/>
                  </a:lnTo>
                  <a:lnTo>
                    <a:pt x="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78;p73">
              <a:extLst>
                <a:ext uri="{FF2B5EF4-FFF2-40B4-BE49-F238E27FC236}">
                  <a16:creationId xmlns:a16="http://schemas.microsoft.com/office/drawing/2014/main" id="{4D518217-4B5D-F342-98E6-BB0D84A42CAF}"/>
                </a:ext>
              </a:extLst>
            </p:cNvPr>
            <p:cNvSpPr/>
            <p:nvPr/>
          </p:nvSpPr>
          <p:spPr>
            <a:xfrm>
              <a:off x="6261741" y="3430657"/>
              <a:ext cx="37991" cy="114118"/>
            </a:xfrm>
            <a:custGeom>
              <a:avLst/>
              <a:gdLst/>
              <a:ahLst/>
              <a:cxnLst/>
              <a:rect l="l" t="t" r="r" b="b"/>
              <a:pathLst>
                <a:path w="790" h="2373" extrusionOk="0">
                  <a:moveTo>
                    <a:pt x="26" y="1"/>
                  </a:moveTo>
                  <a:lnTo>
                    <a:pt x="1" y="9"/>
                  </a:lnTo>
                  <a:lnTo>
                    <a:pt x="767" y="2372"/>
                  </a:lnTo>
                  <a:lnTo>
                    <a:pt x="790" y="2364"/>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79;p73">
              <a:extLst>
                <a:ext uri="{FF2B5EF4-FFF2-40B4-BE49-F238E27FC236}">
                  <a16:creationId xmlns:a16="http://schemas.microsoft.com/office/drawing/2014/main" id="{C9E7D05B-FDD3-7AC9-28E6-5C95CEC17E4D}"/>
                </a:ext>
              </a:extLst>
            </p:cNvPr>
            <p:cNvSpPr/>
            <p:nvPr/>
          </p:nvSpPr>
          <p:spPr>
            <a:xfrm>
              <a:off x="6688690" y="3254837"/>
              <a:ext cx="103538" cy="316480"/>
            </a:xfrm>
            <a:custGeom>
              <a:avLst/>
              <a:gdLst/>
              <a:ahLst/>
              <a:cxnLst/>
              <a:rect l="l" t="t" r="r" b="b"/>
              <a:pathLst>
                <a:path w="2153" h="6581" extrusionOk="0">
                  <a:moveTo>
                    <a:pt x="25" y="0"/>
                  </a:moveTo>
                  <a:lnTo>
                    <a:pt x="0" y="8"/>
                  </a:lnTo>
                  <a:lnTo>
                    <a:pt x="2129" y="6581"/>
                  </a:lnTo>
                  <a:lnTo>
                    <a:pt x="2153" y="6573"/>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80;p73">
              <a:extLst>
                <a:ext uri="{FF2B5EF4-FFF2-40B4-BE49-F238E27FC236}">
                  <a16:creationId xmlns:a16="http://schemas.microsoft.com/office/drawing/2014/main" id="{E8D4FA37-F632-3A29-064A-0F37957404EC}"/>
                </a:ext>
              </a:extLst>
            </p:cNvPr>
            <p:cNvSpPr/>
            <p:nvPr/>
          </p:nvSpPr>
          <p:spPr>
            <a:xfrm>
              <a:off x="7281552" y="3040062"/>
              <a:ext cx="127823" cy="391645"/>
            </a:xfrm>
            <a:custGeom>
              <a:avLst/>
              <a:gdLst/>
              <a:ahLst/>
              <a:cxnLst/>
              <a:rect l="l" t="t" r="r" b="b"/>
              <a:pathLst>
                <a:path w="2658" h="8144" extrusionOk="0">
                  <a:moveTo>
                    <a:pt x="25" y="0"/>
                  </a:moveTo>
                  <a:lnTo>
                    <a:pt x="0" y="8"/>
                  </a:lnTo>
                  <a:lnTo>
                    <a:pt x="2632" y="8143"/>
                  </a:lnTo>
                  <a:lnTo>
                    <a:pt x="2657" y="8135"/>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81;p73">
              <a:extLst>
                <a:ext uri="{FF2B5EF4-FFF2-40B4-BE49-F238E27FC236}">
                  <a16:creationId xmlns:a16="http://schemas.microsoft.com/office/drawing/2014/main" id="{493410B5-C0F2-3459-CFEB-D4E449869FD6}"/>
                </a:ext>
              </a:extLst>
            </p:cNvPr>
            <p:cNvSpPr/>
            <p:nvPr/>
          </p:nvSpPr>
          <p:spPr>
            <a:xfrm>
              <a:off x="7370761" y="3416711"/>
              <a:ext cx="46311" cy="94160"/>
            </a:xfrm>
            <a:custGeom>
              <a:avLst/>
              <a:gdLst/>
              <a:ahLst/>
              <a:cxnLst/>
              <a:rect l="l" t="t" r="r" b="b"/>
              <a:pathLst>
                <a:path w="963" h="1958" extrusionOk="0">
                  <a:moveTo>
                    <a:pt x="954" y="1"/>
                  </a:moveTo>
                  <a:lnTo>
                    <a:pt x="1" y="308"/>
                  </a:lnTo>
                  <a:lnTo>
                    <a:pt x="535" y="1957"/>
                  </a:lnTo>
                  <a:lnTo>
                    <a:pt x="560" y="1949"/>
                  </a:lnTo>
                  <a:lnTo>
                    <a:pt x="34" y="325"/>
                  </a:lnTo>
                  <a:lnTo>
                    <a:pt x="962" y="24"/>
                  </a:lnTo>
                  <a:lnTo>
                    <a:pt x="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82;p73">
              <a:extLst>
                <a:ext uri="{FF2B5EF4-FFF2-40B4-BE49-F238E27FC236}">
                  <a16:creationId xmlns:a16="http://schemas.microsoft.com/office/drawing/2014/main" id="{2AC7F93D-828B-8C86-DC31-C1781FC4425F}"/>
                </a:ext>
              </a:extLst>
            </p:cNvPr>
            <p:cNvSpPr/>
            <p:nvPr/>
          </p:nvSpPr>
          <p:spPr>
            <a:xfrm>
              <a:off x="7251351" y="3045400"/>
              <a:ext cx="44195" cy="15389"/>
            </a:xfrm>
            <a:custGeom>
              <a:avLst/>
              <a:gdLst/>
              <a:ahLst/>
              <a:cxnLst/>
              <a:rect l="l" t="t" r="r" b="b"/>
              <a:pathLst>
                <a:path w="919" h="320" extrusionOk="0">
                  <a:moveTo>
                    <a:pt x="911" y="1"/>
                  </a:moveTo>
                  <a:lnTo>
                    <a:pt x="1" y="294"/>
                  </a:lnTo>
                  <a:lnTo>
                    <a:pt x="10" y="319"/>
                  </a:lnTo>
                  <a:lnTo>
                    <a:pt x="919" y="26"/>
                  </a:lnTo>
                  <a:lnTo>
                    <a:pt x="9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3;p73">
              <a:extLst>
                <a:ext uri="{FF2B5EF4-FFF2-40B4-BE49-F238E27FC236}">
                  <a16:creationId xmlns:a16="http://schemas.microsoft.com/office/drawing/2014/main" id="{2FFBAB6F-BA6C-22E8-4E0C-41ED8268B9B9}"/>
                </a:ext>
              </a:extLst>
            </p:cNvPr>
            <p:cNvSpPr/>
            <p:nvPr/>
          </p:nvSpPr>
          <p:spPr>
            <a:xfrm>
              <a:off x="7057209" y="3317980"/>
              <a:ext cx="58381" cy="20005"/>
            </a:xfrm>
            <a:custGeom>
              <a:avLst/>
              <a:gdLst/>
              <a:ahLst/>
              <a:cxnLst/>
              <a:rect l="l" t="t" r="r" b="b"/>
              <a:pathLst>
                <a:path w="1214" h="416" extrusionOk="0">
                  <a:moveTo>
                    <a:pt x="1206" y="1"/>
                  </a:moveTo>
                  <a:lnTo>
                    <a:pt x="1" y="390"/>
                  </a:lnTo>
                  <a:lnTo>
                    <a:pt x="8" y="415"/>
                  </a:lnTo>
                  <a:lnTo>
                    <a:pt x="1213" y="26"/>
                  </a:lnTo>
                  <a:lnTo>
                    <a:pt x="12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4;p73">
              <a:extLst>
                <a:ext uri="{FF2B5EF4-FFF2-40B4-BE49-F238E27FC236}">
                  <a16:creationId xmlns:a16="http://schemas.microsoft.com/office/drawing/2014/main" id="{54ED8CCB-7752-B6D5-157B-CDC5405CFFCF}"/>
                </a:ext>
              </a:extLst>
            </p:cNvPr>
            <p:cNvSpPr/>
            <p:nvPr/>
          </p:nvSpPr>
          <p:spPr>
            <a:xfrm>
              <a:off x="7101885" y="3314277"/>
              <a:ext cx="58718" cy="178510"/>
            </a:xfrm>
            <a:custGeom>
              <a:avLst/>
              <a:gdLst/>
              <a:ahLst/>
              <a:cxnLst/>
              <a:rect l="l" t="t" r="r" b="b"/>
              <a:pathLst>
                <a:path w="1221" h="3712" extrusionOk="0">
                  <a:moveTo>
                    <a:pt x="25" y="0"/>
                  </a:moveTo>
                  <a:lnTo>
                    <a:pt x="0" y="8"/>
                  </a:lnTo>
                  <a:lnTo>
                    <a:pt x="1197" y="3711"/>
                  </a:lnTo>
                  <a:lnTo>
                    <a:pt x="1221" y="3702"/>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5;p73">
              <a:extLst>
                <a:ext uri="{FF2B5EF4-FFF2-40B4-BE49-F238E27FC236}">
                  <a16:creationId xmlns:a16="http://schemas.microsoft.com/office/drawing/2014/main" id="{9C4F9D9A-48CB-931B-1001-EB7C20A8293D}"/>
                </a:ext>
              </a:extLst>
            </p:cNvPr>
            <p:cNvSpPr/>
            <p:nvPr/>
          </p:nvSpPr>
          <p:spPr>
            <a:xfrm>
              <a:off x="6964250" y="3240650"/>
              <a:ext cx="59728" cy="20390"/>
            </a:xfrm>
            <a:custGeom>
              <a:avLst/>
              <a:gdLst/>
              <a:ahLst/>
              <a:cxnLst/>
              <a:rect l="l" t="t" r="r" b="b"/>
              <a:pathLst>
                <a:path w="1242" h="424" extrusionOk="0">
                  <a:moveTo>
                    <a:pt x="1233" y="0"/>
                  </a:moveTo>
                  <a:lnTo>
                    <a:pt x="0" y="399"/>
                  </a:lnTo>
                  <a:lnTo>
                    <a:pt x="8" y="424"/>
                  </a:lnTo>
                  <a:lnTo>
                    <a:pt x="1241" y="25"/>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86;p73">
              <a:extLst>
                <a:ext uri="{FF2B5EF4-FFF2-40B4-BE49-F238E27FC236}">
                  <a16:creationId xmlns:a16="http://schemas.microsoft.com/office/drawing/2014/main" id="{68F248CA-C9A6-5B6B-DAFF-AE360C22C735}"/>
                </a:ext>
              </a:extLst>
            </p:cNvPr>
            <p:cNvSpPr/>
            <p:nvPr/>
          </p:nvSpPr>
          <p:spPr>
            <a:xfrm>
              <a:off x="6943090" y="3172649"/>
              <a:ext cx="31451" cy="93631"/>
            </a:xfrm>
            <a:custGeom>
              <a:avLst/>
              <a:gdLst/>
              <a:ahLst/>
              <a:cxnLst/>
              <a:rect l="l" t="t" r="r" b="b"/>
              <a:pathLst>
                <a:path w="654" h="1947" extrusionOk="0">
                  <a:moveTo>
                    <a:pt x="26" y="1"/>
                  </a:moveTo>
                  <a:lnTo>
                    <a:pt x="1" y="9"/>
                  </a:lnTo>
                  <a:lnTo>
                    <a:pt x="628" y="1947"/>
                  </a:lnTo>
                  <a:lnTo>
                    <a:pt x="653" y="1939"/>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87;p73">
              <a:extLst>
                <a:ext uri="{FF2B5EF4-FFF2-40B4-BE49-F238E27FC236}">
                  <a16:creationId xmlns:a16="http://schemas.microsoft.com/office/drawing/2014/main" id="{B7F76FD5-EA2C-2835-E6E6-40A35BD56A15}"/>
                </a:ext>
              </a:extLst>
            </p:cNvPr>
            <p:cNvSpPr/>
            <p:nvPr/>
          </p:nvSpPr>
          <p:spPr>
            <a:xfrm>
              <a:off x="6619920" y="2703425"/>
              <a:ext cx="36548" cy="247423"/>
            </a:xfrm>
            <a:custGeom>
              <a:avLst/>
              <a:gdLst/>
              <a:ahLst/>
              <a:cxnLst/>
              <a:rect l="l" t="t" r="r" b="b"/>
              <a:pathLst>
                <a:path w="760" h="5145" extrusionOk="0">
                  <a:moveTo>
                    <a:pt x="497" y="56"/>
                  </a:moveTo>
                  <a:lnTo>
                    <a:pt x="702" y="75"/>
                  </a:lnTo>
                  <a:lnTo>
                    <a:pt x="261" y="5089"/>
                  </a:lnTo>
                  <a:lnTo>
                    <a:pt x="56" y="5072"/>
                  </a:lnTo>
                  <a:lnTo>
                    <a:pt x="497" y="56"/>
                  </a:lnTo>
                  <a:close/>
                  <a:moveTo>
                    <a:pt x="451" y="0"/>
                  </a:moveTo>
                  <a:lnTo>
                    <a:pt x="0" y="5117"/>
                  </a:lnTo>
                  <a:lnTo>
                    <a:pt x="309" y="5145"/>
                  </a:lnTo>
                  <a:lnTo>
                    <a:pt x="760" y="26"/>
                  </a:lnTo>
                  <a:lnTo>
                    <a:pt x="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88;p73">
              <a:extLst>
                <a:ext uri="{FF2B5EF4-FFF2-40B4-BE49-F238E27FC236}">
                  <a16:creationId xmlns:a16="http://schemas.microsoft.com/office/drawing/2014/main" id="{31050005-BF9A-0C3B-B7AF-E145F4931ACD}"/>
                </a:ext>
              </a:extLst>
            </p:cNvPr>
            <p:cNvSpPr/>
            <p:nvPr/>
          </p:nvSpPr>
          <p:spPr>
            <a:xfrm>
              <a:off x="6584381" y="2481630"/>
              <a:ext cx="90986" cy="137970"/>
            </a:xfrm>
            <a:custGeom>
              <a:avLst/>
              <a:gdLst/>
              <a:ahLst/>
              <a:cxnLst/>
              <a:rect l="l" t="t" r="r" b="b"/>
              <a:pathLst>
                <a:path w="1892" h="2869" extrusionOk="0">
                  <a:moveTo>
                    <a:pt x="75" y="55"/>
                  </a:moveTo>
                  <a:lnTo>
                    <a:pt x="1836" y="210"/>
                  </a:lnTo>
                  <a:lnTo>
                    <a:pt x="1607" y="2811"/>
                  </a:lnTo>
                  <a:lnTo>
                    <a:pt x="1401" y="2794"/>
                  </a:lnTo>
                  <a:lnTo>
                    <a:pt x="1612" y="398"/>
                  </a:lnTo>
                  <a:lnTo>
                    <a:pt x="58" y="261"/>
                  </a:lnTo>
                  <a:lnTo>
                    <a:pt x="75" y="55"/>
                  </a:lnTo>
                  <a:close/>
                  <a:moveTo>
                    <a:pt x="28" y="0"/>
                  </a:moveTo>
                  <a:lnTo>
                    <a:pt x="0" y="309"/>
                  </a:lnTo>
                  <a:lnTo>
                    <a:pt x="1555" y="446"/>
                  </a:lnTo>
                  <a:lnTo>
                    <a:pt x="1345" y="2840"/>
                  </a:lnTo>
                  <a:lnTo>
                    <a:pt x="1654" y="2868"/>
                  </a:lnTo>
                  <a:lnTo>
                    <a:pt x="1892" y="163"/>
                  </a:lnTo>
                  <a:lnTo>
                    <a:pt x="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89;p73">
              <a:extLst>
                <a:ext uri="{FF2B5EF4-FFF2-40B4-BE49-F238E27FC236}">
                  <a16:creationId xmlns:a16="http://schemas.microsoft.com/office/drawing/2014/main" id="{10B1648D-AE40-6F5D-F8E0-F1FBCBE33096}"/>
                </a:ext>
              </a:extLst>
            </p:cNvPr>
            <p:cNvSpPr/>
            <p:nvPr/>
          </p:nvSpPr>
          <p:spPr>
            <a:xfrm>
              <a:off x="6234041" y="2450755"/>
              <a:ext cx="176827" cy="30393"/>
            </a:xfrm>
            <a:custGeom>
              <a:avLst/>
              <a:gdLst/>
              <a:ahLst/>
              <a:cxnLst/>
              <a:rect l="l" t="t" r="r" b="b"/>
              <a:pathLst>
                <a:path w="3677" h="632" extrusionOk="0">
                  <a:moveTo>
                    <a:pt x="75" y="58"/>
                  </a:moveTo>
                  <a:lnTo>
                    <a:pt x="3621" y="369"/>
                  </a:lnTo>
                  <a:lnTo>
                    <a:pt x="3602" y="575"/>
                  </a:lnTo>
                  <a:lnTo>
                    <a:pt x="57" y="263"/>
                  </a:lnTo>
                  <a:lnTo>
                    <a:pt x="75" y="58"/>
                  </a:lnTo>
                  <a:close/>
                  <a:moveTo>
                    <a:pt x="29" y="1"/>
                  </a:moveTo>
                  <a:lnTo>
                    <a:pt x="1" y="310"/>
                  </a:lnTo>
                  <a:lnTo>
                    <a:pt x="3648" y="631"/>
                  </a:lnTo>
                  <a:lnTo>
                    <a:pt x="3676" y="322"/>
                  </a:lnTo>
                  <a:lnTo>
                    <a:pt x="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0;p73">
              <a:extLst>
                <a:ext uri="{FF2B5EF4-FFF2-40B4-BE49-F238E27FC236}">
                  <a16:creationId xmlns:a16="http://schemas.microsoft.com/office/drawing/2014/main" id="{31EAD68B-CC21-10A3-9EEE-4011CBEDEB2A}"/>
                </a:ext>
              </a:extLst>
            </p:cNvPr>
            <p:cNvSpPr/>
            <p:nvPr/>
          </p:nvSpPr>
          <p:spPr>
            <a:xfrm>
              <a:off x="5856817" y="2418534"/>
              <a:ext cx="293445" cy="137585"/>
            </a:xfrm>
            <a:custGeom>
              <a:avLst/>
              <a:gdLst/>
              <a:ahLst/>
              <a:cxnLst/>
              <a:rect l="l" t="t" r="r" b="b"/>
              <a:pathLst>
                <a:path w="6102" h="2861" extrusionOk="0">
                  <a:moveTo>
                    <a:pt x="297" y="56"/>
                  </a:moveTo>
                  <a:lnTo>
                    <a:pt x="6045" y="562"/>
                  </a:lnTo>
                  <a:lnTo>
                    <a:pt x="6027" y="767"/>
                  </a:lnTo>
                  <a:lnTo>
                    <a:pt x="485" y="280"/>
                  </a:lnTo>
                  <a:lnTo>
                    <a:pt x="262" y="2803"/>
                  </a:lnTo>
                  <a:lnTo>
                    <a:pt x="56" y="2786"/>
                  </a:lnTo>
                  <a:lnTo>
                    <a:pt x="297" y="56"/>
                  </a:lnTo>
                  <a:close/>
                  <a:moveTo>
                    <a:pt x="248" y="0"/>
                  </a:moveTo>
                  <a:lnTo>
                    <a:pt x="0" y="2832"/>
                  </a:lnTo>
                  <a:lnTo>
                    <a:pt x="309" y="2860"/>
                  </a:lnTo>
                  <a:lnTo>
                    <a:pt x="531" y="337"/>
                  </a:lnTo>
                  <a:lnTo>
                    <a:pt x="6075" y="825"/>
                  </a:lnTo>
                  <a:lnTo>
                    <a:pt x="6101" y="516"/>
                  </a:lnTo>
                  <a:lnTo>
                    <a:pt x="2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1;p73">
              <a:extLst>
                <a:ext uri="{FF2B5EF4-FFF2-40B4-BE49-F238E27FC236}">
                  <a16:creationId xmlns:a16="http://schemas.microsoft.com/office/drawing/2014/main" id="{52076B96-D6D4-8BA5-20A5-FF3F156CEB58}"/>
                </a:ext>
              </a:extLst>
            </p:cNvPr>
            <p:cNvSpPr/>
            <p:nvPr/>
          </p:nvSpPr>
          <p:spPr>
            <a:xfrm>
              <a:off x="5832098" y="2639849"/>
              <a:ext cx="32124" cy="197506"/>
            </a:xfrm>
            <a:custGeom>
              <a:avLst/>
              <a:gdLst/>
              <a:ahLst/>
              <a:cxnLst/>
              <a:rect l="l" t="t" r="r" b="b"/>
              <a:pathLst>
                <a:path w="668" h="4107" extrusionOk="0">
                  <a:moveTo>
                    <a:pt x="404" y="57"/>
                  </a:moveTo>
                  <a:lnTo>
                    <a:pt x="610" y="75"/>
                  </a:lnTo>
                  <a:lnTo>
                    <a:pt x="261" y="4050"/>
                  </a:lnTo>
                  <a:lnTo>
                    <a:pt x="54" y="4033"/>
                  </a:lnTo>
                  <a:lnTo>
                    <a:pt x="404" y="57"/>
                  </a:lnTo>
                  <a:close/>
                  <a:moveTo>
                    <a:pt x="359" y="1"/>
                  </a:moveTo>
                  <a:lnTo>
                    <a:pt x="0" y="4080"/>
                  </a:lnTo>
                  <a:lnTo>
                    <a:pt x="309" y="4106"/>
                  </a:lnTo>
                  <a:lnTo>
                    <a:pt x="668" y="29"/>
                  </a:lnTo>
                  <a:lnTo>
                    <a:pt x="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2;p73">
              <a:extLst>
                <a:ext uri="{FF2B5EF4-FFF2-40B4-BE49-F238E27FC236}">
                  <a16:creationId xmlns:a16="http://schemas.microsoft.com/office/drawing/2014/main" id="{315BD316-0E3B-B36B-7473-625DCF4CF0F6}"/>
                </a:ext>
              </a:extLst>
            </p:cNvPr>
            <p:cNvSpPr/>
            <p:nvPr/>
          </p:nvSpPr>
          <p:spPr>
            <a:xfrm>
              <a:off x="5812958" y="2921230"/>
              <a:ext cx="52995" cy="136431"/>
            </a:xfrm>
            <a:custGeom>
              <a:avLst/>
              <a:gdLst/>
              <a:ahLst/>
              <a:cxnLst/>
              <a:rect l="l" t="t" r="r" b="b"/>
              <a:pathLst>
                <a:path w="1102" h="2837" extrusionOk="0">
                  <a:moveTo>
                    <a:pt x="288" y="57"/>
                  </a:moveTo>
                  <a:lnTo>
                    <a:pt x="494" y="74"/>
                  </a:lnTo>
                  <a:lnTo>
                    <a:pt x="278" y="2505"/>
                  </a:lnTo>
                  <a:lnTo>
                    <a:pt x="1044" y="2574"/>
                  </a:lnTo>
                  <a:lnTo>
                    <a:pt x="1025" y="2779"/>
                  </a:lnTo>
                  <a:lnTo>
                    <a:pt x="55" y="2693"/>
                  </a:lnTo>
                  <a:lnTo>
                    <a:pt x="288" y="57"/>
                  </a:lnTo>
                  <a:close/>
                  <a:moveTo>
                    <a:pt x="241" y="1"/>
                  </a:moveTo>
                  <a:lnTo>
                    <a:pt x="1" y="2741"/>
                  </a:lnTo>
                  <a:lnTo>
                    <a:pt x="1075" y="2836"/>
                  </a:lnTo>
                  <a:lnTo>
                    <a:pt x="1101" y="2526"/>
                  </a:lnTo>
                  <a:lnTo>
                    <a:pt x="337" y="2459"/>
                  </a:lnTo>
                  <a:lnTo>
                    <a:pt x="550" y="27"/>
                  </a:lnTo>
                  <a:lnTo>
                    <a:pt x="2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3;p73">
              <a:extLst>
                <a:ext uri="{FF2B5EF4-FFF2-40B4-BE49-F238E27FC236}">
                  <a16:creationId xmlns:a16="http://schemas.microsoft.com/office/drawing/2014/main" id="{3B98589C-3E61-8DB8-392B-6ACB462641E5}"/>
                </a:ext>
              </a:extLst>
            </p:cNvPr>
            <p:cNvSpPr/>
            <p:nvPr/>
          </p:nvSpPr>
          <p:spPr>
            <a:xfrm>
              <a:off x="5947516" y="3049969"/>
              <a:ext cx="172835" cy="30008"/>
            </a:xfrm>
            <a:custGeom>
              <a:avLst/>
              <a:gdLst/>
              <a:ahLst/>
              <a:cxnLst/>
              <a:rect l="l" t="t" r="r" b="b"/>
              <a:pathLst>
                <a:path w="3594" h="624" extrusionOk="0">
                  <a:moveTo>
                    <a:pt x="75" y="57"/>
                  </a:moveTo>
                  <a:lnTo>
                    <a:pt x="3538" y="362"/>
                  </a:lnTo>
                  <a:lnTo>
                    <a:pt x="3521" y="567"/>
                  </a:lnTo>
                  <a:lnTo>
                    <a:pt x="57" y="263"/>
                  </a:lnTo>
                  <a:lnTo>
                    <a:pt x="75" y="57"/>
                  </a:lnTo>
                  <a:close/>
                  <a:moveTo>
                    <a:pt x="27" y="1"/>
                  </a:moveTo>
                  <a:lnTo>
                    <a:pt x="1" y="310"/>
                  </a:lnTo>
                  <a:lnTo>
                    <a:pt x="3568" y="623"/>
                  </a:lnTo>
                  <a:lnTo>
                    <a:pt x="3594" y="314"/>
                  </a:lnTo>
                  <a:lnTo>
                    <a:pt x="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4;p73">
              <a:extLst>
                <a:ext uri="{FF2B5EF4-FFF2-40B4-BE49-F238E27FC236}">
                  <a16:creationId xmlns:a16="http://schemas.microsoft.com/office/drawing/2014/main" id="{F102537F-F9A0-9D9C-366F-A5406FCF01BE}"/>
                </a:ext>
              </a:extLst>
            </p:cNvPr>
            <p:cNvSpPr/>
            <p:nvPr/>
          </p:nvSpPr>
          <p:spPr>
            <a:xfrm>
              <a:off x="6254239" y="2672503"/>
              <a:ext cx="45734" cy="407755"/>
            </a:xfrm>
            <a:custGeom>
              <a:avLst/>
              <a:gdLst/>
              <a:ahLst/>
              <a:cxnLst/>
              <a:rect l="l" t="t" r="r" b="b"/>
              <a:pathLst>
                <a:path w="951" h="8479" extrusionOk="0">
                  <a:moveTo>
                    <a:pt x="792" y="56"/>
                  </a:moveTo>
                  <a:lnTo>
                    <a:pt x="895" y="64"/>
                  </a:lnTo>
                  <a:lnTo>
                    <a:pt x="160" y="8423"/>
                  </a:lnTo>
                  <a:lnTo>
                    <a:pt x="56" y="8413"/>
                  </a:lnTo>
                  <a:lnTo>
                    <a:pt x="792" y="56"/>
                  </a:lnTo>
                  <a:close/>
                  <a:moveTo>
                    <a:pt x="746" y="0"/>
                  </a:moveTo>
                  <a:lnTo>
                    <a:pt x="0" y="8460"/>
                  </a:lnTo>
                  <a:lnTo>
                    <a:pt x="207" y="8479"/>
                  </a:lnTo>
                  <a:lnTo>
                    <a:pt x="950" y="17"/>
                  </a:lnTo>
                  <a:lnTo>
                    <a:pt x="7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5;p73">
              <a:extLst>
                <a:ext uri="{FF2B5EF4-FFF2-40B4-BE49-F238E27FC236}">
                  <a16:creationId xmlns:a16="http://schemas.microsoft.com/office/drawing/2014/main" id="{509619C1-D850-F442-E75D-3C48383B3177}"/>
                </a:ext>
              </a:extLst>
            </p:cNvPr>
            <p:cNvSpPr/>
            <p:nvPr/>
          </p:nvSpPr>
          <p:spPr>
            <a:xfrm>
              <a:off x="6297520" y="2469655"/>
              <a:ext cx="20294" cy="117772"/>
            </a:xfrm>
            <a:custGeom>
              <a:avLst/>
              <a:gdLst/>
              <a:ahLst/>
              <a:cxnLst/>
              <a:rect l="l" t="t" r="r" b="b"/>
              <a:pathLst>
                <a:path w="422" h="2449" extrusionOk="0">
                  <a:moveTo>
                    <a:pt x="262" y="57"/>
                  </a:moveTo>
                  <a:lnTo>
                    <a:pt x="366" y="64"/>
                  </a:lnTo>
                  <a:lnTo>
                    <a:pt x="161" y="2392"/>
                  </a:lnTo>
                  <a:lnTo>
                    <a:pt x="58" y="2383"/>
                  </a:lnTo>
                  <a:lnTo>
                    <a:pt x="262" y="57"/>
                  </a:lnTo>
                  <a:close/>
                  <a:moveTo>
                    <a:pt x="215" y="1"/>
                  </a:moveTo>
                  <a:lnTo>
                    <a:pt x="1" y="2429"/>
                  </a:lnTo>
                  <a:lnTo>
                    <a:pt x="207" y="2448"/>
                  </a:lnTo>
                  <a:lnTo>
                    <a:pt x="422" y="18"/>
                  </a:lnTo>
                  <a:lnTo>
                    <a:pt x="2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96;p73">
              <a:extLst>
                <a:ext uri="{FF2B5EF4-FFF2-40B4-BE49-F238E27FC236}">
                  <a16:creationId xmlns:a16="http://schemas.microsoft.com/office/drawing/2014/main" id="{3F262727-EC43-3AE3-D16C-212DCA7A9CA9}"/>
                </a:ext>
              </a:extLst>
            </p:cNvPr>
            <p:cNvSpPr/>
            <p:nvPr/>
          </p:nvSpPr>
          <p:spPr>
            <a:xfrm>
              <a:off x="6212977" y="2783305"/>
              <a:ext cx="69298" cy="15966"/>
            </a:xfrm>
            <a:custGeom>
              <a:avLst/>
              <a:gdLst/>
              <a:ahLst/>
              <a:cxnLst/>
              <a:rect l="l" t="t" r="r" b="b"/>
              <a:pathLst>
                <a:path w="1441" h="332" extrusionOk="0">
                  <a:moveTo>
                    <a:pt x="66" y="56"/>
                  </a:moveTo>
                  <a:lnTo>
                    <a:pt x="1385" y="173"/>
                  </a:lnTo>
                  <a:lnTo>
                    <a:pt x="1375" y="275"/>
                  </a:lnTo>
                  <a:lnTo>
                    <a:pt x="57" y="159"/>
                  </a:lnTo>
                  <a:lnTo>
                    <a:pt x="66" y="56"/>
                  </a:lnTo>
                  <a:close/>
                  <a:moveTo>
                    <a:pt x="18" y="1"/>
                  </a:moveTo>
                  <a:lnTo>
                    <a:pt x="1" y="207"/>
                  </a:lnTo>
                  <a:lnTo>
                    <a:pt x="1422" y="331"/>
                  </a:lnTo>
                  <a:lnTo>
                    <a:pt x="1440" y="125"/>
                  </a:lnTo>
                  <a:lnTo>
                    <a:pt x="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97;p73">
              <a:extLst>
                <a:ext uri="{FF2B5EF4-FFF2-40B4-BE49-F238E27FC236}">
                  <a16:creationId xmlns:a16="http://schemas.microsoft.com/office/drawing/2014/main" id="{4E07EB5A-9E03-9299-8BBA-573EE5DB4C35}"/>
                </a:ext>
              </a:extLst>
            </p:cNvPr>
            <p:cNvSpPr/>
            <p:nvPr/>
          </p:nvSpPr>
          <p:spPr>
            <a:xfrm>
              <a:off x="5851142" y="2528951"/>
              <a:ext cx="276758" cy="345190"/>
            </a:xfrm>
            <a:custGeom>
              <a:avLst/>
              <a:gdLst/>
              <a:ahLst/>
              <a:cxnLst/>
              <a:rect l="l" t="t" r="r" b="b"/>
              <a:pathLst>
                <a:path w="5755" h="7178" extrusionOk="0">
                  <a:moveTo>
                    <a:pt x="3977" y="58"/>
                  </a:moveTo>
                  <a:lnTo>
                    <a:pt x="4081" y="66"/>
                  </a:lnTo>
                  <a:lnTo>
                    <a:pt x="3646" y="4999"/>
                  </a:lnTo>
                  <a:lnTo>
                    <a:pt x="5699" y="5179"/>
                  </a:lnTo>
                  <a:lnTo>
                    <a:pt x="5690" y="5282"/>
                  </a:lnTo>
                  <a:lnTo>
                    <a:pt x="3638" y="5102"/>
                  </a:lnTo>
                  <a:lnTo>
                    <a:pt x="3460" y="7122"/>
                  </a:lnTo>
                  <a:lnTo>
                    <a:pt x="3357" y="7113"/>
                  </a:lnTo>
                  <a:lnTo>
                    <a:pt x="3534" y="5092"/>
                  </a:lnTo>
                  <a:lnTo>
                    <a:pt x="56" y="4786"/>
                  </a:lnTo>
                  <a:lnTo>
                    <a:pt x="65" y="4684"/>
                  </a:lnTo>
                  <a:lnTo>
                    <a:pt x="3544" y="4990"/>
                  </a:lnTo>
                  <a:lnTo>
                    <a:pt x="3977" y="58"/>
                  </a:lnTo>
                  <a:close/>
                  <a:moveTo>
                    <a:pt x="3930" y="1"/>
                  </a:moveTo>
                  <a:lnTo>
                    <a:pt x="3497" y="4934"/>
                  </a:lnTo>
                  <a:lnTo>
                    <a:pt x="17" y="4627"/>
                  </a:lnTo>
                  <a:lnTo>
                    <a:pt x="0" y="4833"/>
                  </a:lnTo>
                  <a:lnTo>
                    <a:pt x="3478" y="5139"/>
                  </a:lnTo>
                  <a:lnTo>
                    <a:pt x="3301" y="7159"/>
                  </a:lnTo>
                  <a:lnTo>
                    <a:pt x="3506" y="7178"/>
                  </a:lnTo>
                  <a:lnTo>
                    <a:pt x="3685" y="5158"/>
                  </a:lnTo>
                  <a:lnTo>
                    <a:pt x="5736" y="5338"/>
                  </a:lnTo>
                  <a:lnTo>
                    <a:pt x="5755" y="5133"/>
                  </a:lnTo>
                  <a:lnTo>
                    <a:pt x="3702" y="4951"/>
                  </a:lnTo>
                  <a:lnTo>
                    <a:pt x="4137" y="19"/>
                  </a:lnTo>
                  <a:lnTo>
                    <a:pt x="3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98;p73">
              <a:extLst>
                <a:ext uri="{FF2B5EF4-FFF2-40B4-BE49-F238E27FC236}">
                  <a16:creationId xmlns:a16="http://schemas.microsoft.com/office/drawing/2014/main" id="{0D5F5C3E-93D2-C36C-4A2F-7260ED3FDEA1}"/>
                </a:ext>
              </a:extLst>
            </p:cNvPr>
            <p:cNvSpPr/>
            <p:nvPr/>
          </p:nvSpPr>
          <p:spPr>
            <a:xfrm>
              <a:off x="5993731" y="2959269"/>
              <a:ext cx="18515" cy="98056"/>
            </a:xfrm>
            <a:custGeom>
              <a:avLst/>
              <a:gdLst/>
              <a:ahLst/>
              <a:cxnLst/>
              <a:rect l="l" t="t" r="r" b="b"/>
              <a:pathLst>
                <a:path w="385" h="2039" extrusionOk="0">
                  <a:moveTo>
                    <a:pt x="226" y="56"/>
                  </a:moveTo>
                  <a:lnTo>
                    <a:pt x="329" y="65"/>
                  </a:lnTo>
                  <a:lnTo>
                    <a:pt x="159" y="1983"/>
                  </a:lnTo>
                  <a:lnTo>
                    <a:pt x="57" y="1974"/>
                  </a:lnTo>
                  <a:lnTo>
                    <a:pt x="226" y="56"/>
                  </a:lnTo>
                  <a:close/>
                  <a:moveTo>
                    <a:pt x="178" y="0"/>
                  </a:moveTo>
                  <a:lnTo>
                    <a:pt x="1" y="2022"/>
                  </a:lnTo>
                  <a:lnTo>
                    <a:pt x="207" y="2039"/>
                  </a:lnTo>
                  <a:lnTo>
                    <a:pt x="384" y="19"/>
                  </a:lnTo>
                  <a:lnTo>
                    <a:pt x="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9;p73">
              <a:extLst>
                <a:ext uri="{FF2B5EF4-FFF2-40B4-BE49-F238E27FC236}">
                  <a16:creationId xmlns:a16="http://schemas.microsoft.com/office/drawing/2014/main" id="{E9C0F715-3C2B-B493-9D25-1A8C91CB5DEE}"/>
                </a:ext>
              </a:extLst>
            </p:cNvPr>
            <p:cNvSpPr/>
            <p:nvPr/>
          </p:nvSpPr>
          <p:spPr>
            <a:xfrm>
              <a:off x="6481948" y="2409109"/>
              <a:ext cx="34529" cy="29094"/>
            </a:xfrm>
            <a:custGeom>
              <a:avLst/>
              <a:gdLst/>
              <a:ahLst/>
              <a:cxnLst/>
              <a:rect l="l" t="t" r="r" b="b"/>
              <a:pathLst>
                <a:path w="718" h="605" extrusionOk="0">
                  <a:moveTo>
                    <a:pt x="319" y="27"/>
                  </a:moveTo>
                  <a:cubicBezTo>
                    <a:pt x="394" y="27"/>
                    <a:pt x="471" y="58"/>
                    <a:pt x="528" y="126"/>
                  </a:cubicBezTo>
                  <a:cubicBezTo>
                    <a:pt x="680" y="307"/>
                    <a:pt x="547" y="578"/>
                    <a:pt x="319" y="578"/>
                  </a:cubicBezTo>
                  <a:cubicBezTo>
                    <a:pt x="311" y="578"/>
                    <a:pt x="302" y="577"/>
                    <a:pt x="293" y="577"/>
                  </a:cubicBezTo>
                  <a:cubicBezTo>
                    <a:pt x="141" y="564"/>
                    <a:pt x="29" y="431"/>
                    <a:pt x="43" y="278"/>
                  </a:cubicBezTo>
                  <a:cubicBezTo>
                    <a:pt x="56" y="123"/>
                    <a:pt x="186" y="27"/>
                    <a:pt x="319" y="27"/>
                  </a:cubicBezTo>
                  <a:close/>
                  <a:moveTo>
                    <a:pt x="317" y="1"/>
                  </a:moveTo>
                  <a:cubicBezTo>
                    <a:pt x="163" y="1"/>
                    <a:pt x="32" y="119"/>
                    <a:pt x="17" y="277"/>
                  </a:cubicBezTo>
                  <a:cubicBezTo>
                    <a:pt x="0" y="468"/>
                    <a:pt x="154" y="604"/>
                    <a:pt x="319" y="604"/>
                  </a:cubicBezTo>
                  <a:cubicBezTo>
                    <a:pt x="385" y="604"/>
                    <a:pt x="452" y="582"/>
                    <a:pt x="511" y="533"/>
                  </a:cubicBezTo>
                  <a:cubicBezTo>
                    <a:pt x="717" y="361"/>
                    <a:pt x="612" y="25"/>
                    <a:pt x="343" y="2"/>
                  </a:cubicBezTo>
                  <a:cubicBezTo>
                    <a:pt x="334" y="1"/>
                    <a:pt x="326"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0;p73">
              <a:extLst>
                <a:ext uri="{FF2B5EF4-FFF2-40B4-BE49-F238E27FC236}">
                  <a16:creationId xmlns:a16="http://schemas.microsoft.com/office/drawing/2014/main" id="{50B2D5D9-DBA8-2EC0-FA07-B940DA925E62}"/>
                </a:ext>
              </a:extLst>
            </p:cNvPr>
            <p:cNvSpPr/>
            <p:nvPr/>
          </p:nvSpPr>
          <p:spPr>
            <a:xfrm>
              <a:off x="6491711" y="2437098"/>
              <a:ext cx="4232" cy="33807"/>
            </a:xfrm>
            <a:custGeom>
              <a:avLst/>
              <a:gdLst/>
              <a:ahLst/>
              <a:cxnLst/>
              <a:rect l="l" t="t" r="r" b="b"/>
              <a:pathLst>
                <a:path w="88" h="703" extrusionOk="0">
                  <a:moveTo>
                    <a:pt x="62" y="1"/>
                  </a:moveTo>
                  <a:lnTo>
                    <a:pt x="0" y="701"/>
                  </a:lnTo>
                  <a:lnTo>
                    <a:pt x="27" y="703"/>
                  </a:lnTo>
                  <a:lnTo>
                    <a:pt x="87" y="2"/>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1;p73">
              <a:extLst>
                <a:ext uri="{FF2B5EF4-FFF2-40B4-BE49-F238E27FC236}">
                  <a16:creationId xmlns:a16="http://schemas.microsoft.com/office/drawing/2014/main" id="{8C059513-477A-0D91-8953-42DBD7DFFF55}"/>
                </a:ext>
              </a:extLst>
            </p:cNvPr>
            <p:cNvSpPr/>
            <p:nvPr/>
          </p:nvSpPr>
          <p:spPr>
            <a:xfrm>
              <a:off x="6473532" y="2448158"/>
              <a:ext cx="41790" cy="23949"/>
            </a:xfrm>
            <a:custGeom>
              <a:avLst/>
              <a:gdLst/>
              <a:ahLst/>
              <a:cxnLst/>
              <a:rect l="l" t="t" r="r" b="b"/>
              <a:pathLst>
                <a:path w="869" h="498" extrusionOk="0">
                  <a:moveTo>
                    <a:pt x="21" y="1"/>
                  </a:moveTo>
                  <a:lnTo>
                    <a:pt x="1" y="16"/>
                  </a:lnTo>
                  <a:lnTo>
                    <a:pt x="403" y="497"/>
                  </a:lnTo>
                  <a:lnTo>
                    <a:pt x="869" y="106"/>
                  </a:lnTo>
                  <a:lnTo>
                    <a:pt x="853" y="86"/>
                  </a:lnTo>
                  <a:lnTo>
                    <a:pt x="406" y="460"/>
                  </a:lnTo>
                  <a:lnTo>
                    <a:pt x="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202;p73">
              <a:extLst>
                <a:ext uri="{FF2B5EF4-FFF2-40B4-BE49-F238E27FC236}">
                  <a16:creationId xmlns:a16="http://schemas.microsoft.com/office/drawing/2014/main" id="{2A37966F-4B3F-BA5E-D282-74E5BB968E83}"/>
                </a:ext>
              </a:extLst>
            </p:cNvPr>
            <p:cNvSpPr/>
            <p:nvPr/>
          </p:nvSpPr>
          <p:spPr>
            <a:xfrm>
              <a:off x="6408225" y="2448687"/>
              <a:ext cx="180866" cy="41213"/>
            </a:xfrm>
            <a:custGeom>
              <a:avLst/>
              <a:gdLst/>
              <a:ahLst/>
              <a:cxnLst/>
              <a:rect l="l" t="t" r="r" b="b"/>
              <a:pathLst>
                <a:path w="3761" h="857" extrusionOk="0">
                  <a:moveTo>
                    <a:pt x="70" y="28"/>
                  </a:moveTo>
                  <a:lnTo>
                    <a:pt x="3733" y="350"/>
                  </a:lnTo>
                  <a:lnTo>
                    <a:pt x="3691" y="828"/>
                  </a:lnTo>
                  <a:lnTo>
                    <a:pt x="28" y="505"/>
                  </a:lnTo>
                  <a:lnTo>
                    <a:pt x="70" y="28"/>
                  </a:lnTo>
                  <a:close/>
                  <a:moveTo>
                    <a:pt x="47" y="0"/>
                  </a:moveTo>
                  <a:lnTo>
                    <a:pt x="0" y="528"/>
                  </a:lnTo>
                  <a:lnTo>
                    <a:pt x="3714" y="856"/>
                  </a:lnTo>
                  <a:lnTo>
                    <a:pt x="3761" y="327"/>
                  </a:lnTo>
                  <a:lnTo>
                    <a:pt x="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203;p73">
              <a:extLst>
                <a:ext uri="{FF2B5EF4-FFF2-40B4-BE49-F238E27FC236}">
                  <a16:creationId xmlns:a16="http://schemas.microsoft.com/office/drawing/2014/main" id="{02DCE896-1749-D3C6-0A4F-E5C90BB9315A}"/>
                </a:ext>
              </a:extLst>
            </p:cNvPr>
            <p:cNvSpPr/>
            <p:nvPr/>
          </p:nvSpPr>
          <p:spPr>
            <a:xfrm>
              <a:off x="6410389" y="2424498"/>
              <a:ext cx="180915" cy="41165"/>
            </a:xfrm>
            <a:custGeom>
              <a:avLst/>
              <a:gdLst/>
              <a:ahLst/>
              <a:cxnLst/>
              <a:rect l="l" t="t" r="r" b="b"/>
              <a:pathLst>
                <a:path w="3762" h="856" extrusionOk="0">
                  <a:moveTo>
                    <a:pt x="70" y="28"/>
                  </a:moveTo>
                  <a:lnTo>
                    <a:pt x="3733" y="350"/>
                  </a:lnTo>
                  <a:lnTo>
                    <a:pt x="3691" y="826"/>
                  </a:lnTo>
                  <a:lnTo>
                    <a:pt x="28" y="505"/>
                  </a:lnTo>
                  <a:lnTo>
                    <a:pt x="70" y="28"/>
                  </a:lnTo>
                  <a:close/>
                  <a:moveTo>
                    <a:pt x="47" y="0"/>
                  </a:moveTo>
                  <a:lnTo>
                    <a:pt x="0" y="528"/>
                  </a:lnTo>
                  <a:lnTo>
                    <a:pt x="3714" y="856"/>
                  </a:lnTo>
                  <a:lnTo>
                    <a:pt x="3761" y="326"/>
                  </a:lnTo>
                  <a:lnTo>
                    <a:pt x="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204;p73">
              <a:extLst>
                <a:ext uri="{FF2B5EF4-FFF2-40B4-BE49-F238E27FC236}">
                  <a16:creationId xmlns:a16="http://schemas.microsoft.com/office/drawing/2014/main" id="{5B67B2DD-47A4-3349-4A2F-2DF6B21D340E}"/>
                </a:ext>
              </a:extLst>
            </p:cNvPr>
            <p:cNvSpPr/>
            <p:nvPr/>
          </p:nvSpPr>
          <p:spPr>
            <a:xfrm>
              <a:off x="6412553" y="2400308"/>
              <a:ext cx="180818" cy="41165"/>
            </a:xfrm>
            <a:custGeom>
              <a:avLst/>
              <a:gdLst/>
              <a:ahLst/>
              <a:cxnLst/>
              <a:rect l="l" t="t" r="r" b="b"/>
              <a:pathLst>
                <a:path w="3760" h="856" extrusionOk="0">
                  <a:moveTo>
                    <a:pt x="70" y="28"/>
                  </a:moveTo>
                  <a:lnTo>
                    <a:pt x="3732" y="350"/>
                  </a:lnTo>
                  <a:lnTo>
                    <a:pt x="3690" y="826"/>
                  </a:lnTo>
                  <a:lnTo>
                    <a:pt x="28" y="505"/>
                  </a:lnTo>
                  <a:lnTo>
                    <a:pt x="70" y="28"/>
                  </a:lnTo>
                  <a:close/>
                  <a:moveTo>
                    <a:pt x="47" y="0"/>
                  </a:moveTo>
                  <a:lnTo>
                    <a:pt x="0" y="530"/>
                  </a:lnTo>
                  <a:lnTo>
                    <a:pt x="3713" y="856"/>
                  </a:lnTo>
                  <a:lnTo>
                    <a:pt x="3760" y="328"/>
                  </a:lnTo>
                  <a:lnTo>
                    <a:pt x="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205;p73">
              <a:extLst>
                <a:ext uri="{FF2B5EF4-FFF2-40B4-BE49-F238E27FC236}">
                  <a16:creationId xmlns:a16="http://schemas.microsoft.com/office/drawing/2014/main" id="{525C8179-E15A-26AA-9AB0-2C6FC40D29C7}"/>
                </a:ext>
              </a:extLst>
            </p:cNvPr>
            <p:cNvSpPr/>
            <p:nvPr/>
          </p:nvSpPr>
          <p:spPr>
            <a:xfrm>
              <a:off x="6659114" y="3087336"/>
              <a:ext cx="93631" cy="9666"/>
            </a:xfrm>
            <a:custGeom>
              <a:avLst/>
              <a:gdLst/>
              <a:ahLst/>
              <a:cxnLst/>
              <a:rect l="l" t="t" r="r" b="b"/>
              <a:pathLst>
                <a:path w="1947" h="201" extrusionOk="0">
                  <a:moveTo>
                    <a:pt x="4" y="0"/>
                  </a:moveTo>
                  <a:lnTo>
                    <a:pt x="1" y="26"/>
                  </a:lnTo>
                  <a:lnTo>
                    <a:pt x="1943" y="200"/>
                  </a:lnTo>
                  <a:lnTo>
                    <a:pt x="1946" y="176"/>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206;p73">
              <a:extLst>
                <a:ext uri="{FF2B5EF4-FFF2-40B4-BE49-F238E27FC236}">
                  <a16:creationId xmlns:a16="http://schemas.microsoft.com/office/drawing/2014/main" id="{28868E25-17A6-B963-D52C-8AA13DE67A4A}"/>
                </a:ext>
              </a:extLst>
            </p:cNvPr>
            <p:cNvSpPr/>
            <p:nvPr/>
          </p:nvSpPr>
          <p:spPr>
            <a:xfrm>
              <a:off x="6602800" y="3121673"/>
              <a:ext cx="9378" cy="93247"/>
            </a:xfrm>
            <a:custGeom>
              <a:avLst/>
              <a:gdLst/>
              <a:ahLst/>
              <a:cxnLst/>
              <a:rect l="l" t="t" r="r" b="b"/>
              <a:pathLst>
                <a:path w="195" h="1939" extrusionOk="0">
                  <a:moveTo>
                    <a:pt x="170" y="0"/>
                  </a:moveTo>
                  <a:lnTo>
                    <a:pt x="1" y="1935"/>
                  </a:lnTo>
                  <a:lnTo>
                    <a:pt x="26" y="1938"/>
                  </a:lnTo>
                  <a:lnTo>
                    <a:pt x="195" y="2"/>
                  </a:lnTo>
                  <a:lnTo>
                    <a:pt x="1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207;p73">
              <a:extLst>
                <a:ext uri="{FF2B5EF4-FFF2-40B4-BE49-F238E27FC236}">
                  <a16:creationId xmlns:a16="http://schemas.microsoft.com/office/drawing/2014/main" id="{631A543B-1C75-B41C-BE5F-6BEDCB36B9AB}"/>
                </a:ext>
              </a:extLst>
            </p:cNvPr>
            <p:cNvSpPr/>
            <p:nvPr/>
          </p:nvSpPr>
          <p:spPr>
            <a:xfrm>
              <a:off x="5811708" y="3052374"/>
              <a:ext cx="9522" cy="93247"/>
            </a:xfrm>
            <a:custGeom>
              <a:avLst/>
              <a:gdLst/>
              <a:ahLst/>
              <a:cxnLst/>
              <a:rect l="l" t="t" r="r" b="b"/>
              <a:pathLst>
                <a:path w="198" h="1939" extrusionOk="0">
                  <a:moveTo>
                    <a:pt x="171" y="0"/>
                  </a:moveTo>
                  <a:lnTo>
                    <a:pt x="0" y="1937"/>
                  </a:lnTo>
                  <a:lnTo>
                    <a:pt x="27" y="1938"/>
                  </a:lnTo>
                  <a:lnTo>
                    <a:pt x="197" y="3"/>
                  </a:lnTo>
                  <a:lnTo>
                    <a:pt x="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208;p73">
              <a:extLst>
                <a:ext uri="{FF2B5EF4-FFF2-40B4-BE49-F238E27FC236}">
                  <a16:creationId xmlns:a16="http://schemas.microsoft.com/office/drawing/2014/main" id="{78022F7C-CF5D-CE58-0CB0-B03B4794E9CB}"/>
                </a:ext>
              </a:extLst>
            </p:cNvPr>
            <p:cNvSpPr/>
            <p:nvPr/>
          </p:nvSpPr>
          <p:spPr>
            <a:xfrm>
              <a:off x="6673974" y="2496394"/>
              <a:ext cx="93247" cy="9522"/>
            </a:xfrm>
            <a:custGeom>
              <a:avLst/>
              <a:gdLst/>
              <a:ahLst/>
              <a:cxnLst/>
              <a:rect l="l" t="t" r="r" b="b"/>
              <a:pathLst>
                <a:path w="1939" h="198" extrusionOk="0">
                  <a:moveTo>
                    <a:pt x="4" y="1"/>
                  </a:moveTo>
                  <a:lnTo>
                    <a:pt x="1" y="27"/>
                  </a:lnTo>
                  <a:lnTo>
                    <a:pt x="1935" y="198"/>
                  </a:lnTo>
                  <a:lnTo>
                    <a:pt x="1938" y="171"/>
                  </a:lnTo>
                  <a:lnTo>
                    <a:pt x="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209;p73">
              <a:extLst>
                <a:ext uri="{FF2B5EF4-FFF2-40B4-BE49-F238E27FC236}">
                  <a16:creationId xmlns:a16="http://schemas.microsoft.com/office/drawing/2014/main" id="{CD4A8B1B-C929-F2A0-56F7-93B900B0E063}"/>
                </a:ext>
              </a:extLst>
            </p:cNvPr>
            <p:cNvSpPr/>
            <p:nvPr/>
          </p:nvSpPr>
          <p:spPr>
            <a:xfrm>
              <a:off x="6673542" y="2386265"/>
              <a:ext cx="10339" cy="103249"/>
            </a:xfrm>
            <a:custGeom>
              <a:avLst/>
              <a:gdLst/>
              <a:ahLst/>
              <a:cxnLst/>
              <a:rect l="l" t="t" r="r" b="b"/>
              <a:pathLst>
                <a:path w="215" h="2147" extrusionOk="0">
                  <a:moveTo>
                    <a:pt x="188" y="0"/>
                  </a:moveTo>
                  <a:lnTo>
                    <a:pt x="0" y="2143"/>
                  </a:lnTo>
                  <a:lnTo>
                    <a:pt x="27" y="2146"/>
                  </a:lnTo>
                  <a:lnTo>
                    <a:pt x="215" y="2"/>
                  </a:lnTo>
                  <a:lnTo>
                    <a:pt x="1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210;p73">
              <a:extLst>
                <a:ext uri="{FF2B5EF4-FFF2-40B4-BE49-F238E27FC236}">
                  <a16:creationId xmlns:a16="http://schemas.microsoft.com/office/drawing/2014/main" id="{A75363AC-DA66-A49F-25C2-12E41DBAAA01}"/>
                </a:ext>
              </a:extLst>
            </p:cNvPr>
            <p:cNvSpPr/>
            <p:nvPr/>
          </p:nvSpPr>
          <p:spPr>
            <a:xfrm>
              <a:off x="6408946" y="2363182"/>
              <a:ext cx="10339" cy="103249"/>
            </a:xfrm>
            <a:custGeom>
              <a:avLst/>
              <a:gdLst/>
              <a:ahLst/>
              <a:cxnLst/>
              <a:rect l="l" t="t" r="r" b="b"/>
              <a:pathLst>
                <a:path w="215" h="2147" extrusionOk="0">
                  <a:moveTo>
                    <a:pt x="190" y="0"/>
                  </a:moveTo>
                  <a:lnTo>
                    <a:pt x="1" y="2145"/>
                  </a:lnTo>
                  <a:lnTo>
                    <a:pt x="27" y="2146"/>
                  </a:lnTo>
                  <a:lnTo>
                    <a:pt x="215" y="4"/>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211;p73">
              <a:extLst>
                <a:ext uri="{FF2B5EF4-FFF2-40B4-BE49-F238E27FC236}">
                  <a16:creationId xmlns:a16="http://schemas.microsoft.com/office/drawing/2014/main" id="{78EDE44A-D6D0-F10B-9589-40A10CEB713C}"/>
                </a:ext>
              </a:extLst>
            </p:cNvPr>
            <p:cNvSpPr/>
            <p:nvPr/>
          </p:nvSpPr>
          <p:spPr>
            <a:xfrm>
              <a:off x="6586065" y="2378715"/>
              <a:ext cx="10387" cy="103249"/>
            </a:xfrm>
            <a:custGeom>
              <a:avLst/>
              <a:gdLst/>
              <a:ahLst/>
              <a:cxnLst/>
              <a:rect l="l" t="t" r="r" b="b"/>
              <a:pathLst>
                <a:path w="216" h="2147" extrusionOk="0">
                  <a:moveTo>
                    <a:pt x="190" y="0"/>
                  </a:moveTo>
                  <a:lnTo>
                    <a:pt x="1" y="2143"/>
                  </a:lnTo>
                  <a:lnTo>
                    <a:pt x="27" y="2146"/>
                  </a:lnTo>
                  <a:lnTo>
                    <a:pt x="215" y="2"/>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212;p73">
              <a:extLst>
                <a:ext uri="{FF2B5EF4-FFF2-40B4-BE49-F238E27FC236}">
                  <a16:creationId xmlns:a16="http://schemas.microsoft.com/office/drawing/2014/main" id="{328F113A-8FA5-029D-27D3-4F948A996E19}"/>
                </a:ext>
              </a:extLst>
            </p:cNvPr>
            <p:cNvSpPr/>
            <p:nvPr/>
          </p:nvSpPr>
          <p:spPr>
            <a:xfrm>
              <a:off x="6687873" y="2481630"/>
              <a:ext cx="59343" cy="661959"/>
            </a:xfrm>
            <a:custGeom>
              <a:avLst/>
              <a:gdLst/>
              <a:ahLst/>
              <a:cxnLst/>
              <a:rect l="l" t="t" r="r" b="b"/>
              <a:pathLst>
                <a:path w="1234" h="13765" extrusionOk="0">
                  <a:moveTo>
                    <a:pt x="1207" y="0"/>
                  </a:moveTo>
                  <a:lnTo>
                    <a:pt x="0" y="13763"/>
                  </a:lnTo>
                  <a:lnTo>
                    <a:pt x="27" y="13764"/>
                  </a:lnTo>
                  <a:lnTo>
                    <a:pt x="1233" y="3"/>
                  </a:lnTo>
                  <a:lnTo>
                    <a:pt x="1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213;p73">
              <a:extLst>
                <a:ext uri="{FF2B5EF4-FFF2-40B4-BE49-F238E27FC236}">
                  <a16:creationId xmlns:a16="http://schemas.microsoft.com/office/drawing/2014/main" id="{3E1ABA6C-95C1-C555-1AC4-4A6221B34341}"/>
                </a:ext>
              </a:extLst>
            </p:cNvPr>
            <p:cNvSpPr/>
            <p:nvPr/>
          </p:nvSpPr>
          <p:spPr>
            <a:xfrm>
              <a:off x="5793530" y="3122202"/>
              <a:ext cx="834121" cy="74732"/>
            </a:xfrm>
            <a:custGeom>
              <a:avLst/>
              <a:gdLst/>
              <a:ahLst/>
              <a:cxnLst/>
              <a:rect l="l" t="t" r="r" b="b"/>
              <a:pathLst>
                <a:path w="17345" h="1554" extrusionOk="0">
                  <a:moveTo>
                    <a:pt x="4" y="0"/>
                  </a:moveTo>
                  <a:lnTo>
                    <a:pt x="1" y="27"/>
                  </a:lnTo>
                  <a:lnTo>
                    <a:pt x="17341" y="1553"/>
                  </a:lnTo>
                  <a:lnTo>
                    <a:pt x="17344" y="1527"/>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214;p73">
              <a:extLst>
                <a:ext uri="{FF2B5EF4-FFF2-40B4-BE49-F238E27FC236}">
                  <a16:creationId xmlns:a16="http://schemas.microsoft.com/office/drawing/2014/main" id="{6FCFB4A5-9CA1-E868-C66A-3BE7E0FF7EF7}"/>
                </a:ext>
              </a:extLst>
            </p:cNvPr>
            <p:cNvSpPr/>
            <p:nvPr/>
          </p:nvSpPr>
          <p:spPr>
            <a:xfrm>
              <a:off x="6654498" y="2618112"/>
              <a:ext cx="8993" cy="87812"/>
            </a:xfrm>
            <a:custGeom>
              <a:avLst/>
              <a:gdLst/>
              <a:ahLst/>
              <a:cxnLst/>
              <a:rect l="l" t="t" r="r" b="b"/>
              <a:pathLst>
                <a:path w="187" h="1826" extrusionOk="0">
                  <a:moveTo>
                    <a:pt x="160" y="1"/>
                  </a:moveTo>
                  <a:lnTo>
                    <a:pt x="0" y="1824"/>
                  </a:lnTo>
                  <a:lnTo>
                    <a:pt x="27" y="1825"/>
                  </a:lnTo>
                  <a:lnTo>
                    <a:pt x="187" y="2"/>
                  </a:lnTo>
                  <a:lnTo>
                    <a:pt x="1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215;p73">
              <a:extLst>
                <a:ext uri="{FF2B5EF4-FFF2-40B4-BE49-F238E27FC236}">
                  <a16:creationId xmlns:a16="http://schemas.microsoft.com/office/drawing/2014/main" id="{E763EA0D-1CAF-9C12-2E1E-873B5A4FF539}"/>
                </a:ext>
              </a:extLst>
            </p:cNvPr>
            <p:cNvSpPr/>
            <p:nvPr/>
          </p:nvSpPr>
          <p:spPr>
            <a:xfrm>
              <a:off x="6642090" y="2617006"/>
              <a:ext cx="8993" cy="87860"/>
            </a:xfrm>
            <a:custGeom>
              <a:avLst/>
              <a:gdLst/>
              <a:ahLst/>
              <a:cxnLst/>
              <a:rect l="l" t="t" r="r" b="b"/>
              <a:pathLst>
                <a:path w="187" h="1827" extrusionOk="0">
                  <a:moveTo>
                    <a:pt x="160" y="0"/>
                  </a:moveTo>
                  <a:lnTo>
                    <a:pt x="1" y="1823"/>
                  </a:lnTo>
                  <a:lnTo>
                    <a:pt x="27" y="1827"/>
                  </a:lnTo>
                  <a:lnTo>
                    <a:pt x="187" y="4"/>
                  </a:lnTo>
                  <a:lnTo>
                    <a:pt x="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216;p73">
              <a:extLst>
                <a:ext uri="{FF2B5EF4-FFF2-40B4-BE49-F238E27FC236}">
                  <a16:creationId xmlns:a16="http://schemas.microsoft.com/office/drawing/2014/main" id="{EFE175E6-38E6-1DBB-DE1F-154F4FE6EEBB}"/>
                </a:ext>
              </a:extLst>
            </p:cNvPr>
            <p:cNvSpPr/>
            <p:nvPr/>
          </p:nvSpPr>
          <p:spPr>
            <a:xfrm>
              <a:off x="6650843" y="2617679"/>
              <a:ext cx="8993" cy="87957"/>
            </a:xfrm>
            <a:custGeom>
              <a:avLst/>
              <a:gdLst/>
              <a:ahLst/>
              <a:cxnLst/>
              <a:rect l="l" t="t" r="r" b="b"/>
              <a:pathLst>
                <a:path w="187" h="1829" extrusionOk="0">
                  <a:moveTo>
                    <a:pt x="160" y="0"/>
                  </a:moveTo>
                  <a:lnTo>
                    <a:pt x="0" y="1825"/>
                  </a:lnTo>
                  <a:lnTo>
                    <a:pt x="25" y="1828"/>
                  </a:lnTo>
                  <a:lnTo>
                    <a:pt x="187" y="4"/>
                  </a:lnTo>
                  <a:lnTo>
                    <a:pt x="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217;p73">
              <a:extLst>
                <a:ext uri="{FF2B5EF4-FFF2-40B4-BE49-F238E27FC236}">
                  <a16:creationId xmlns:a16="http://schemas.microsoft.com/office/drawing/2014/main" id="{C7B30F14-6936-A713-9A17-7BF25071A650}"/>
                </a:ext>
              </a:extLst>
            </p:cNvPr>
            <p:cNvSpPr/>
            <p:nvPr/>
          </p:nvSpPr>
          <p:spPr>
            <a:xfrm>
              <a:off x="6625355" y="2949315"/>
              <a:ext cx="8993" cy="87812"/>
            </a:xfrm>
            <a:custGeom>
              <a:avLst/>
              <a:gdLst/>
              <a:ahLst/>
              <a:cxnLst/>
              <a:rect l="l" t="t" r="r" b="b"/>
              <a:pathLst>
                <a:path w="187" h="1826" extrusionOk="0">
                  <a:moveTo>
                    <a:pt x="161" y="0"/>
                  </a:moveTo>
                  <a:lnTo>
                    <a:pt x="1" y="1823"/>
                  </a:lnTo>
                  <a:lnTo>
                    <a:pt x="26" y="1825"/>
                  </a:lnTo>
                  <a:lnTo>
                    <a:pt x="187" y="4"/>
                  </a:lnTo>
                  <a:lnTo>
                    <a:pt x="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218;p73">
              <a:extLst>
                <a:ext uri="{FF2B5EF4-FFF2-40B4-BE49-F238E27FC236}">
                  <a16:creationId xmlns:a16="http://schemas.microsoft.com/office/drawing/2014/main" id="{F68BE7E1-7368-4E86-3E98-556EDD4A16EA}"/>
                </a:ext>
              </a:extLst>
            </p:cNvPr>
            <p:cNvSpPr/>
            <p:nvPr/>
          </p:nvSpPr>
          <p:spPr>
            <a:xfrm>
              <a:off x="6612947" y="2948257"/>
              <a:ext cx="9041" cy="87812"/>
            </a:xfrm>
            <a:custGeom>
              <a:avLst/>
              <a:gdLst/>
              <a:ahLst/>
              <a:cxnLst/>
              <a:rect l="l" t="t" r="r" b="b"/>
              <a:pathLst>
                <a:path w="188" h="1826" extrusionOk="0">
                  <a:moveTo>
                    <a:pt x="161" y="1"/>
                  </a:moveTo>
                  <a:lnTo>
                    <a:pt x="1" y="1822"/>
                  </a:lnTo>
                  <a:lnTo>
                    <a:pt x="26" y="1825"/>
                  </a:lnTo>
                  <a:lnTo>
                    <a:pt x="187" y="2"/>
                  </a:lnTo>
                  <a:lnTo>
                    <a:pt x="1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219;p73">
              <a:extLst>
                <a:ext uri="{FF2B5EF4-FFF2-40B4-BE49-F238E27FC236}">
                  <a16:creationId xmlns:a16="http://schemas.microsoft.com/office/drawing/2014/main" id="{BC68EC28-CD3D-35D0-5B00-701789D4B594}"/>
                </a:ext>
              </a:extLst>
            </p:cNvPr>
            <p:cNvSpPr/>
            <p:nvPr/>
          </p:nvSpPr>
          <p:spPr>
            <a:xfrm>
              <a:off x="6621700" y="2949074"/>
              <a:ext cx="8993" cy="87812"/>
            </a:xfrm>
            <a:custGeom>
              <a:avLst/>
              <a:gdLst/>
              <a:ahLst/>
              <a:cxnLst/>
              <a:rect l="l" t="t" r="r" b="b"/>
              <a:pathLst>
                <a:path w="187" h="1826" extrusionOk="0">
                  <a:moveTo>
                    <a:pt x="161" y="1"/>
                  </a:moveTo>
                  <a:lnTo>
                    <a:pt x="1" y="1824"/>
                  </a:lnTo>
                  <a:lnTo>
                    <a:pt x="25" y="1825"/>
                  </a:lnTo>
                  <a:lnTo>
                    <a:pt x="187" y="4"/>
                  </a:lnTo>
                  <a:lnTo>
                    <a:pt x="1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220;p73">
              <a:extLst>
                <a:ext uri="{FF2B5EF4-FFF2-40B4-BE49-F238E27FC236}">
                  <a16:creationId xmlns:a16="http://schemas.microsoft.com/office/drawing/2014/main" id="{987C939F-84E4-2AD0-BA6C-CC1C7B38B50F}"/>
                </a:ext>
              </a:extLst>
            </p:cNvPr>
            <p:cNvSpPr/>
            <p:nvPr/>
          </p:nvSpPr>
          <p:spPr>
            <a:xfrm>
              <a:off x="6118382" y="3078295"/>
              <a:ext cx="87812" cy="8993"/>
            </a:xfrm>
            <a:custGeom>
              <a:avLst/>
              <a:gdLst/>
              <a:ahLst/>
              <a:cxnLst/>
              <a:rect l="l" t="t" r="r" b="b"/>
              <a:pathLst>
                <a:path w="1826" h="187" extrusionOk="0">
                  <a:moveTo>
                    <a:pt x="2" y="0"/>
                  </a:moveTo>
                  <a:lnTo>
                    <a:pt x="1" y="25"/>
                  </a:lnTo>
                  <a:lnTo>
                    <a:pt x="1824" y="187"/>
                  </a:lnTo>
                  <a:lnTo>
                    <a:pt x="1825" y="160"/>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221;p73">
              <a:extLst>
                <a:ext uri="{FF2B5EF4-FFF2-40B4-BE49-F238E27FC236}">
                  <a16:creationId xmlns:a16="http://schemas.microsoft.com/office/drawing/2014/main" id="{2C715769-C285-21CE-4086-BFD32AC3E0DF}"/>
                </a:ext>
              </a:extLst>
            </p:cNvPr>
            <p:cNvSpPr/>
            <p:nvPr/>
          </p:nvSpPr>
          <p:spPr>
            <a:xfrm>
              <a:off x="6119440" y="3065887"/>
              <a:ext cx="87860" cy="8993"/>
            </a:xfrm>
            <a:custGeom>
              <a:avLst/>
              <a:gdLst/>
              <a:ahLst/>
              <a:cxnLst/>
              <a:rect l="l" t="t" r="r" b="b"/>
              <a:pathLst>
                <a:path w="1827" h="187" extrusionOk="0">
                  <a:moveTo>
                    <a:pt x="3" y="0"/>
                  </a:moveTo>
                  <a:lnTo>
                    <a:pt x="0" y="25"/>
                  </a:lnTo>
                  <a:lnTo>
                    <a:pt x="1823" y="187"/>
                  </a:lnTo>
                  <a:lnTo>
                    <a:pt x="1826" y="160"/>
                  </a:lnTo>
                  <a:lnTo>
                    <a:pt x="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222;p73">
              <a:extLst>
                <a:ext uri="{FF2B5EF4-FFF2-40B4-BE49-F238E27FC236}">
                  <a16:creationId xmlns:a16="http://schemas.microsoft.com/office/drawing/2014/main" id="{223BBB1A-31C5-1EED-B42F-4BA8781DECD7}"/>
                </a:ext>
              </a:extLst>
            </p:cNvPr>
            <p:cNvSpPr/>
            <p:nvPr/>
          </p:nvSpPr>
          <p:spPr>
            <a:xfrm>
              <a:off x="6118671" y="3074640"/>
              <a:ext cx="85552" cy="8752"/>
            </a:xfrm>
            <a:custGeom>
              <a:avLst/>
              <a:gdLst/>
              <a:ahLst/>
              <a:cxnLst/>
              <a:rect l="l" t="t" r="r" b="b"/>
              <a:pathLst>
                <a:path w="1779" h="182" extrusionOk="0">
                  <a:moveTo>
                    <a:pt x="4" y="0"/>
                  </a:moveTo>
                  <a:lnTo>
                    <a:pt x="1" y="25"/>
                  </a:lnTo>
                  <a:lnTo>
                    <a:pt x="1777" y="182"/>
                  </a:lnTo>
                  <a:lnTo>
                    <a:pt x="1779" y="155"/>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223;p73">
              <a:extLst>
                <a:ext uri="{FF2B5EF4-FFF2-40B4-BE49-F238E27FC236}">
                  <a16:creationId xmlns:a16="http://schemas.microsoft.com/office/drawing/2014/main" id="{E13244E4-9E3C-BCCB-40D0-9CFEF74F7423}"/>
                </a:ext>
              </a:extLst>
            </p:cNvPr>
            <p:cNvSpPr/>
            <p:nvPr/>
          </p:nvSpPr>
          <p:spPr>
            <a:xfrm>
              <a:off x="5863983" y="3055932"/>
              <a:ext cx="85552" cy="8800"/>
            </a:xfrm>
            <a:custGeom>
              <a:avLst/>
              <a:gdLst/>
              <a:ahLst/>
              <a:cxnLst/>
              <a:rect l="l" t="t" r="r" b="b"/>
              <a:pathLst>
                <a:path w="1779" h="183" extrusionOk="0">
                  <a:moveTo>
                    <a:pt x="2" y="1"/>
                  </a:moveTo>
                  <a:lnTo>
                    <a:pt x="0" y="26"/>
                  </a:lnTo>
                  <a:lnTo>
                    <a:pt x="1777" y="183"/>
                  </a:lnTo>
                  <a:lnTo>
                    <a:pt x="1778" y="156"/>
                  </a:lnTo>
                  <a:lnTo>
                    <a:pt x="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224;p73">
              <a:extLst>
                <a:ext uri="{FF2B5EF4-FFF2-40B4-BE49-F238E27FC236}">
                  <a16:creationId xmlns:a16="http://schemas.microsoft.com/office/drawing/2014/main" id="{1C1E3CA6-460C-BF24-D920-B273BE3EB272}"/>
                </a:ext>
              </a:extLst>
            </p:cNvPr>
            <p:cNvSpPr/>
            <p:nvPr/>
          </p:nvSpPr>
          <p:spPr>
            <a:xfrm>
              <a:off x="5864992" y="3043477"/>
              <a:ext cx="85552" cy="8800"/>
            </a:xfrm>
            <a:custGeom>
              <a:avLst/>
              <a:gdLst/>
              <a:ahLst/>
              <a:cxnLst/>
              <a:rect l="l" t="t" r="r" b="b"/>
              <a:pathLst>
                <a:path w="1779" h="183" extrusionOk="0">
                  <a:moveTo>
                    <a:pt x="2" y="1"/>
                  </a:moveTo>
                  <a:lnTo>
                    <a:pt x="1" y="27"/>
                  </a:lnTo>
                  <a:lnTo>
                    <a:pt x="1777" y="182"/>
                  </a:lnTo>
                  <a:lnTo>
                    <a:pt x="1779" y="157"/>
                  </a:lnTo>
                  <a:lnTo>
                    <a:pt x="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225;p73">
              <a:extLst>
                <a:ext uri="{FF2B5EF4-FFF2-40B4-BE49-F238E27FC236}">
                  <a16:creationId xmlns:a16="http://schemas.microsoft.com/office/drawing/2014/main" id="{441540BA-D9BF-B3D8-9D78-E3D382278131}"/>
                </a:ext>
              </a:extLst>
            </p:cNvPr>
            <p:cNvSpPr/>
            <p:nvPr/>
          </p:nvSpPr>
          <p:spPr>
            <a:xfrm>
              <a:off x="5864271" y="3052229"/>
              <a:ext cx="85552" cy="8752"/>
            </a:xfrm>
            <a:custGeom>
              <a:avLst/>
              <a:gdLst/>
              <a:ahLst/>
              <a:cxnLst/>
              <a:rect l="l" t="t" r="r" b="b"/>
              <a:pathLst>
                <a:path w="1779" h="182" extrusionOk="0">
                  <a:moveTo>
                    <a:pt x="2" y="0"/>
                  </a:moveTo>
                  <a:lnTo>
                    <a:pt x="0" y="27"/>
                  </a:lnTo>
                  <a:lnTo>
                    <a:pt x="1775" y="182"/>
                  </a:lnTo>
                  <a:lnTo>
                    <a:pt x="1778" y="157"/>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226;p73">
              <a:extLst>
                <a:ext uri="{FF2B5EF4-FFF2-40B4-BE49-F238E27FC236}">
                  <a16:creationId xmlns:a16="http://schemas.microsoft.com/office/drawing/2014/main" id="{FE3C4E79-050B-5F20-85BA-C9B55547F8A3}"/>
                </a:ext>
              </a:extLst>
            </p:cNvPr>
            <p:cNvSpPr/>
            <p:nvPr/>
          </p:nvSpPr>
          <p:spPr>
            <a:xfrm>
              <a:off x="5825077" y="2834858"/>
              <a:ext cx="8993" cy="87860"/>
            </a:xfrm>
            <a:custGeom>
              <a:avLst/>
              <a:gdLst/>
              <a:ahLst/>
              <a:cxnLst/>
              <a:rect l="l" t="t" r="r" b="b"/>
              <a:pathLst>
                <a:path w="187" h="1827" extrusionOk="0">
                  <a:moveTo>
                    <a:pt x="162" y="0"/>
                  </a:moveTo>
                  <a:lnTo>
                    <a:pt x="0" y="1823"/>
                  </a:lnTo>
                  <a:lnTo>
                    <a:pt x="26" y="1826"/>
                  </a:lnTo>
                  <a:lnTo>
                    <a:pt x="186" y="3"/>
                  </a:lnTo>
                  <a:lnTo>
                    <a:pt x="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227;p73">
              <a:extLst>
                <a:ext uri="{FF2B5EF4-FFF2-40B4-BE49-F238E27FC236}">
                  <a16:creationId xmlns:a16="http://schemas.microsoft.com/office/drawing/2014/main" id="{EE583652-7ADE-DBA5-C628-5720BE87E0B9}"/>
                </a:ext>
              </a:extLst>
            </p:cNvPr>
            <p:cNvSpPr/>
            <p:nvPr/>
          </p:nvSpPr>
          <p:spPr>
            <a:xfrm>
              <a:off x="5837436" y="2835964"/>
              <a:ext cx="9041" cy="87764"/>
            </a:xfrm>
            <a:custGeom>
              <a:avLst/>
              <a:gdLst/>
              <a:ahLst/>
              <a:cxnLst/>
              <a:rect l="l" t="t" r="r" b="b"/>
              <a:pathLst>
                <a:path w="188" h="1825" extrusionOk="0">
                  <a:moveTo>
                    <a:pt x="162" y="0"/>
                  </a:moveTo>
                  <a:lnTo>
                    <a:pt x="1" y="1823"/>
                  </a:lnTo>
                  <a:lnTo>
                    <a:pt x="27" y="1825"/>
                  </a:lnTo>
                  <a:lnTo>
                    <a:pt x="187" y="2"/>
                  </a:lnTo>
                  <a:lnTo>
                    <a:pt x="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228;p73">
              <a:extLst>
                <a:ext uri="{FF2B5EF4-FFF2-40B4-BE49-F238E27FC236}">
                  <a16:creationId xmlns:a16="http://schemas.microsoft.com/office/drawing/2014/main" id="{09A077ED-32FD-0D6E-060B-7D4404B4DD18}"/>
                </a:ext>
              </a:extLst>
            </p:cNvPr>
            <p:cNvSpPr/>
            <p:nvPr/>
          </p:nvSpPr>
          <p:spPr>
            <a:xfrm>
              <a:off x="5828492" y="2835050"/>
              <a:ext cx="8993" cy="87812"/>
            </a:xfrm>
            <a:custGeom>
              <a:avLst/>
              <a:gdLst/>
              <a:ahLst/>
              <a:cxnLst/>
              <a:rect l="l" t="t" r="r" b="b"/>
              <a:pathLst>
                <a:path w="187" h="1826" extrusionOk="0">
                  <a:moveTo>
                    <a:pt x="162" y="1"/>
                  </a:moveTo>
                  <a:lnTo>
                    <a:pt x="1" y="1824"/>
                  </a:lnTo>
                  <a:lnTo>
                    <a:pt x="27" y="1825"/>
                  </a:lnTo>
                  <a:lnTo>
                    <a:pt x="187" y="4"/>
                  </a:lnTo>
                  <a:lnTo>
                    <a:pt x="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229;p73">
              <a:extLst>
                <a:ext uri="{FF2B5EF4-FFF2-40B4-BE49-F238E27FC236}">
                  <a16:creationId xmlns:a16="http://schemas.microsoft.com/office/drawing/2014/main" id="{9685AA7F-DABF-4FB2-3812-50A7A96A8CD1}"/>
                </a:ext>
              </a:extLst>
            </p:cNvPr>
            <p:cNvSpPr/>
            <p:nvPr/>
          </p:nvSpPr>
          <p:spPr>
            <a:xfrm>
              <a:off x="5849844" y="2553526"/>
              <a:ext cx="8993" cy="87812"/>
            </a:xfrm>
            <a:custGeom>
              <a:avLst/>
              <a:gdLst/>
              <a:ahLst/>
              <a:cxnLst/>
              <a:rect l="l" t="t" r="r" b="b"/>
              <a:pathLst>
                <a:path w="187" h="1826" extrusionOk="0">
                  <a:moveTo>
                    <a:pt x="161" y="1"/>
                  </a:moveTo>
                  <a:lnTo>
                    <a:pt x="1" y="1824"/>
                  </a:lnTo>
                  <a:lnTo>
                    <a:pt x="25" y="1825"/>
                  </a:lnTo>
                  <a:lnTo>
                    <a:pt x="187" y="2"/>
                  </a:lnTo>
                  <a:lnTo>
                    <a:pt x="1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230;p73">
              <a:extLst>
                <a:ext uri="{FF2B5EF4-FFF2-40B4-BE49-F238E27FC236}">
                  <a16:creationId xmlns:a16="http://schemas.microsoft.com/office/drawing/2014/main" id="{0AEB34AB-8B38-5127-5DA4-A6D490F71ACF}"/>
                </a:ext>
              </a:extLst>
            </p:cNvPr>
            <p:cNvSpPr/>
            <p:nvPr/>
          </p:nvSpPr>
          <p:spPr>
            <a:xfrm>
              <a:off x="5862251" y="2554584"/>
              <a:ext cx="8945" cy="87860"/>
            </a:xfrm>
            <a:custGeom>
              <a:avLst/>
              <a:gdLst/>
              <a:ahLst/>
              <a:cxnLst/>
              <a:rect l="l" t="t" r="r" b="b"/>
              <a:pathLst>
                <a:path w="186" h="1827" extrusionOk="0">
                  <a:moveTo>
                    <a:pt x="160" y="0"/>
                  </a:moveTo>
                  <a:lnTo>
                    <a:pt x="0" y="1823"/>
                  </a:lnTo>
                  <a:lnTo>
                    <a:pt x="25" y="1826"/>
                  </a:lnTo>
                  <a:lnTo>
                    <a:pt x="185" y="3"/>
                  </a:lnTo>
                  <a:lnTo>
                    <a:pt x="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231;p73">
              <a:extLst>
                <a:ext uri="{FF2B5EF4-FFF2-40B4-BE49-F238E27FC236}">
                  <a16:creationId xmlns:a16="http://schemas.microsoft.com/office/drawing/2014/main" id="{204D084F-0ACD-3C90-11A6-075066A2C6E8}"/>
                </a:ext>
              </a:extLst>
            </p:cNvPr>
            <p:cNvSpPr/>
            <p:nvPr/>
          </p:nvSpPr>
          <p:spPr>
            <a:xfrm>
              <a:off x="5853499" y="2553814"/>
              <a:ext cx="9041" cy="87860"/>
            </a:xfrm>
            <a:custGeom>
              <a:avLst/>
              <a:gdLst/>
              <a:ahLst/>
              <a:cxnLst/>
              <a:rect l="l" t="t" r="r" b="b"/>
              <a:pathLst>
                <a:path w="188" h="1827" extrusionOk="0">
                  <a:moveTo>
                    <a:pt x="161" y="1"/>
                  </a:moveTo>
                  <a:lnTo>
                    <a:pt x="1" y="1824"/>
                  </a:lnTo>
                  <a:lnTo>
                    <a:pt x="26" y="1827"/>
                  </a:lnTo>
                  <a:lnTo>
                    <a:pt x="187" y="4"/>
                  </a:lnTo>
                  <a:lnTo>
                    <a:pt x="1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232;p73">
              <a:extLst>
                <a:ext uri="{FF2B5EF4-FFF2-40B4-BE49-F238E27FC236}">
                  <a16:creationId xmlns:a16="http://schemas.microsoft.com/office/drawing/2014/main" id="{91247876-18B4-0A0A-429E-954FBB702793}"/>
                </a:ext>
              </a:extLst>
            </p:cNvPr>
            <p:cNvSpPr/>
            <p:nvPr/>
          </p:nvSpPr>
          <p:spPr>
            <a:xfrm>
              <a:off x="6149305" y="2444071"/>
              <a:ext cx="87764" cy="8993"/>
            </a:xfrm>
            <a:custGeom>
              <a:avLst/>
              <a:gdLst/>
              <a:ahLst/>
              <a:cxnLst/>
              <a:rect l="l" t="t" r="r" b="b"/>
              <a:pathLst>
                <a:path w="1825" h="187" extrusionOk="0">
                  <a:moveTo>
                    <a:pt x="2" y="0"/>
                  </a:moveTo>
                  <a:lnTo>
                    <a:pt x="0" y="25"/>
                  </a:lnTo>
                  <a:lnTo>
                    <a:pt x="1823" y="187"/>
                  </a:lnTo>
                  <a:lnTo>
                    <a:pt x="1825" y="160"/>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233;p73">
              <a:extLst>
                <a:ext uri="{FF2B5EF4-FFF2-40B4-BE49-F238E27FC236}">
                  <a16:creationId xmlns:a16="http://schemas.microsoft.com/office/drawing/2014/main" id="{CFEE3B85-CDE8-2371-CB71-2CEF82A0BF00}"/>
                </a:ext>
              </a:extLst>
            </p:cNvPr>
            <p:cNvSpPr/>
            <p:nvPr/>
          </p:nvSpPr>
          <p:spPr>
            <a:xfrm>
              <a:off x="6148247" y="2456430"/>
              <a:ext cx="87812" cy="9041"/>
            </a:xfrm>
            <a:custGeom>
              <a:avLst/>
              <a:gdLst/>
              <a:ahLst/>
              <a:cxnLst/>
              <a:rect l="l" t="t" r="r" b="b"/>
              <a:pathLst>
                <a:path w="1826" h="188" extrusionOk="0">
                  <a:moveTo>
                    <a:pt x="2" y="1"/>
                  </a:moveTo>
                  <a:lnTo>
                    <a:pt x="1" y="26"/>
                  </a:lnTo>
                  <a:lnTo>
                    <a:pt x="1822" y="187"/>
                  </a:lnTo>
                  <a:lnTo>
                    <a:pt x="1825" y="161"/>
                  </a:lnTo>
                  <a:lnTo>
                    <a:pt x="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234;p73">
              <a:extLst>
                <a:ext uri="{FF2B5EF4-FFF2-40B4-BE49-F238E27FC236}">
                  <a16:creationId xmlns:a16="http://schemas.microsoft.com/office/drawing/2014/main" id="{DBB1B235-0132-4920-09ED-E86A6BD7F1C0}"/>
                </a:ext>
              </a:extLst>
            </p:cNvPr>
            <p:cNvSpPr/>
            <p:nvPr/>
          </p:nvSpPr>
          <p:spPr>
            <a:xfrm>
              <a:off x="6149016" y="2447726"/>
              <a:ext cx="87764" cy="8993"/>
            </a:xfrm>
            <a:custGeom>
              <a:avLst/>
              <a:gdLst/>
              <a:ahLst/>
              <a:cxnLst/>
              <a:rect l="l" t="t" r="r" b="b"/>
              <a:pathLst>
                <a:path w="1825" h="187" extrusionOk="0">
                  <a:moveTo>
                    <a:pt x="2" y="0"/>
                  </a:moveTo>
                  <a:lnTo>
                    <a:pt x="0" y="25"/>
                  </a:lnTo>
                  <a:lnTo>
                    <a:pt x="1823" y="187"/>
                  </a:lnTo>
                  <a:lnTo>
                    <a:pt x="1825" y="160"/>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235;p73">
              <a:extLst>
                <a:ext uri="{FF2B5EF4-FFF2-40B4-BE49-F238E27FC236}">
                  <a16:creationId xmlns:a16="http://schemas.microsoft.com/office/drawing/2014/main" id="{4E6E41A2-E087-A746-1FAE-B9C224D16611}"/>
                </a:ext>
              </a:extLst>
            </p:cNvPr>
            <p:cNvSpPr/>
            <p:nvPr/>
          </p:nvSpPr>
          <p:spPr>
            <a:xfrm>
              <a:off x="6291124" y="2673849"/>
              <a:ext cx="89399" cy="7887"/>
            </a:xfrm>
            <a:custGeom>
              <a:avLst/>
              <a:gdLst/>
              <a:ahLst/>
              <a:cxnLst/>
              <a:rect l="l" t="t" r="r" b="b"/>
              <a:pathLst>
                <a:path w="1859" h="164" extrusionOk="0">
                  <a:moveTo>
                    <a:pt x="0" y="0"/>
                  </a:moveTo>
                  <a:lnTo>
                    <a:pt x="1859" y="16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236;p73">
              <a:extLst>
                <a:ext uri="{FF2B5EF4-FFF2-40B4-BE49-F238E27FC236}">
                  <a16:creationId xmlns:a16="http://schemas.microsoft.com/office/drawing/2014/main" id="{36F16B9B-AE41-F02B-C7C5-A437DB3C54E4}"/>
                </a:ext>
              </a:extLst>
            </p:cNvPr>
            <p:cNvSpPr/>
            <p:nvPr/>
          </p:nvSpPr>
          <p:spPr>
            <a:xfrm>
              <a:off x="6291509" y="2672214"/>
              <a:ext cx="89688" cy="11590"/>
            </a:xfrm>
            <a:custGeom>
              <a:avLst/>
              <a:gdLst/>
              <a:ahLst/>
              <a:cxnLst/>
              <a:rect l="l" t="t" r="r" b="b"/>
              <a:pathLst>
                <a:path w="1865" h="241" extrusionOk="0">
                  <a:moveTo>
                    <a:pt x="6" y="0"/>
                  </a:moveTo>
                  <a:lnTo>
                    <a:pt x="0" y="78"/>
                  </a:lnTo>
                  <a:lnTo>
                    <a:pt x="1857" y="241"/>
                  </a:lnTo>
                  <a:lnTo>
                    <a:pt x="1865" y="163"/>
                  </a:lnTo>
                  <a:lnTo>
                    <a:pt x="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237;p73">
              <a:extLst>
                <a:ext uri="{FF2B5EF4-FFF2-40B4-BE49-F238E27FC236}">
                  <a16:creationId xmlns:a16="http://schemas.microsoft.com/office/drawing/2014/main" id="{6FD35EE3-C54F-D155-3935-024E16B6C9BE}"/>
                </a:ext>
              </a:extLst>
            </p:cNvPr>
            <p:cNvSpPr/>
            <p:nvPr/>
          </p:nvSpPr>
          <p:spPr>
            <a:xfrm>
              <a:off x="6298819" y="2584737"/>
              <a:ext cx="86514" cy="97046"/>
            </a:xfrm>
            <a:custGeom>
              <a:avLst/>
              <a:gdLst/>
              <a:ahLst/>
              <a:cxnLst/>
              <a:rect l="l" t="t" r="r" b="b"/>
              <a:pathLst>
                <a:path w="1799" h="2018" extrusionOk="0">
                  <a:moveTo>
                    <a:pt x="3" y="1"/>
                  </a:moveTo>
                  <a:lnTo>
                    <a:pt x="0" y="26"/>
                  </a:lnTo>
                  <a:lnTo>
                    <a:pt x="19" y="27"/>
                  </a:lnTo>
                  <a:cubicBezTo>
                    <a:pt x="1027" y="117"/>
                    <a:pt x="1772" y="1005"/>
                    <a:pt x="1685" y="2015"/>
                  </a:cubicBezTo>
                  <a:lnTo>
                    <a:pt x="1710" y="2018"/>
                  </a:lnTo>
                  <a:cubicBezTo>
                    <a:pt x="1798" y="994"/>
                    <a:pt x="1044" y="92"/>
                    <a:pt x="22" y="2"/>
                  </a:cubicBezTo>
                  <a:lnTo>
                    <a:pt x="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238;p73">
              <a:extLst>
                <a:ext uri="{FF2B5EF4-FFF2-40B4-BE49-F238E27FC236}">
                  <a16:creationId xmlns:a16="http://schemas.microsoft.com/office/drawing/2014/main" id="{52B44655-0224-14CC-0A08-8EC981BCB6A9}"/>
                </a:ext>
              </a:extLst>
            </p:cNvPr>
            <p:cNvSpPr/>
            <p:nvPr/>
          </p:nvSpPr>
          <p:spPr>
            <a:xfrm>
              <a:off x="6207110" y="2784747"/>
              <a:ext cx="7887" cy="89351"/>
            </a:xfrm>
            <a:custGeom>
              <a:avLst/>
              <a:gdLst/>
              <a:ahLst/>
              <a:cxnLst/>
              <a:rect l="l" t="t" r="r" b="b"/>
              <a:pathLst>
                <a:path w="164" h="1858" extrusionOk="0">
                  <a:moveTo>
                    <a:pt x="163" y="0"/>
                  </a:moveTo>
                  <a:lnTo>
                    <a:pt x="0" y="185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239;p73">
              <a:extLst>
                <a:ext uri="{FF2B5EF4-FFF2-40B4-BE49-F238E27FC236}">
                  <a16:creationId xmlns:a16="http://schemas.microsoft.com/office/drawing/2014/main" id="{13589814-09D5-3191-17C7-334303EDE9BF}"/>
                </a:ext>
              </a:extLst>
            </p:cNvPr>
            <p:cNvSpPr/>
            <p:nvPr/>
          </p:nvSpPr>
          <p:spPr>
            <a:xfrm>
              <a:off x="6205811" y="2784795"/>
              <a:ext cx="11638" cy="89736"/>
            </a:xfrm>
            <a:custGeom>
              <a:avLst/>
              <a:gdLst/>
              <a:ahLst/>
              <a:cxnLst/>
              <a:rect l="l" t="t" r="r" b="b"/>
              <a:pathLst>
                <a:path w="242" h="1866" extrusionOk="0">
                  <a:moveTo>
                    <a:pt x="164" y="1"/>
                  </a:moveTo>
                  <a:lnTo>
                    <a:pt x="1" y="1858"/>
                  </a:lnTo>
                  <a:lnTo>
                    <a:pt x="77" y="1866"/>
                  </a:lnTo>
                  <a:lnTo>
                    <a:pt x="242" y="7"/>
                  </a:lnTo>
                  <a:lnTo>
                    <a:pt x="1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240;p73">
              <a:extLst>
                <a:ext uri="{FF2B5EF4-FFF2-40B4-BE49-F238E27FC236}">
                  <a16:creationId xmlns:a16="http://schemas.microsoft.com/office/drawing/2014/main" id="{1044408E-E1BB-F3B3-A398-D12E83453041}"/>
                </a:ext>
              </a:extLst>
            </p:cNvPr>
            <p:cNvSpPr/>
            <p:nvPr/>
          </p:nvSpPr>
          <p:spPr>
            <a:xfrm>
              <a:off x="6121508" y="2776908"/>
              <a:ext cx="85696" cy="97767"/>
            </a:xfrm>
            <a:custGeom>
              <a:avLst/>
              <a:gdLst/>
              <a:ahLst/>
              <a:cxnLst/>
              <a:rect l="l" t="t" r="r" b="b"/>
              <a:pathLst>
                <a:path w="1782" h="2033" extrusionOk="0">
                  <a:moveTo>
                    <a:pt x="91" y="0"/>
                  </a:moveTo>
                  <a:lnTo>
                    <a:pt x="89" y="17"/>
                  </a:lnTo>
                  <a:cubicBezTo>
                    <a:pt x="1" y="1040"/>
                    <a:pt x="757" y="1941"/>
                    <a:pt x="1779" y="2033"/>
                  </a:cubicBezTo>
                  <a:lnTo>
                    <a:pt x="1782" y="2006"/>
                  </a:lnTo>
                  <a:cubicBezTo>
                    <a:pt x="774" y="1918"/>
                    <a:pt x="29" y="1028"/>
                    <a:pt x="116" y="20"/>
                  </a:cubicBezTo>
                  <a:lnTo>
                    <a:pt x="117" y="2"/>
                  </a:lnTo>
                  <a:lnTo>
                    <a:pt x="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241;p73">
              <a:extLst>
                <a:ext uri="{FF2B5EF4-FFF2-40B4-BE49-F238E27FC236}">
                  <a16:creationId xmlns:a16="http://schemas.microsoft.com/office/drawing/2014/main" id="{5BA215E0-5CB9-A2BC-3F60-199BF48CB23C}"/>
                </a:ext>
              </a:extLst>
            </p:cNvPr>
            <p:cNvSpPr/>
            <p:nvPr/>
          </p:nvSpPr>
          <p:spPr>
            <a:xfrm>
              <a:off x="5921307" y="2953354"/>
              <a:ext cx="89351" cy="7887"/>
            </a:xfrm>
            <a:custGeom>
              <a:avLst/>
              <a:gdLst/>
              <a:ahLst/>
              <a:cxnLst/>
              <a:rect l="l" t="t" r="r" b="b"/>
              <a:pathLst>
                <a:path w="1858" h="164" extrusionOk="0">
                  <a:moveTo>
                    <a:pt x="1858" y="163"/>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242;p73">
              <a:extLst>
                <a:ext uri="{FF2B5EF4-FFF2-40B4-BE49-F238E27FC236}">
                  <a16:creationId xmlns:a16="http://schemas.microsoft.com/office/drawing/2014/main" id="{2B302D84-47D1-A05E-E655-E1D5AF1099F7}"/>
                </a:ext>
              </a:extLst>
            </p:cNvPr>
            <p:cNvSpPr/>
            <p:nvPr/>
          </p:nvSpPr>
          <p:spPr>
            <a:xfrm>
              <a:off x="5921691" y="2951767"/>
              <a:ext cx="89736" cy="11638"/>
            </a:xfrm>
            <a:custGeom>
              <a:avLst/>
              <a:gdLst/>
              <a:ahLst/>
              <a:cxnLst/>
              <a:rect l="l" t="t" r="r" b="b"/>
              <a:pathLst>
                <a:path w="1866" h="242" extrusionOk="0">
                  <a:moveTo>
                    <a:pt x="7" y="1"/>
                  </a:moveTo>
                  <a:lnTo>
                    <a:pt x="0" y="78"/>
                  </a:lnTo>
                  <a:lnTo>
                    <a:pt x="1858" y="241"/>
                  </a:lnTo>
                  <a:lnTo>
                    <a:pt x="1865" y="164"/>
                  </a:lnTo>
                  <a:lnTo>
                    <a:pt x="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243;p73">
              <a:extLst>
                <a:ext uri="{FF2B5EF4-FFF2-40B4-BE49-F238E27FC236}">
                  <a16:creationId xmlns:a16="http://schemas.microsoft.com/office/drawing/2014/main" id="{70B205B9-281A-1770-EFD4-42E381312AAE}"/>
                </a:ext>
              </a:extLst>
            </p:cNvPr>
            <p:cNvSpPr/>
            <p:nvPr/>
          </p:nvSpPr>
          <p:spPr>
            <a:xfrm>
              <a:off x="5920730" y="2871696"/>
              <a:ext cx="97767" cy="81753"/>
            </a:xfrm>
            <a:custGeom>
              <a:avLst/>
              <a:gdLst/>
              <a:ahLst/>
              <a:cxnLst/>
              <a:rect l="l" t="t" r="r" b="b"/>
              <a:pathLst>
                <a:path w="2033" h="1700" extrusionOk="0">
                  <a:moveTo>
                    <a:pt x="1853" y="0"/>
                  </a:moveTo>
                  <a:cubicBezTo>
                    <a:pt x="899" y="0"/>
                    <a:pt x="86" y="730"/>
                    <a:pt x="0" y="1698"/>
                  </a:cubicBezTo>
                  <a:lnTo>
                    <a:pt x="25" y="1700"/>
                  </a:lnTo>
                  <a:cubicBezTo>
                    <a:pt x="110" y="746"/>
                    <a:pt x="913" y="27"/>
                    <a:pt x="1853" y="27"/>
                  </a:cubicBezTo>
                  <a:cubicBezTo>
                    <a:pt x="1906" y="27"/>
                    <a:pt x="1959" y="29"/>
                    <a:pt x="2013" y="34"/>
                  </a:cubicBezTo>
                  <a:lnTo>
                    <a:pt x="2031" y="35"/>
                  </a:lnTo>
                  <a:lnTo>
                    <a:pt x="2033" y="9"/>
                  </a:lnTo>
                  <a:lnTo>
                    <a:pt x="2016" y="7"/>
                  </a:lnTo>
                  <a:cubicBezTo>
                    <a:pt x="1961" y="3"/>
                    <a:pt x="1907"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244;p73">
              <a:extLst>
                <a:ext uri="{FF2B5EF4-FFF2-40B4-BE49-F238E27FC236}">
                  <a16:creationId xmlns:a16="http://schemas.microsoft.com/office/drawing/2014/main" id="{037BF22D-82FC-781C-2E70-62703A806373}"/>
                </a:ext>
              </a:extLst>
            </p:cNvPr>
            <p:cNvSpPr/>
            <p:nvPr/>
          </p:nvSpPr>
          <p:spPr>
            <a:xfrm>
              <a:off x="6406350" y="2474657"/>
              <a:ext cx="2645" cy="4905"/>
            </a:xfrm>
            <a:custGeom>
              <a:avLst/>
              <a:gdLst/>
              <a:ahLst/>
              <a:cxnLst/>
              <a:rect l="l" t="t" r="r" b="b"/>
              <a:pathLst>
                <a:path w="55" h="102" extrusionOk="0">
                  <a:moveTo>
                    <a:pt x="36" y="1"/>
                  </a:moveTo>
                  <a:lnTo>
                    <a:pt x="0" y="96"/>
                  </a:lnTo>
                  <a:lnTo>
                    <a:pt x="19" y="102"/>
                  </a:lnTo>
                  <a:lnTo>
                    <a:pt x="55" y="7"/>
                  </a:lnTo>
                  <a:lnTo>
                    <a:pt x="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245;p73">
              <a:extLst>
                <a:ext uri="{FF2B5EF4-FFF2-40B4-BE49-F238E27FC236}">
                  <a16:creationId xmlns:a16="http://schemas.microsoft.com/office/drawing/2014/main" id="{D7C0A7A4-3421-AF20-7F55-7CF07B41E707}"/>
                </a:ext>
              </a:extLst>
            </p:cNvPr>
            <p:cNvSpPr/>
            <p:nvPr/>
          </p:nvSpPr>
          <p:spPr>
            <a:xfrm>
              <a:off x="6392163" y="2466096"/>
              <a:ext cx="5482" cy="12455"/>
            </a:xfrm>
            <a:custGeom>
              <a:avLst/>
              <a:gdLst/>
              <a:ahLst/>
              <a:cxnLst/>
              <a:rect l="l" t="t" r="r" b="b"/>
              <a:pathLst>
                <a:path w="114" h="259" extrusionOk="0">
                  <a:moveTo>
                    <a:pt x="95" y="0"/>
                  </a:moveTo>
                  <a:lnTo>
                    <a:pt x="0" y="252"/>
                  </a:lnTo>
                  <a:lnTo>
                    <a:pt x="19" y="258"/>
                  </a:lnTo>
                  <a:lnTo>
                    <a:pt x="114" y="8"/>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246;p73">
              <a:extLst>
                <a:ext uri="{FF2B5EF4-FFF2-40B4-BE49-F238E27FC236}">
                  <a16:creationId xmlns:a16="http://schemas.microsoft.com/office/drawing/2014/main" id="{2C8BCFC7-19A1-3A2A-796E-8C8F3F7FD613}"/>
                </a:ext>
              </a:extLst>
            </p:cNvPr>
            <p:cNvSpPr/>
            <p:nvPr/>
          </p:nvSpPr>
          <p:spPr>
            <a:xfrm>
              <a:off x="6377639" y="2464798"/>
              <a:ext cx="5530" cy="12455"/>
            </a:xfrm>
            <a:custGeom>
              <a:avLst/>
              <a:gdLst/>
              <a:ahLst/>
              <a:cxnLst/>
              <a:rect l="l" t="t" r="r" b="b"/>
              <a:pathLst>
                <a:path w="115" h="259" extrusionOk="0">
                  <a:moveTo>
                    <a:pt x="96" y="1"/>
                  </a:moveTo>
                  <a:lnTo>
                    <a:pt x="1" y="252"/>
                  </a:lnTo>
                  <a:lnTo>
                    <a:pt x="18" y="259"/>
                  </a:lnTo>
                  <a:lnTo>
                    <a:pt x="114" y="9"/>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247;p73">
              <a:extLst>
                <a:ext uri="{FF2B5EF4-FFF2-40B4-BE49-F238E27FC236}">
                  <a16:creationId xmlns:a16="http://schemas.microsoft.com/office/drawing/2014/main" id="{11082D6E-AC33-FBCA-BF47-74D4E68BAC03}"/>
                </a:ext>
              </a:extLst>
            </p:cNvPr>
            <p:cNvSpPr/>
            <p:nvPr/>
          </p:nvSpPr>
          <p:spPr>
            <a:xfrm>
              <a:off x="6362779" y="2463259"/>
              <a:ext cx="5530" cy="12407"/>
            </a:xfrm>
            <a:custGeom>
              <a:avLst/>
              <a:gdLst/>
              <a:ahLst/>
              <a:cxnLst/>
              <a:rect l="l" t="t" r="r" b="b"/>
              <a:pathLst>
                <a:path w="115" h="258" extrusionOk="0">
                  <a:moveTo>
                    <a:pt x="96" y="0"/>
                  </a:moveTo>
                  <a:lnTo>
                    <a:pt x="1" y="252"/>
                  </a:lnTo>
                  <a:lnTo>
                    <a:pt x="20" y="258"/>
                  </a:lnTo>
                  <a:lnTo>
                    <a:pt x="114" y="8"/>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248;p73">
              <a:extLst>
                <a:ext uri="{FF2B5EF4-FFF2-40B4-BE49-F238E27FC236}">
                  <a16:creationId xmlns:a16="http://schemas.microsoft.com/office/drawing/2014/main" id="{0D24CD7E-6202-CD61-1A88-1951030C40EF}"/>
                </a:ext>
              </a:extLst>
            </p:cNvPr>
            <p:cNvSpPr/>
            <p:nvPr/>
          </p:nvSpPr>
          <p:spPr>
            <a:xfrm>
              <a:off x="6348593" y="2462297"/>
              <a:ext cx="5530" cy="12407"/>
            </a:xfrm>
            <a:custGeom>
              <a:avLst/>
              <a:gdLst/>
              <a:ahLst/>
              <a:cxnLst/>
              <a:rect l="l" t="t" r="r" b="b"/>
              <a:pathLst>
                <a:path w="115" h="258" extrusionOk="0">
                  <a:moveTo>
                    <a:pt x="97" y="0"/>
                  </a:moveTo>
                  <a:lnTo>
                    <a:pt x="1" y="252"/>
                  </a:lnTo>
                  <a:lnTo>
                    <a:pt x="20" y="258"/>
                  </a:lnTo>
                  <a:lnTo>
                    <a:pt x="114" y="6"/>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249;p73">
              <a:extLst>
                <a:ext uri="{FF2B5EF4-FFF2-40B4-BE49-F238E27FC236}">
                  <a16:creationId xmlns:a16="http://schemas.microsoft.com/office/drawing/2014/main" id="{79DCA4E6-0498-6D3D-A9C3-E121F5221774}"/>
                </a:ext>
              </a:extLst>
            </p:cNvPr>
            <p:cNvSpPr/>
            <p:nvPr/>
          </p:nvSpPr>
          <p:spPr>
            <a:xfrm>
              <a:off x="6333733" y="2460710"/>
              <a:ext cx="5578" cy="12455"/>
            </a:xfrm>
            <a:custGeom>
              <a:avLst/>
              <a:gdLst/>
              <a:ahLst/>
              <a:cxnLst/>
              <a:rect l="l" t="t" r="r" b="b"/>
              <a:pathLst>
                <a:path w="116" h="259" extrusionOk="0">
                  <a:moveTo>
                    <a:pt x="97" y="0"/>
                  </a:moveTo>
                  <a:lnTo>
                    <a:pt x="1" y="252"/>
                  </a:lnTo>
                  <a:lnTo>
                    <a:pt x="20" y="258"/>
                  </a:lnTo>
                  <a:lnTo>
                    <a:pt x="116" y="7"/>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250;p73">
              <a:extLst>
                <a:ext uri="{FF2B5EF4-FFF2-40B4-BE49-F238E27FC236}">
                  <a16:creationId xmlns:a16="http://schemas.microsoft.com/office/drawing/2014/main" id="{2F9B3D4A-7668-D4D4-1D3F-35D5E477D750}"/>
                </a:ext>
              </a:extLst>
            </p:cNvPr>
            <p:cNvSpPr/>
            <p:nvPr/>
          </p:nvSpPr>
          <p:spPr>
            <a:xfrm>
              <a:off x="6319546" y="2459748"/>
              <a:ext cx="5578" cy="12455"/>
            </a:xfrm>
            <a:custGeom>
              <a:avLst/>
              <a:gdLst/>
              <a:ahLst/>
              <a:cxnLst/>
              <a:rect l="l" t="t" r="r" b="b"/>
              <a:pathLst>
                <a:path w="116" h="259" extrusionOk="0">
                  <a:moveTo>
                    <a:pt x="97" y="0"/>
                  </a:moveTo>
                  <a:lnTo>
                    <a:pt x="1" y="250"/>
                  </a:lnTo>
                  <a:lnTo>
                    <a:pt x="20" y="258"/>
                  </a:lnTo>
                  <a:lnTo>
                    <a:pt x="116" y="6"/>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251;p73">
              <a:extLst>
                <a:ext uri="{FF2B5EF4-FFF2-40B4-BE49-F238E27FC236}">
                  <a16:creationId xmlns:a16="http://schemas.microsoft.com/office/drawing/2014/main" id="{EC7B2F6F-28CE-7B59-FDAC-6A5C6CBB304E}"/>
                </a:ext>
              </a:extLst>
            </p:cNvPr>
            <p:cNvSpPr/>
            <p:nvPr/>
          </p:nvSpPr>
          <p:spPr>
            <a:xfrm>
              <a:off x="6304782" y="2458161"/>
              <a:ext cx="5482" cy="12455"/>
            </a:xfrm>
            <a:custGeom>
              <a:avLst/>
              <a:gdLst/>
              <a:ahLst/>
              <a:cxnLst/>
              <a:rect l="l" t="t" r="r" b="b"/>
              <a:pathLst>
                <a:path w="114" h="259" extrusionOk="0">
                  <a:moveTo>
                    <a:pt x="95" y="1"/>
                  </a:moveTo>
                  <a:lnTo>
                    <a:pt x="0" y="251"/>
                  </a:lnTo>
                  <a:lnTo>
                    <a:pt x="17" y="258"/>
                  </a:lnTo>
                  <a:lnTo>
                    <a:pt x="114" y="7"/>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252;p73">
              <a:extLst>
                <a:ext uri="{FF2B5EF4-FFF2-40B4-BE49-F238E27FC236}">
                  <a16:creationId xmlns:a16="http://schemas.microsoft.com/office/drawing/2014/main" id="{9322AC34-16DD-3196-BCE2-A6CBE280CACC}"/>
                </a:ext>
              </a:extLst>
            </p:cNvPr>
            <p:cNvSpPr/>
            <p:nvPr/>
          </p:nvSpPr>
          <p:spPr>
            <a:xfrm>
              <a:off x="6290307" y="2456911"/>
              <a:ext cx="5482" cy="12455"/>
            </a:xfrm>
            <a:custGeom>
              <a:avLst/>
              <a:gdLst/>
              <a:ahLst/>
              <a:cxnLst/>
              <a:rect l="l" t="t" r="r" b="b"/>
              <a:pathLst>
                <a:path w="114" h="259" extrusionOk="0">
                  <a:moveTo>
                    <a:pt x="95" y="0"/>
                  </a:moveTo>
                  <a:lnTo>
                    <a:pt x="0" y="250"/>
                  </a:lnTo>
                  <a:lnTo>
                    <a:pt x="17" y="258"/>
                  </a:lnTo>
                  <a:lnTo>
                    <a:pt x="114" y="6"/>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253;p73">
              <a:extLst>
                <a:ext uri="{FF2B5EF4-FFF2-40B4-BE49-F238E27FC236}">
                  <a16:creationId xmlns:a16="http://schemas.microsoft.com/office/drawing/2014/main" id="{812596B2-0583-8623-F21D-DF6702270FBF}"/>
                </a:ext>
              </a:extLst>
            </p:cNvPr>
            <p:cNvSpPr/>
            <p:nvPr/>
          </p:nvSpPr>
          <p:spPr>
            <a:xfrm>
              <a:off x="6275735" y="2455613"/>
              <a:ext cx="5578" cy="12455"/>
            </a:xfrm>
            <a:custGeom>
              <a:avLst/>
              <a:gdLst/>
              <a:ahLst/>
              <a:cxnLst/>
              <a:rect l="l" t="t" r="r" b="b"/>
              <a:pathLst>
                <a:path w="116" h="259" extrusionOk="0">
                  <a:moveTo>
                    <a:pt x="97" y="1"/>
                  </a:moveTo>
                  <a:lnTo>
                    <a:pt x="0" y="251"/>
                  </a:lnTo>
                  <a:lnTo>
                    <a:pt x="19" y="259"/>
                  </a:lnTo>
                  <a:lnTo>
                    <a:pt x="115" y="7"/>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254;p73">
              <a:extLst>
                <a:ext uri="{FF2B5EF4-FFF2-40B4-BE49-F238E27FC236}">
                  <a16:creationId xmlns:a16="http://schemas.microsoft.com/office/drawing/2014/main" id="{88B6DDDB-8F8C-AAE4-D6D8-1F76F6DB411C}"/>
                </a:ext>
              </a:extLst>
            </p:cNvPr>
            <p:cNvSpPr/>
            <p:nvPr/>
          </p:nvSpPr>
          <p:spPr>
            <a:xfrm>
              <a:off x="6261597" y="2454603"/>
              <a:ext cx="5530" cy="12503"/>
            </a:xfrm>
            <a:custGeom>
              <a:avLst/>
              <a:gdLst/>
              <a:ahLst/>
              <a:cxnLst/>
              <a:rect l="l" t="t" r="r" b="b"/>
              <a:pathLst>
                <a:path w="115" h="260" extrusionOk="0">
                  <a:moveTo>
                    <a:pt x="96" y="0"/>
                  </a:moveTo>
                  <a:lnTo>
                    <a:pt x="1" y="252"/>
                  </a:lnTo>
                  <a:lnTo>
                    <a:pt x="18" y="259"/>
                  </a:lnTo>
                  <a:lnTo>
                    <a:pt x="114" y="8"/>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255;p73">
              <a:extLst>
                <a:ext uri="{FF2B5EF4-FFF2-40B4-BE49-F238E27FC236}">
                  <a16:creationId xmlns:a16="http://schemas.microsoft.com/office/drawing/2014/main" id="{3B97C361-EB18-6A1C-20D5-80A7F392A60F}"/>
                </a:ext>
              </a:extLst>
            </p:cNvPr>
            <p:cNvSpPr/>
            <p:nvPr/>
          </p:nvSpPr>
          <p:spPr>
            <a:xfrm>
              <a:off x="6246736" y="2453016"/>
              <a:ext cx="5530" cy="12503"/>
            </a:xfrm>
            <a:custGeom>
              <a:avLst/>
              <a:gdLst/>
              <a:ahLst/>
              <a:cxnLst/>
              <a:rect l="l" t="t" r="r" b="b"/>
              <a:pathLst>
                <a:path w="115" h="260" extrusionOk="0">
                  <a:moveTo>
                    <a:pt x="96" y="1"/>
                  </a:moveTo>
                  <a:lnTo>
                    <a:pt x="1" y="252"/>
                  </a:lnTo>
                  <a:lnTo>
                    <a:pt x="20" y="260"/>
                  </a:lnTo>
                  <a:lnTo>
                    <a:pt x="114" y="8"/>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256;p73">
              <a:extLst>
                <a:ext uri="{FF2B5EF4-FFF2-40B4-BE49-F238E27FC236}">
                  <a16:creationId xmlns:a16="http://schemas.microsoft.com/office/drawing/2014/main" id="{77F4C282-71CA-31C3-34E5-E4A6341BB37D}"/>
                </a:ext>
              </a:extLst>
            </p:cNvPr>
            <p:cNvSpPr/>
            <p:nvPr/>
          </p:nvSpPr>
          <p:spPr>
            <a:xfrm>
              <a:off x="6235868" y="2452102"/>
              <a:ext cx="2260" cy="4184"/>
            </a:xfrm>
            <a:custGeom>
              <a:avLst/>
              <a:gdLst/>
              <a:ahLst/>
              <a:cxnLst/>
              <a:rect l="l" t="t" r="r" b="b"/>
              <a:pathLst>
                <a:path w="47" h="87" extrusionOk="0">
                  <a:moveTo>
                    <a:pt x="30" y="1"/>
                  </a:moveTo>
                  <a:lnTo>
                    <a:pt x="0" y="79"/>
                  </a:lnTo>
                  <a:lnTo>
                    <a:pt x="17" y="86"/>
                  </a:lnTo>
                  <a:lnTo>
                    <a:pt x="47" y="9"/>
                  </a:lnTo>
                  <a:lnTo>
                    <a:pt x="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257;p73">
              <a:extLst>
                <a:ext uri="{FF2B5EF4-FFF2-40B4-BE49-F238E27FC236}">
                  <a16:creationId xmlns:a16="http://schemas.microsoft.com/office/drawing/2014/main" id="{A3A49AFE-1499-F8BD-8092-D2760404B01B}"/>
                </a:ext>
              </a:extLst>
            </p:cNvPr>
            <p:cNvSpPr/>
            <p:nvPr/>
          </p:nvSpPr>
          <p:spPr>
            <a:xfrm>
              <a:off x="6624249" y="2917575"/>
              <a:ext cx="12648" cy="31355"/>
            </a:xfrm>
            <a:custGeom>
              <a:avLst/>
              <a:gdLst/>
              <a:ahLst/>
              <a:cxnLst/>
              <a:rect l="l" t="t" r="r" b="b"/>
              <a:pathLst>
                <a:path w="263" h="652" extrusionOk="0">
                  <a:moveTo>
                    <a:pt x="246" y="1"/>
                  </a:moveTo>
                  <a:lnTo>
                    <a:pt x="0" y="643"/>
                  </a:lnTo>
                  <a:lnTo>
                    <a:pt x="19" y="651"/>
                  </a:lnTo>
                  <a:lnTo>
                    <a:pt x="263" y="7"/>
                  </a:lnTo>
                  <a:lnTo>
                    <a:pt x="2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258;p73">
              <a:extLst>
                <a:ext uri="{FF2B5EF4-FFF2-40B4-BE49-F238E27FC236}">
                  <a16:creationId xmlns:a16="http://schemas.microsoft.com/office/drawing/2014/main" id="{7DF75CBF-E8DB-BF61-72BD-E30CA505A0CD}"/>
                </a:ext>
              </a:extLst>
            </p:cNvPr>
            <p:cNvSpPr/>
            <p:nvPr/>
          </p:nvSpPr>
          <p:spPr>
            <a:xfrm>
              <a:off x="6624249" y="2866262"/>
              <a:ext cx="17216" cy="43089"/>
            </a:xfrm>
            <a:custGeom>
              <a:avLst/>
              <a:gdLst/>
              <a:ahLst/>
              <a:cxnLst/>
              <a:rect l="l" t="t" r="r" b="b"/>
              <a:pathLst>
                <a:path w="358" h="896" extrusionOk="0">
                  <a:moveTo>
                    <a:pt x="339" y="1"/>
                  </a:moveTo>
                  <a:lnTo>
                    <a:pt x="0" y="889"/>
                  </a:lnTo>
                  <a:lnTo>
                    <a:pt x="19" y="895"/>
                  </a:lnTo>
                  <a:lnTo>
                    <a:pt x="358"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259;p73">
              <a:extLst>
                <a:ext uri="{FF2B5EF4-FFF2-40B4-BE49-F238E27FC236}">
                  <a16:creationId xmlns:a16="http://schemas.microsoft.com/office/drawing/2014/main" id="{59383CED-B0A0-D277-8432-5DE21057750F}"/>
                </a:ext>
              </a:extLst>
            </p:cNvPr>
            <p:cNvSpPr/>
            <p:nvPr/>
          </p:nvSpPr>
          <p:spPr>
            <a:xfrm>
              <a:off x="6628817" y="2814948"/>
              <a:ext cx="17120" cy="43137"/>
            </a:xfrm>
            <a:custGeom>
              <a:avLst/>
              <a:gdLst/>
              <a:ahLst/>
              <a:cxnLst/>
              <a:rect l="l" t="t" r="r" b="b"/>
              <a:pathLst>
                <a:path w="356" h="897" extrusionOk="0">
                  <a:moveTo>
                    <a:pt x="337" y="1"/>
                  </a:moveTo>
                  <a:lnTo>
                    <a:pt x="0" y="889"/>
                  </a:lnTo>
                  <a:lnTo>
                    <a:pt x="17" y="897"/>
                  </a:lnTo>
                  <a:lnTo>
                    <a:pt x="356" y="9"/>
                  </a:lnTo>
                  <a:lnTo>
                    <a:pt x="3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260;p73">
              <a:extLst>
                <a:ext uri="{FF2B5EF4-FFF2-40B4-BE49-F238E27FC236}">
                  <a16:creationId xmlns:a16="http://schemas.microsoft.com/office/drawing/2014/main" id="{DD13EE80-BC24-4AE4-A7D1-367144088F29}"/>
                </a:ext>
              </a:extLst>
            </p:cNvPr>
            <p:cNvSpPr/>
            <p:nvPr/>
          </p:nvSpPr>
          <p:spPr>
            <a:xfrm>
              <a:off x="6633434" y="2763876"/>
              <a:ext cx="17120" cy="43089"/>
            </a:xfrm>
            <a:custGeom>
              <a:avLst/>
              <a:gdLst/>
              <a:ahLst/>
              <a:cxnLst/>
              <a:rect l="l" t="t" r="r" b="b"/>
              <a:pathLst>
                <a:path w="356" h="896" extrusionOk="0">
                  <a:moveTo>
                    <a:pt x="339" y="1"/>
                  </a:moveTo>
                  <a:lnTo>
                    <a:pt x="0" y="889"/>
                  </a:lnTo>
                  <a:lnTo>
                    <a:pt x="19" y="895"/>
                  </a:lnTo>
                  <a:lnTo>
                    <a:pt x="356"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261;p73">
              <a:extLst>
                <a:ext uri="{FF2B5EF4-FFF2-40B4-BE49-F238E27FC236}">
                  <a16:creationId xmlns:a16="http://schemas.microsoft.com/office/drawing/2014/main" id="{7AAD2296-9007-37C6-A5C9-91C68983AFC5}"/>
                </a:ext>
              </a:extLst>
            </p:cNvPr>
            <p:cNvSpPr/>
            <p:nvPr/>
          </p:nvSpPr>
          <p:spPr>
            <a:xfrm>
              <a:off x="6637810" y="2712418"/>
              <a:ext cx="17168" cy="43137"/>
            </a:xfrm>
            <a:custGeom>
              <a:avLst/>
              <a:gdLst/>
              <a:ahLst/>
              <a:cxnLst/>
              <a:rect l="l" t="t" r="r" b="b"/>
              <a:pathLst>
                <a:path w="357" h="897" extrusionOk="0">
                  <a:moveTo>
                    <a:pt x="338" y="1"/>
                  </a:moveTo>
                  <a:lnTo>
                    <a:pt x="1" y="889"/>
                  </a:lnTo>
                  <a:lnTo>
                    <a:pt x="18" y="897"/>
                  </a:lnTo>
                  <a:lnTo>
                    <a:pt x="357" y="9"/>
                  </a:lnTo>
                  <a:lnTo>
                    <a:pt x="3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262;p73">
              <a:extLst>
                <a:ext uri="{FF2B5EF4-FFF2-40B4-BE49-F238E27FC236}">
                  <a16:creationId xmlns:a16="http://schemas.microsoft.com/office/drawing/2014/main" id="{4C63FE3F-C461-81D7-9B9F-70E749B4E6FA}"/>
                </a:ext>
              </a:extLst>
            </p:cNvPr>
            <p:cNvSpPr/>
            <p:nvPr/>
          </p:nvSpPr>
          <p:spPr>
            <a:xfrm>
              <a:off x="6660076" y="2609985"/>
              <a:ext cx="3943" cy="8175"/>
            </a:xfrm>
            <a:custGeom>
              <a:avLst/>
              <a:gdLst/>
              <a:ahLst/>
              <a:cxnLst/>
              <a:rect l="l" t="t" r="r" b="b"/>
              <a:pathLst>
                <a:path w="82" h="170" extrusionOk="0">
                  <a:moveTo>
                    <a:pt x="63" y="1"/>
                  </a:moveTo>
                  <a:lnTo>
                    <a:pt x="1" y="164"/>
                  </a:lnTo>
                  <a:lnTo>
                    <a:pt x="19" y="170"/>
                  </a:lnTo>
                  <a:lnTo>
                    <a:pt x="81" y="7"/>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263;p73">
              <a:extLst>
                <a:ext uri="{FF2B5EF4-FFF2-40B4-BE49-F238E27FC236}">
                  <a16:creationId xmlns:a16="http://schemas.microsoft.com/office/drawing/2014/main" id="{275A707C-7D72-3B4A-9996-49605CA869BE}"/>
                </a:ext>
              </a:extLst>
            </p:cNvPr>
            <p:cNvSpPr/>
            <p:nvPr/>
          </p:nvSpPr>
          <p:spPr>
            <a:xfrm>
              <a:off x="6651372" y="2558672"/>
              <a:ext cx="17120" cy="43089"/>
            </a:xfrm>
            <a:custGeom>
              <a:avLst/>
              <a:gdLst/>
              <a:ahLst/>
              <a:cxnLst/>
              <a:rect l="l" t="t" r="r" b="b"/>
              <a:pathLst>
                <a:path w="356" h="896" extrusionOk="0">
                  <a:moveTo>
                    <a:pt x="339" y="1"/>
                  </a:moveTo>
                  <a:lnTo>
                    <a:pt x="0" y="889"/>
                  </a:lnTo>
                  <a:lnTo>
                    <a:pt x="19" y="895"/>
                  </a:lnTo>
                  <a:lnTo>
                    <a:pt x="356"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264;p73">
              <a:extLst>
                <a:ext uri="{FF2B5EF4-FFF2-40B4-BE49-F238E27FC236}">
                  <a16:creationId xmlns:a16="http://schemas.microsoft.com/office/drawing/2014/main" id="{95B4FBE3-5974-119B-38F5-01DF1C733A23}"/>
                </a:ext>
              </a:extLst>
            </p:cNvPr>
            <p:cNvSpPr/>
            <p:nvPr/>
          </p:nvSpPr>
          <p:spPr>
            <a:xfrm>
              <a:off x="6655844" y="2507455"/>
              <a:ext cx="17216" cy="43041"/>
            </a:xfrm>
            <a:custGeom>
              <a:avLst/>
              <a:gdLst/>
              <a:ahLst/>
              <a:cxnLst/>
              <a:rect l="l" t="t" r="r" b="b"/>
              <a:pathLst>
                <a:path w="358" h="895" extrusionOk="0">
                  <a:moveTo>
                    <a:pt x="339" y="1"/>
                  </a:moveTo>
                  <a:lnTo>
                    <a:pt x="0" y="887"/>
                  </a:lnTo>
                  <a:lnTo>
                    <a:pt x="19" y="895"/>
                  </a:lnTo>
                  <a:lnTo>
                    <a:pt x="357"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265;p73">
              <a:extLst>
                <a:ext uri="{FF2B5EF4-FFF2-40B4-BE49-F238E27FC236}">
                  <a16:creationId xmlns:a16="http://schemas.microsoft.com/office/drawing/2014/main" id="{BD91ED36-1616-01B2-30FA-97B4B56366F0}"/>
                </a:ext>
              </a:extLst>
            </p:cNvPr>
            <p:cNvSpPr/>
            <p:nvPr/>
          </p:nvSpPr>
          <p:spPr>
            <a:xfrm>
              <a:off x="6658970" y="2489324"/>
              <a:ext cx="5482" cy="12407"/>
            </a:xfrm>
            <a:custGeom>
              <a:avLst/>
              <a:gdLst/>
              <a:ahLst/>
              <a:cxnLst/>
              <a:rect l="l" t="t" r="r" b="b"/>
              <a:pathLst>
                <a:path w="114" h="258" extrusionOk="0">
                  <a:moveTo>
                    <a:pt x="95" y="0"/>
                  </a:moveTo>
                  <a:lnTo>
                    <a:pt x="0" y="252"/>
                  </a:lnTo>
                  <a:lnTo>
                    <a:pt x="18" y="258"/>
                  </a:lnTo>
                  <a:lnTo>
                    <a:pt x="114" y="6"/>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266;p73">
              <a:extLst>
                <a:ext uri="{FF2B5EF4-FFF2-40B4-BE49-F238E27FC236}">
                  <a16:creationId xmlns:a16="http://schemas.microsoft.com/office/drawing/2014/main" id="{A02DE9BE-2886-577A-D1D5-6938FD1E7A0C}"/>
                </a:ext>
              </a:extLst>
            </p:cNvPr>
            <p:cNvSpPr/>
            <p:nvPr/>
          </p:nvSpPr>
          <p:spPr>
            <a:xfrm>
              <a:off x="6644399" y="2487978"/>
              <a:ext cx="5482" cy="12503"/>
            </a:xfrm>
            <a:custGeom>
              <a:avLst/>
              <a:gdLst/>
              <a:ahLst/>
              <a:cxnLst/>
              <a:rect l="l" t="t" r="r" b="b"/>
              <a:pathLst>
                <a:path w="114" h="260" extrusionOk="0">
                  <a:moveTo>
                    <a:pt x="97" y="0"/>
                  </a:moveTo>
                  <a:lnTo>
                    <a:pt x="1" y="252"/>
                  </a:lnTo>
                  <a:lnTo>
                    <a:pt x="19" y="260"/>
                  </a:lnTo>
                  <a:lnTo>
                    <a:pt x="114" y="8"/>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267;p73">
              <a:extLst>
                <a:ext uri="{FF2B5EF4-FFF2-40B4-BE49-F238E27FC236}">
                  <a16:creationId xmlns:a16="http://schemas.microsoft.com/office/drawing/2014/main" id="{EDDEADC9-CCEA-406F-89FE-993F5E57A8B5}"/>
                </a:ext>
              </a:extLst>
            </p:cNvPr>
            <p:cNvSpPr/>
            <p:nvPr/>
          </p:nvSpPr>
          <p:spPr>
            <a:xfrm>
              <a:off x="6629923" y="2486776"/>
              <a:ext cx="5482" cy="12455"/>
            </a:xfrm>
            <a:custGeom>
              <a:avLst/>
              <a:gdLst/>
              <a:ahLst/>
              <a:cxnLst/>
              <a:rect l="l" t="t" r="r" b="b"/>
              <a:pathLst>
                <a:path w="114" h="259" extrusionOk="0">
                  <a:moveTo>
                    <a:pt x="97" y="0"/>
                  </a:moveTo>
                  <a:lnTo>
                    <a:pt x="0" y="250"/>
                  </a:lnTo>
                  <a:lnTo>
                    <a:pt x="19" y="258"/>
                  </a:lnTo>
                  <a:lnTo>
                    <a:pt x="114" y="7"/>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268;p73">
              <a:extLst>
                <a:ext uri="{FF2B5EF4-FFF2-40B4-BE49-F238E27FC236}">
                  <a16:creationId xmlns:a16="http://schemas.microsoft.com/office/drawing/2014/main" id="{FB25F795-DE81-96BA-34F0-E4154B72592B}"/>
                </a:ext>
              </a:extLst>
            </p:cNvPr>
            <p:cNvSpPr/>
            <p:nvPr/>
          </p:nvSpPr>
          <p:spPr>
            <a:xfrm>
              <a:off x="6615063" y="2485189"/>
              <a:ext cx="5578" cy="12455"/>
            </a:xfrm>
            <a:custGeom>
              <a:avLst/>
              <a:gdLst/>
              <a:ahLst/>
              <a:cxnLst/>
              <a:rect l="l" t="t" r="r" b="b"/>
              <a:pathLst>
                <a:path w="116" h="259" extrusionOk="0">
                  <a:moveTo>
                    <a:pt x="97" y="1"/>
                  </a:moveTo>
                  <a:lnTo>
                    <a:pt x="0" y="251"/>
                  </a:lnTo>
                  <a:lnTo>
                    <a:pt x="19" y="259"/>
                  </a:lnTo>
                  <a:lnTo>
                    <a:pt x="115" y="7"/>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269;p73">
              <a:extLst>
                <a:ext uri="{FF2B5EF4-FFF2-40B4-BE49-F238E27FC236}">
                  <a16:creationId xmlns:a16="http://schemas.microsoft.com/office/drawing/2014/main" id="{F409B023-7639-2F36-E16F-082252563487}"/>
                </a:ext>
              </a:extLst>
            </p:cNvPr>
            <p:cNvSpPr/>
            <p:nvPr/>
          </p:nvSpPr>
          <p:spPr>
            <a:xfrm>
              <a:off x="6600925" y="2484227"/>
              <a:ext cx="5530" cy="12455"/>
            </a:xfrm>
            <a:custGeom>
              <a:avLst/>
              <a:gdLst/>
              <a:ahLst/>
              <a:cxnLst/>
              <a:rect l="l" t="t" r="r" b="b"/>
              <a:pathLst>
                <a:path w="115" h="259" extrusionOk="0">
                  <a:moveTo>
                    <a:pt x="96" y="1"/>
                  </a:moveTo>
                  <a:lnTo>
                    <a:pt x="1" y="251"/>
                  </a:lnTo>
                  <a:lnTo>
                    <a:pt x="18" y="258"/>
                  </a:lnTo>
                  <a:lnTo>
                    <a:pt x="114" y="7"/>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270;p73">
              <a:extLst>
                <a:ext uri="{FF2B5EF4-FFF2-40B4-BE49-F238E27FC236}">
                  <a16:creationId xmlns:a16="http://schemas.microsoft.com/office/drawing/2014/main" id="{1AA42A71-EA45-8D2E-2D9B-0019FA1E43BF}"/>
                </a:ext>
              </a:extLst>
            </p:cNvPr>
            <p:cNvSpPr/>
            <p:nvPr/>
          </p:nvSpPr>
          <p:spPr>
            <a:xfrm>
              <a:off x="6586401" y="2482880"/>
              <a:ext cx="5530" cy="12503"/>
            </a:xfrm>
            <a:custGeom>
              <a:avLst/>
              <a:gdLst/>
              <a:ahLst/>
              <a:cxnLst/>
              <a:rect l="l" t="t" r="r" b="b"/>
              <a:pathLst>
                <a:path w="115" h="260" extrusionOk="0">
                  <a:moveTo>
                    <a:pt x="96" y="1"/>
                  </a:moveTo>
                  <a:lnTo>
                    <a:pt x="0" y="252"/>
                  </a:lnTo>
                  <a:lnTo>
                    <a:pt x="19" y="260"/>
                  </a:lnTo>
                  <a:lnTo>
                    <a:pt x="115" y="8"/>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271;p73">
              <a:extLst>
                <a:ext uri="{FF2B5EF4-FFF2-40B4-BE49-F238E27FC236}">
                  <a16:creationId xmlns:a16="http://schemas.microsoft.com/office/drawing/2014/main" id="{7F3CC607-853C-BF72-37AA-8F65B91D430C}"/>
                </a:ext>
              </a:extLst>
            </p:cNvPr>
            <p:cNvSpPr/>
            <p:nvPr/>
          </p:nvSpPr>
          <p:spPr>
            <a:xfrm>
              <a:off x="6259673" y="3069302"/>
              <a:ext cx="4328" cy="9233"/>
            </a:xfrm>
            <a:custGeom>
              <a:avLst/>
              <a:gdLst/>
              <a:ahLst/>
              <a:cxnLst/>
              <a:rect l="l" t="t" r="r" b="b"/>
              <a:pathLst>
                <a:path w="90" h="192" extrusionOk="0">
                  <a:moveTo>
                    <a:pt x="70" y="1"/>
                  </a:moveTo>
                  <a:lnTo>
                    <a:pt x="1" y="186"/>
                  </a:lnTo>
                  <a:lnTo>
                    <a:pt x="19" y="192"/>
                  </a:lnTo>
                  <a:lnTo>
                    <a:pt x="89" y="7"/>
                  </a:lnTo>
                  <a:lnTo>
                    <a:pt x="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272;p73">
              <a:extLst>
                <a:ext uri="{FF2B5EF4-FFF2-40B4-BE49-F238E27FC236}">
                  <a16:creationId xmlns:a16="http://schemas.microsoft.com/office/drawing/2014/main" id="{B3F47CF5-D1B7-77CF-D0F9-2F231D2DFA4A}"/>
                </a:ext>
              </a:extLst>
            </p:cNvPr>
            <p:cNvSpPr/>
            <p:nvPr/>
          </p:nvSpPr>
          <p:spPr>
            <a:xfrm>
              <a:off x="6257797" y="3018085"/>
              <a:ext cx="10676" cy="25969"/>
            </a:xfrm>
            <a:custGeom>
              <a:avLst/>
              <a:gdLst/>
              <a:ahLst/>
              <a:cxnLst/>
              <a:rect l="l" t="t" r="r" b="b"/>
              <a:pathLst>
                <a:path w="222" h="540" extrusionOk="0">
                  <a:moveTo>
                    <a:pt x="204" y="1"/>
                  </a:moveTo>
                  <a:lnTo>
                    <a:pt x="1" y="533"/>
                  </a:lnTo>
                  <a:lnTo>
                    <a:pt x="19" y="539"/>
                  </a:lnTo>
                  <a:lnTo>
                    <a:pt x="221" y="7"/>
                  </a:lnTo>
                  <a:lnTo>
                    <a:pt x="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273;p73">
              <a:extLst>
                <a:ext uri="{FF2B5EF4-FFF2-40B4-BE49-F238E27FC236}">
                  <a16:creationId xmlns:a16="http://schemas.microsoft.com/office/drawing/2014/main" id="{50374A3B-854E-E08B-AEC5-8A3B8CB4F3B6}"/>
                </a:ext>
              </a:extLst>
            </p:cNvPr>
            <p:cNvSpPr/>
            <p:nvPr/>
          </p:nvSpPr>
          <p:spPr>
            <a:xfrm>
              <a:off x="6262655" y="2967108"/>
              <a:ext cx="10676" cy="25921"/>
            </a:xfrm>
            <a:custGeom>
              <a:avLst/>
              <a:gdLst/>
              <a:ahLst/>
              <a:cxnLst/>
              <a:rect l="l" t="t" r="r" b="b"/>
              <a:pathLst>
                <a:path w="222" h="539" extrusionOk="0">
                  <a:moveTo>
                    <a:pt x="202" y="0"/>
                  </a:moveTo>
                  <a:lnTo>
                    <a:pt x="1" y="533"/>
                  </a:lnTo>
                  <a:lnTo>
                    <a:pt x="18" y="539"/>
                  </a:lnTo>
                  <a:lnTo>
                    <a:pt x="221" y="6"/>
                  </a:lnTo>
                  <a:lnTo>
                    <a:pt x="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274;p73">
              <a:extLst>
                <a:ext uri="{FF2B5EF4-FFF2-40B4-BE49-F238E27FC236}">
                  <a16:creationId xmlns:a16="http://schemas.microsoft.com/office/drawing/2014/main" id="{28992061-9E68-099B-1DA1-9E3B42116D0C}"/>
                </a:ext>
              </a:extLst>
            </p:cNvPr>
            <p:cNvSpPr/>
            <p:nvPr/>
          </p:nvSpPr>
          <p:spPr>
            <a:xfrm>
              <a:off x="6266838" y="2915555"/>
              <a:ext cx="10676" cy="25969"/>
            </a:xfrm>
            <a:custGeom>
              <a:avLst/>
              <a:gdLst/>
              <a:ahLst/>
              <a:cxnLst/>
              <a:rect l="l" t="t" r="r" b="b"/>
              <a:pathLst>
                <a:path w="222" h="540" extrusionOk="0">
                  <a:moveTo>
                    <a:pt x="204" y="1"/>
                  </a:moveTo>
                  <a:lnTo>
                    <a:pt x="1" y="533"/>
                  </a:lnTo>
                  <a:lnTo>
                    <a:pt x="19" y="539"/>
                  </a:lnTo>
                  <a:lnTo>
                    <a:pt x="221" y="7"/>
                  </a:lnTo>
                  <a:lnTo>
                    <a:pt x="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275;p73">
              <a:extLst>
                <a:ext uri="{FF2B5EF4-FFF2-40B4-BE49-F238E27FC236}">
                  <a16:creationId xmlns:a16="http://schemas.microsoft.com/office/drawing/2014/main" id="{0374BA24-92D3-7BC6-45C7-5940D71EA3C0}"/>
                </a:ext>
              </a:extLst>
            </p:cNvPr>
            <p:cNvSpPr/>
            <p:nvPr/>
          </p:nvSpPr>
          <p:spPr>
            <a:xfrm>
              <a:off x="6271696" y="2864578"/>
              <a:ext cx="10628" cy="25921"/>
            </a:xfrm>
            <a:custGeom>
              <a:avLst/>
              <a:gdLst/>
              <a:ahLst/>
              <a:cxnLst/>
              <a:rect l="l" t="t" r="r" b="b"/>
              <a:pathLst>
                <a:path w="221" h="539" extrusionOk="0">
                  <a:moveTo>
                    <a:pt x="202" y="0"/>
                  </a:moveTo>
                  <a:lnTo>
                    <a:pt x="1" y="533"/>
                  </a:lnTo>
                  <a:lnTo>
                    <a:pt x="18" y="539"/>
                  </a:lnTo>
                  <a:lnTo>
                    <a:pt x="221" y="6"/>
                  </a:lnTo>
                  <a:lnTo>
                    <a:pt x="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276;p73">
              <a:extLst>
                <a:ext uri="{FF2B5EF4-FFF2-40B4-BE49-F238E27FC236}">
                  <a16:creationId xmlns:a16="http://schemas.microsoft.com/office/drawing/2014/main" id="{2073EF13-A4FA-69A5-8E0A-8FB5A196DFA7}"/>
                </a:ext>
              </a:extLst>
            </p:cNvPr>
            <p:cNvSpPr/>
            <p:nvPr/>
          </p:nvSpPr>
          <p:spPr>
            <a:xfrm>
              <a:off x="6276168" y="2813265"/>
              <a:ext cx="10676" cy="26017"/>
            </a:xfrm>
            <a:custGeom>
              <a:avLst/>
              <a:gdLst/>
              <a:ahLst/>
              <a:cxnLst/>
              <a:rect l="l" t="t" r="r" b="b"/>
              <a:pathLst>
                <a:path w="222" h="541" extrusionOk="0">
                  <a:moveTo>
                    <a:pt x="203" y="0"/>
                  </a:moveTo>
                  <a:lnTo>
                    <a:pt x="1" y="533"/>
                  </a:lnTo>
                  <a:lnTo>
                    <a:pt x="19" y="541"/>
                  </a:lnTo>
                  <a:lnTo>
                    <a:pt x="221" y="8"/>
                  </a:lnTo>
                  <a:lnTo>
                    <a:pt x="2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277;p73">
              <a:extLst>
                <a:ext uri="{FF2B5EF4-FFF2-40B4-BE49-F238E27FC236}">
                  <a16:creationId xmlns:a16="http://schemas.microsoft.com/office/drawing/2014/main" id="{CF767D2E-6837-C1EE-3E4C-844E87B793B0}"/>
                </a:ext>
              </a:extLst>
            </p:cNvPr>
            <p:cNvSpPr/>
            <p:nvPr/>
          </p:nvSpPr>
          <p:spPr>
            <a:xfrm>
              <a:off x="6277082" y="2762193"/>
              <a:ext cx="14427" cy="35779"/>
            </a:xfrm>
            <a:custGeom>
              <a:avLst/>
              <a:gdLst/>
              <a:ahLst/>
              <a:cxnLst/>
              <a:rect l="l" t="t" r="r" b="b"/>
              <a:pathLst>
                <a:path w="300" h="744" extrusionOk="0">
                  <a:moveTo>
                    <a:pt x="281" y="0"/>
                  </a:moveTo>
                  <a:lnTo>
                    <a:pt x="0" y="738"/>
                  </a:lnTo>
                  <a:lnTo>
                    <a:pt x="19" y="744"/>
                  </a:lnTo>
                  <a:lnTo>
                    <a:pt x="300" y="6"/>
                  </a:lnTo>
                  <a:lnTo>
                    <a:pt x="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278;p73">
              <a:extLst>
                <a:ext uri="{FF2B5EF4-FFF2-40B4-BE49-F238E27FC236}">
                  <a16:creationId xmlns:a16="http://schemas.microsoft.com/office/drawing/2014/main" id="{7F7F2C15-B15B-C239-10B3-7E8E94D8715B}"/>
                </a:ext>
              </a:extLst>
            </p:cNvPr>
            <p:cNvSpPr/>
            <p:nvPr/>
          </p:nvSpPr>
          <p:spPr>
            <a:xfrm>
              <a:off x="6284824" y="2710447"/>
              <a:ext cx="10724" cy="26017"/>
            </a:xfrm>
            <a:custGeom>
              <a:avLst/>
              <a:gdLst/>
              <a:ahLst/>
              <a:cxnLst/>
              <a:rect l="l" t="t" r="r" b="b"/>
              <a:pathLst>
                <a:path w="223" h="541" extrusionOk="0">
                  <a:moveTo>
                    <a:pt x="204" y="0"/>
                  </a:moveTo>
                  <a:lnTo>
                    <a:pt x="1" y="534"/>
                  </a:lnTo>
                  <a:lnTo>
                    <a:pt x="19" y="540"/>
                  </a:lnTo>
                  <a:lnTo>
                    <a:pt x="223" y="8"/>
                  </a:lnTo>
                  <a:lnTo>
                    <a:pt x="2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279;p73">
              <a:extLst>
                <a:ext uri="{FF2B5EF4-FFF2-40B4-BE49-F238E27FC236}">
                  <a16:creationId xmlns:a16="http://schemas.microsoft.com/office/drawing/2014/main" id="{848702FE-51C4-A288-259C-DE57A24B5631}"/>
                </a:ext>
              </a:extLst>
            </p:cNvPr>
            <p:cNvSpPr/>
            <p:nvPr/>
          </p:nvSpPr>
          <p:spPr>
            <a:xfrm>
              <a:off x="6262510" y="2789075"/>
              <a:ext cx="3703" cy="7550"/>
            </a:xfrm>
            <a:custGeom>
              <a:avLst/>
              <a:gdLst/>
              <a:ahLst/>
              <a:cxnLst/>
              <a:rect l="l" t="t" r="r" b="b"/>
              <a:pathLst>
                <a:path w="77" h="157" extrusionOk="0">
                  <a:moveTo>
                    <a:pt x="58" y="0"/>
                  </a:moveTo>
                  <a:lnTo>
                    <a:pt x="1" y="151"/>
                  </a:lnTo>
                  <a:lnTo>
                    <a:pt x="19" y="157"/>
                  </a:lnTo>
                  <a:lnTo>
                    <a:pt x="77"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280;p73">
              <a:extLst>
                <a:ext uri="{FF2B5EF4-FFF2-40B4-BE49-F238E27FC236}">
                  <a16:creationId xmlns:a16="http://schemas.microsoft.com/office/drawing/2014/main" id="{CEA966F0-D1C8-E0F1-A4DA-2E635745645C}"/>
                </a:ext>
              </a:extLst>
            </p:cNvPr>
            <p:cNvSpPr/>
            <p:nvPr/>
          </p:nvSpPr>
          <p:spPr>
            <a:xfrm>
              <a:off x="6289393" y="2673609"/>
              <a:ext cx="5146" cy="11542"/>
            </a:xfrm>
            <a:custGeom>
              <a:avLst/>
              <a:gdLst/>
              <a:ahLst/>
              <a:cxnLst/>
              <a:rect l="l" t="t" r="r" b="b"/>
              <a:pathLst>
                <a:path w="107" h="240" extrusionOk="0">
                  <a:moveTo>
                    <a:pt x="87" y="1"/>
                  </a:moveTo>
                  <a:lnTo>
                    <a:pt x="1" y="233"/>
                  </a:lnTo>
                  <a:lnTo>
                    <a:pt x="18" y="240"/>
                  </a:lnTo>
                  <a:lnTo>
                    <a:pt x="106" y="8"/>
                  </a:lnTo>
                  <a:lnTo>
                    <a:pt x="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281;p73">
              <a:extLst>
                <a:ext uri="{FF2B5EF4-FFF2-40B4-BE49-F238E27FC236}">
                  <a16:creationId xmlns:a16="http://schemas.microsoft.com/office/drawing/2014/main" id="{F85CC5D9-EF70-4696-DC18-2B52339B6C86}"/>
                </a:ext>
              </a:extLst>
            </p:cNvPr>
            <p:cNvSpPr/>
            <p:nvPr/>
          </p:nvSpPr>
          <p:spPr>
            <a:xfrm>
              <a:off x="6248179" y="2787873"/>
              <a:ext cx="3607" cy="7646"/>
            </a:xfrm>
            <a:custGeom>
              <a:avLst/>
              <a:gdLst/>
              <a:ahLst/>
              <a:cxnLst/>
              <a:rect l="l" t="t" r="r" b="b"/>
              <a:pathLst>
                <a:path w="75" h="159" extrusionOk="0">
                  <a:moveTo>
                    <a:pt x="58" y="0"/>
                  </a:moveTo>
                  <a:lnTo>
                    <a:pt x="0" y="151"/>
                  </a:lnTo>
                  <a:lnTo>
                    <a:pt x="17" y="159"/>
                  </a:lnTo>
                  <a:lnTo>
                    <a:pt x="75" y="7"/>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282;p73">
              <a:extLst>
                <a:ext uri="{FF2B5EF4-FFF2-40B4-BE49-F238E27FC236}">
                  <a16:creationId xmlns:a16="http://schemas.microsoft.com/office/drawing/2014/main" id="{CD640BD4-50C6-7773-8FFF-75FFD8A87AA4}"/>
                </a:ext>
              </a:extLst>
            </p:cNvPr>
            <p:cNvSpPr/>
            <p:nvPr/>
          </p:nvSpPr>
          <p:spPr>
            <a:xfrm>
              <a:off x="6233223" y="2786238"/>
              <a:ext cx="3703" cy="7550"/>
            </a:xfrm>
            <a:custGeom>
              <a:avLst/>
              <a:gdLst/>
              <a:ahLst/>
              <a:cxnLst/>
              <a:rect l="l" t="t" r="r" b="b"/>
              <a:pathLst>
                <a:path w="77" h="157" extrusionOk="0">
                  <a:moveTo>
                    <a:pt x="58" y="0"/>
                  </a:moveTo>
                  <a:lnTo>
                    <a:pt x="1" y="151"/>
                  </a:lnTo>
                  <a:lnTo>
                    <a:pt x="19" y="157"/>
                  </a:lnTo>
                  <a:lnTo>
                    <a:pt x="77"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283;p73">
              <a:extLst>
                <a:ext uri="{FF2B5EF4-FFF2-40B4-BE49-F238E27FC236}">
                  <a16:creationId xmlns:a16="http://schemas.microsoft.com/office/drawing/2014/main" id="{515EA99B-CBF9-1D54-8E96-0F4F30BF1DB6}"/>
                </a:ext>
              </a:extLst>
            </p:cNvPr>
            <p:cNvSpPr/>
            <p:nvPr/>
          </p:nvSpPr>
          <p:spPr>
            <a:xfrm>
              <a:off x="6298434" y="2556652"/>
              <a:ext cx="10628" cy="25969"/>
            </a:xfrm>
            <a:custGeom>
              <a:avLst/>
              <a:gdLst/>
              <a:ahLst/>
              <a:cxnLst/>
              <a:rect l="l" t="t" r="r" b="b"/>
              <a:pathLst>
                <a:path w="221" h="540" extrusionOk="0">
                  <a:moveTo>
                    <a:pt x="202" y="1"/>
                  </a:moveTo>
                  <a:lnTo>
                    <a:pt x="0" y="533"/>
                  </a:lnTo>
                  <a:lnTo>
                    <a:pt x="18" y="540"/>
                  </a:lnTo>
                  <a:lnTo>
                    <a:pt x="221" y="7"/>
                  </a:lnTo>
                  <a:lnTo>
                    <a:pt x="2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284;p73">
              <a:extLst>
                <a:ext uri="{FF2B5EF4-FFF2-40B4-BE49-F238E27FC236}">
                  <a16:creationId xmlns:a16="http://schemas.microsoft.com/office/drawing/2014/main" id="{DB725122-D663-6CE4-01E0-FA9FCA6DE87A}"/>
                </a:ext>
              </a:extLst>
            </p:cNvPr>
            <p:cNvSpPr/>
            <p:nvPr/>
          </p:nvSpPr>
          <p:spPr>
            <a:xfrm>
              <a:off x="6219132" y="2785324"/>
              <a:ext cx="3703" cy="7598"/>
            </a:xfrm>
            <a:custGeom>
              <a:avLst/>
              <a:gdLst/>
              <a:ahLst/>
              <a:cxnLst/>
              <a:rect l="l" t="t" r="r" b="b"/>
              <a:pathLst>
                <a:path w="77" h="158" extrusionOk="0">
                  <a:moveTo>
                    <a:pt x="58" y="1"/>
                  </a:moveTo>
                  <a:lnTo>
                    <a:pt x="0" y="151"/>
                  </a:lnTo>
                  <a:lnTo>
                    <a:pt x="19" y="157"/>
                  </a:lnTo>
                  <a:lnTo>
                    <a:pt x="76" y="7"/>
                  </a:ln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285;p73">
              <a:extLst>
                <a:ext uri="{FF2B5EF4-FFF2-40B4-BE49-F238E27FC236}">
                  <a16:creationId xmlns:a16="http://schemas.microsoft.com/office/drawing/2014/main" id="{BB1908E5-ACA6-3D7E-2E35-AE8691D72141}"/>
                </a:ext>
              </a:extLst>
            </p:cNvPr>
            <p:cNvSpPr/>
            <p:nvPr/>
          </p:nvSpPr>
          <p:spPr>
            <a:xfrm>
              <a:off x="6302906" y="2505387"/>
              <a:ext cx="10676" cy="26017"/>
            </a:xfrm>
            <a:custGeom>
              <a:avLst/>
              <a:gdLst/>
              <a:ahLst/>
              <a:cxnLst/>
              <a:rect l="l" t="t" r="r" b="b"/>
              <a:pathLst>
                <a:path w="222" h="541" extrusionOk="0">
                  <a:moveTo>
                    <a:pt x="204" y="0"/>
                  </a:moveTo>
                  <a:lnTo>
                    <a:pt x="1" y="533"/>
                  </a:lnTo>
                  <a:lnTo>
                    <a:pt x="19" y="540"/>
                  </a:lnTo>
                  <a:lnTo>
                    <a:pt x="221" y="6"/>
                  </a:lnTo>
                  <a:lnTo>
                    <a:pt x="2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286;p73">
              <a:extLst>
                <a:ext uri="{FF2B5EF4-FFF2-40B4-BE49-F238E27FC236}">
                  <a16:creationId xmlns:a16="http://schemas.microsoft.com/office/drawing/2014/main" id="{AC9B7BA0-ABFE-3252-1129-B5ACAA2C6319}"/>
                </a:ext>
              </a:extLst>
            </p:cNvPr>
            <p:cNvSpPr/>
            <p:nvPr/>
          </p:nvSpPr>
          <p:spPr>
            <a:xfrm>
              <a:off x="6307764" y="2471098"/>
              <a:ext cx="4328" cy="9281"/>
            </a:xfrm>
            <a:custGeom>
              <a:avLst/>
              <a:gdLst/>
              <a:ahLst/>
              <a:cxnLst/>
              <a:rect l="l" t="t" r="r" b="b"/>
              <a:pathLst>
                <a:path w="90" h="193" extrusionOk="0">
                  <a:moveTo>
                    <a:pt x="72" y="0"/>
                  </a:moveTo>
                  <a:lnTo>
                    <a:pt x="1" y="187"/>
                  </a:lnTo>
                  <a:lnTo>
                    <a:pt x="18" y="193"/>
                  </a:lnTo>
                  <a:lnTo>
                    <a:pt x="89" y="6"/>
                  </a:lnTo>
                  <a:lnTo>
                    <a:pt x="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287;p73">
              <a:extLst>
                <a:ext uri="{FF2B5EF4-FFF2-40B4-BE49-F238E27FC236}">
                  <a16:creationId xmlns:a16="http://schemas.microsoft.com/office/drawing/2014/main" id="{A240D6EF-297C-FB4F-A2CE-1ECD459F948D}"/>
                </a:ext>
              </a:extLst>
            </p:cNvPr>
            <p:cNvSpPr/>
            <p:nvPr/>
          </p:nvSpPr>
          <p:spPr>
            <a:xfrm>
              <a:off x="6121604" y="2776668"/>
              <a:ext cx="3703" cy="7646"/>
            </a:xfrm>
            <a:custGeom>
              <a:avLst/>
              <a:gdLst/>
              <a:ahLst/>
              <a:cxnLst/>
              <a:rect l="l" t="t" r="r" b="b"/>
              <a:pathLst>
                <a:path w="77" h="159" extrusionOk="0">
                  <a:moveTo>
                    <a:pt x="58" y="0"/>
                  </a:moveTo>
                  <a:lnTo>
                    <a:pt x="0" y="151"/>
                  </a:lnTo>
                  <a:lnTo>
                    <a:pt x="19" y="159"/>
                  </a:lnTo>
                  <a:lnTo>
                    <a:pt x="76"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288;p73">
              <a:extLst>
                <a:ext uri="{FF2B5EF4-FFF2-40B4-BE49-F238E27FC236}">
                  <a16:creationId xmlns:a16="http://schemas.microsoft.com/office/drawing/2014/main" id="{16D34D81-63B2-6893-D101-DD0F178C446A}"/>
                </a:ext>
              </a:extLst>
            </p:cNvPr>
            <p:cNvSpPr/>
            <p:nvPr/>
          </p:nvSpPr>
          <p:spPr>
            <a:xfrm>
              <a:off x="6107466" y="2775706"/>
              <a:ext cx="3655" cy="7646"/>
            </a:xfrm>
            <a:custGeom>
              <a:avLst/>
              <a:gdLst/>
              <a:ahLst/>
              <a:cxnLst/>
              <a:rect l="l" t="t" r="r" b="b"/>
              <a:pathLst>
                <a:path w="76" h="159" extrusionOk="0">
                  <a:moveTo>
                    <a:pt x="57" y="0"/>
                  </a:moveTo>
                  <a:lnTo>
                    <a:pt x="1" y="151"/>
                  </a:lnTo>
                  <a:lnTo>
                    <a:pt x="18" y="159"/>
                  </a:lnTo>
                  <a:lnTo>
                    <a:pt x="75" y="8"/>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289;p73">
              <a:extLst>
                <a:ext uri="{FF2B5EF4-FFF2-40B4-BE49-F238E27FC236}">
                  <a16:creationId xmlns:a16="http://schemas.microsoft.com/office/drawing/2014/main" id="{3A5B5832-CDDA-E216-9BAC-F3C2D8A0CB94}"/>
                </a:ext>
              </a:extLst>
            </p:cNvPr>
            <p:cNvSpPr/>
            <p:nvPr/>
          </p:nvSpPr>
          <p:spPr>
            <a:xfrm>
              <a:off x="6092558" y="2774071"/>
              <a:ext cx="3703" cy="7646"/>
            </a:xfrm>
            <a:custGeom>
              <a:avLst/>
              <a:gdLst/>
              <a:ahLst/>
              <a:cxnLst/>
              <a:rect l="l" t="t" r="r" b="b"/>
              <a:pathLst>
                <a:path w="77" h="159" extrusionOk="0">
                  <a:moveTo>
                    <a:pt x="58" y="0"/>
                  </a:moveTo>
                  <a:lnTo>
                    <a:pt x="0" y="151"/>
                  </a:lnTo>
                  <a:lnTo>
                    <a:pt x="19" y="158"/>
                  </a:lnTo>
                  <a:lnTo>
                    <a:pt x="76"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290;p73">
              <a:extLst>
                <a:ext uri="{FF2B5EF4-FFF2-40B4-BE49-F238E27FC236}">
                  <a16:creationId xmlns:a16="http://schemas.microsoft.com/office/drawing/2014/main" id="{D8253A5F-D5EB-C9E5-716C-B850277554F6}"/>
                </a:ext>
              </a:extLst>
            </p:cNvPr>
            <p:cNvSpPr/>
            <p:nvPr/>
          </p:nvSpPr>
          <p:spPr>
            <a:xfrm>
              <a:off x="6078130" y="2772917"/>
              <a:ext cx="3703" cy="7598"/>
            </a:xfrm>
            <a:custGeom>
              <a:avLst/>
              <a:gdLst/>
              <a:ahLst/>
              <a:cxnLst/>
              <a:rect l="l" t="t" r="r" b="b"/>
              <a:pathLst>
                <a:path w="77" h="158" extrusionOk="0">
                  <a:moveTo>
                    <a:pt x="58" y="1"/>
                  </a:moveTo>
                  <a:lnTo>
                    <a:pt x="1" y="151"/>
                  </a:lnTo>
                  <a:lnTo>
                    <a:pt x="19" y="158"/>
                  </a:lnTo>
                  <a:lnTo>
                    <a:pt x="77" y="7"/>
                  </a:ln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291;p73">
              <a:extLst>
                <a:ext uri="{FF2B5EF4-FFF2-40B4-BE49-F238E27FC236}">
                  <a16:creationId xmlns:a16="http://schemas.microsoft.com/office/drawing/2014/main" id="{2C019BAD-AA13-2899-47A1-9A5930D00D6F}"/>
                </a:ext>
              </a:extLst>
            </p:cNvPr>
            <p:cNvSpPr/>
            <p:nvPr/>
          </p:nvSpPr>
          <p:spPr>
            <a:xfrm>
              <a:off x="6063703" y="2771667"/>
              <a:ext cx="3655" cy="7646"/>
            </a:xfrm>
            <a:custGeom>
              <a:avLst/>
              <a:gdLst/>
              <a:ahLst/>
              <a:cxnLst/>
              <a:rect l="l" t="t" r="r" b="b"/>
              <a:pathLst>
                <a:path w="76" h="159" extrusionOk="0">
                  <a:moveTo>
                    <a:pt x="58" y="0"/>
                  </a:moveTo>
                  <a:lnTo>
                    <a:pt x="1" y="151"/>
                  </a:lnTo>
                  <a:lnTo>
                    <a:pt x="20" y="159"/>
                  </a:lnTo>
                  <a:lnTo>
                    <a:pt x="75"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292;p73">
              <a:extLst>
                <a:ext uri="{FF2B5EF4-FFF2-40B4-BE49-F238E27FC236}">
                  <a16:creationId xmlns:a16="http://schemas.microsoft.com/office/drawing/2014/main" id="{A8A73B42-BB07-5D30-02C0-FD6C2766B513}"/>
                </a:ext>
              </a:extLst>
            </p:cNvPr>
            <p:cNvSpPr/>
            <p:nvPr/>
          </p:nvSpPr>
          <p:spPr>
            <a:xfrm>
              <a:off x="6012631" y="2853662"/>
              <a:ext cx="7839" cy="18563"/>
            </a:xfrm>
            <a:custGeom>
              <a:avLst/>
              <a:gdLst/>
              <a:ahLst/>
              <a:cxnLst/>
              <a:rect l="l" t="t" r="r" b="b"/>
              <a:pathLst>
                <a:path w="163" h="386" extrusionOk="0">
                  <a:moveTo>
                    <a:pt x="144" y="0"/>
                  </a:moveTo>
                  <a:lnTo>
                    <a:pt x="1" y="379"/>
                  </a:lnTo>
                  <a:lnTo>
                    <a:pt x="18" y="385"/>
                  </a:lnTo>
                  <a:lnTo>
                    <a:pt x="162" y="7"/>
                  </a:lnTo>
                  <a:lnTo>
                    <a:pt x="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293;p73">
              <a:extLst>
                <a:ext uri="{FF2B5EF4-FFF2-40B4-BE49-F238E27FC236}">
                  <a16:creationId xmlns:a16="http://schemas.microsoft.com/office/drawing/2014/main" id="{E8CE0F31-5B8D-F06E-321B-08D41BA44A1A}"/>
                </a:ext>
              </a:extLst>
            </p:cNvPr>
            <p:cNvSpPr/>
            <p:nvPr/>
          </p:nvSpPr>
          <p:spPr>
            <a:xfrm>
              <a:off x="6049084" y="2770320"/>
              <a:ext cx="3703" cy="7598"/>
            </a:xfrm>
            <a:custGeom>
              <a:avLst/>
              <a:gdLst/>
              <a:ahLst/>
              <a:cxnLst/>
              <a:rect l="l" t="t" r="r" b="b"/>
              <a:pathLst>
                <a:path w="77" h="158" extrusionOk="0">
                  <a:moveTo>
                    <a:pt x="58" y="0"/>
                  </a:moveTo>
                  <a:lnTo>
                    <a:pt x="1" y="151"/>
                  </a:lnTo>
                  <a:lnTo>
                    <a:pt x="19" y="157"/>
                  </a:lnTo>
                  <a:lnTo>
                    <a:pt x="77" y="7"/>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294;p73">
              <a:extLst>
                <a:ext uri="{FF2B5EF4-FFF2-40B4-BE49-F238E27FC236}">
                  <a16:creationId xmlns:a16="http://schemas.microsoft.com/office/drawing/2014/main" id="{7C793E98-982D-DEA9-5283-42D6694BE12A}"/>
                </a:ext>
              </a:extLst>
            </p:cNvPr>
            <p:cNvSpPr/>
            <p:nvPr/>
          </p:nvSpPr>
          <p:spPr>
            <a:xfrm>
              <a:off x="6014603" y="2802637"/>
              <a:ext cx="10724" cy="26065"/>
            </a:xfrm>
            <a:custGeom>
              <a:avLst/>
              <a:gdLst/>
              <a:ahLst/>
              <a:cxnLst/>
              <a:rect l="l" t="t" r="r" b="b"/>
              <a:pathLst>
                <a:path w="223" h="542" extrusionOk="0">
                  <a:moveTo>
                    <a:pt x="204" y="1"/>
                  </a:moveTo>
                  <a:lnTo>
                    <a:pt x="0" y="533"/>
                  </a:lnTo>
                  <a:lnTo>
                    <a:pt x="19" y="541"/>
                  </a:lnTo>
                  <a:lnTo>
                    <a:pt x="222" y="9"/>
                  </a:lnTo>
                  <a:lnTo>
                    <a:pt x="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295;p73">
              <a:extLst>
                <a:ext uri="{FF2B5EF4-FFF2-40B4-BE49-F238E27FC236}">
                  <a16:creationId xmlns:a16="http://schemas.microsoft.com/office/drawing/2014/main" id="{0B1DCE73-1FEC-8EF4-4E60-434672CA781E}"/>
                </a:ext>
              </a:extLst>
            </p:cNvPr>
            <p:cNvSpPr/>
            <p:nvPr/>
          </p:nvSpPr>
          <p:spPr>
            <a:xfrm>
              <a:off x="6034656" y="2769118"/>
              <a:ext cx="3703" cy="7646"/>
            </a:xfrm>
            <a:custGeom>
              <a:avLst/>
              <a:gdLst/>
              <a:ahLst/>
              <a:cxnLst/>
              <a:rect l="l" t="t" r="r" b="b"/>
              <a:pathLst>
                <a:path w="77" h="159" extrusionOk="0">
                  <a:moveTo>
                    <a:pt x="58" y="1"/>
                  </a:moveTo>
                  <a:lnTo>
                    <a:pt x="1" y="151"/>
                  </a:lnTo>
                  <a:lnTo>
                    <a:pt x="19" y="159"/>
                  </a:lnTo>
                  <a:lnTo>
                    <a:pt x="77" y="7"/>
                  </a:ln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296;p73">
              <a:extLst>
                <a:ext uri="{FF2B5EF4-FFF2-40B4-BE49-F238E27FC236}">
                  <a16:creationId xmlns:a16="http://schemas.microsoft.com/office/drawing/2014/main" id="{66F2C463-37D7-DFED-5000-E244946D499E}"/>
                </a:ext>
              </a:extLst>
            </p:cNvPr>
            <p:cNvSpPr/>
            <p:nvPr/>
          </p:nvSpPr>
          <p:spPr>
            <a:xfrm>
              <a:off x="6018787" y="2751036"/>
              <a:ext cx="10724" cy="26065"/>
            </a:xfrm>
            <a:custGeom>
              <a:avLst/>
              <a:gdLst/>
              <a:ahLst/>
              <a:cxnLst/>
              <a:rect l="l" t="t" r="r" b="b"/>
              <a:pathLst>
                <a:path w="223" h="542" extrusionOk="0">
                  <a:moveTo>
                    <a:pt x="204" y="1"/>
                  </a:moveTo>
                  <a:lnTo>
                    <a:pt x="0" y="535"/>
                  </a:lnTo>
                  <a:lnTo>
                    <a:pt x="19" y="541"/>
                  </a:lnTo>
                  <a:lnTo>
                    <a:pt x="222" y="9"/>
                  </a:lnTo>
                  <a:lnTo>
                    <a:pt x="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297;p73">
              <a:extLst>
                <a:ext uri="{FF2B5EF4-FFF2-40B4-BE49-F238E27FC236}">
                  <a16:creationId xmlns:a16="http://schemas.microsoft.com/office/drawing/2014/main" id="{32F80EF6-D86E-4103-45A0-896771C2F704}"/>
                </a:ext>
              </a:extLst>
            </p:cNvPr>
            <p:cNvSpPr/>
            <p:nvPr/>
          </p:nvSpPr>
          <p:spPr>
            <a:xfrm>
              <a:off x="6140793" y="2443686"/>
              <a:ext cx="5482" cy="12455"/>
            </a:xfrm>
            <a:custGeom>
              <a:avLst/>
              <a:gdLst/>
              <a:ahLst/>
              <a:cxnLst/>
              <a:rect l="l" t="t" r="r" b="b"/>
              <a:pathLst>
                <a:path w="114" h="259" extrusionOk="0">
                  <a:moveTo>
                    <a:pt x="95" y="0"/>
                  </a:moveTo>
                  <a:lnTo>
                    <a:pt x="0" y="252"/>
                  </a:lnTo>
                  <a:lnTo>
                    <a:pt x="19" y="258"/>
                  </a:lnTo>
                  <a:lnTo>
                    <a:pt x="114" y="7"/>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298;p73">
              <a:extLst>
                <a:ext uri="{FF2B5EF4-FFF2-40B4-BE49-F238E27FC236}">
                  <a16:creationId xmlns:a16="http://schemas.microsoft.com/office/drawing/2014/main" id="{7C8381A3-4744-188E-0E34-9A66F6CC4A7C}"/>
                </a:ext>
              </a:extLst>
            </p:cNvPr>
            <p:cNvSpPr/>
            <p:nvPr/>
          </p:nvSpPr>
          <p:spPr>
            <a:xfrm>
              <a:off x="6023307" y="2699819"/>
              <a:ext cx="10676" cy="26017"/>
            </a:xfrm>
            <a:custGeom>
              <a:avLst/>
              <a:gdLst/>
              <a:ahLst/>
              <a:cxnLst/>
              <a:rect l="l" t="t" r="r" b="b"/>
              <a:pathLst>
                <a:path w="222" h="541" extrusionOk="0">
                  <a:moveTo>
                    <a:pt x="204" y="1"/>
                  </a:moveTo>
                  <a:lnTo>
                    <a:pt x="1" y="533"/>
                  </a:lnTo>
                  <a:lnTo>
                    <a:pt x="19" y="541"/>
                  </a:lnTo>
                  <a:lnTo>
                    <a:pt x="221" y="8"/>
                  </a:lnTo>
                  <a:lnTo>
                    <a:pt x="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299;p73">
              <a:extLst>
                <a:ext uri="{FF2B5EF4-FFF2-40B4-BE49-F238E27FC236}">
                  <a16:creationId xmlns:a16="http://schemas.microsoft.com/office/drawing/2014/main" id="{01A7B4F5-256F-73B3-7FB4-A05105F72EF8}"/>
                </a:ext>
              </a:extLst>
            </p:cNvPr>
            <p:cNvSpPr/>
            <p:nvPr/>
          </p:nvSpPr>
          <p:spPr>
            <a:xfrm>
              <a:off x="6005946" y="2766809"/>
              <a:ext cx="3703" cy="7646"/>
            </a:xfrm>
            <a:custGeom>
              <a:avLst/>
              <a:gdLst/>
              <a:ahLst/>
              <a:cxnLst/>
              <a:rect l="l" t="t" r="r" b="b"/>
              <a:pathLst>
                <a:path w="77" h="159" extrusionOk="0">
                  <a:moveTo>
                    <a:pt x="57" y="0"/>
                  </a:moveTo>
                  <a:lnTo>
                    <a:pt x="0" y="151"/>
                  </a:lnTo>
                  <a:lnTo>
                    <a:pt x="19" y="159"/>
                  </a:lnTo>
                  <a:lnTo>
                    <a:pt x="76" y="8"/>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300;p73">
              <a:extLst>
                <a:ext uri="{FF2B5EF4-FFF2-40B4-BE49-F238E27FC236}">
                  <a16:creationId xmlns:a16="http://schemas.microsoft.com/office/drawing/2014/main" id="{68CC4A0F-6D3F-9197-A3F2-DB98574050B8}"/>
                </a:ext>
              </a:extLst>
            </p:cNvPr>
            <p:cNvSpPr/>
            <p:nvPr/>
          </p:nvSpPr>
          <p:spPr>
            <a:xfrm>
              <a:off x="6126365" y="2442436"/>
              <a:ext cx="5530" cy="12503"/>
            </a:xfrm>
            <a:custGeom>
              <a:avLst/>
              <a:gdLst/>
              <a:ahLst/>
              <a:cxnLst/>
              <a:rect l="l" t="t" r="r" b="b"/>
              <a:pathLst>
                <a:path w="115" h="260" extrusionOk="0">
                  <a:moveTo>
                    <a:pt x="95" y="0"/>
                  </a:moveTo>
                  <a:lnTo>
                    <a:pt x="1" y="252"/>
                  </a:lnTo>
                  <a:lnTo>
                    <a:pt x="18" y="259"/>
                  </a:lnTo>
                  <a:lnTo>
                    <a:pt x="114" y="8"/>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301;p73">
              <a:extLst>
                <a:ext uri="{FF2B5EF4-FFF2-40B4-BE49-F238E27FC236}">
                  <a16:creationId xmlns:a16="http://schemas.microsoft.com/office/drawing/2014/main" id="{DDCBD4C0-8EC9-67A5-1A44-64B4EDBB22C2}"/>
                </a:ext>
              </a:extLst>
            </p:cNvPr>
            <p:cNvSpPr/>
            <p:nvPr/>
          </p:nvSpPr>
          <p:spPr>
            <a:xfrm>
              <a:off x="6028164" y="2648890"/>
              <a:ext cx="10676" cy="25969"/>
            </a:xfrm>
            <a:custGeom>
              <a:avLst/>
              <a:gdLst/>
              <a:ahLst/>
              <a:cxnLst/>
              <a:rect l="l" t="t" r="r" b="b"/>
              <a:pathLst>
                <a:path w="222" h="540" extrusionOk="0">
                  <a:moveTo>
                    <a:pt x="203" y="1"/>
                  </a:moveTo>
                  <a:lnTo>
                    <a:pt x="1" y="533"/>
                  </a:lnTo>
                  <a:lnTo>
                    <a:pt x="18" y="539"/>
                  </a:lnTo>
                  <a:lnTo>
                    <a:pt x="221" y="7"/>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302;p73">
              <a:extLst>
                <a:ext uri="{FF2B5EF4-FFF2-40B4-BE49-F238E27FC236}">
                  <a16:creationId xmlns:a16="http://schemas.microsoft.com/office/drawing/2014/main" id="{93C82260-681B-DAE3-B982-ED7467B6C983}"/>
                </a:ext>
              </a:extLst>
            </p:cNvPr>
            <p:cNvSpPr/>
            <p:nvPr/>
          </p:nvSpPr>
          <p:spPr>
            <a:xfrm>
              <a:off x="5991423" y="2765559"/>
              <a:ext cx="3703" cy="7646"/>
            </a:xfrm>
            <a:custGeom>
              <a:avLst/>
              <a:gdLst/>
              <a:ahLst/>
              <a:cxnLst/>
              <a:rect l="l" t="t" r="r" b="b"/>
              <a:pathLst>
                <a:path w="77" h="159" extrusionOk="0">
                  <a:moveTo>
                    <a:pt x="58" y="0"/>
                  </a:moveTo>
                  <a:lnTo>
                    <a:pt x="1" y="151"/>
                  </a:lnTo>
                  <a:lnTo>
                    <a:pt x="19" y="158"/>
                  </a:lnTo>
                  <a:lnTo>
                    <a:pt x="77"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303;p73">
              <a:extLst>
                <a:ext uri="{FF2B5EF4-FFF2-40B4-BE49-F238E27FC236}">
                  <a16:creationId xmlns:a16="http://schemas.microsoft.com/office/drawing/2014/main" id="{43F8A697-334D-66D6-4CD6-804D2830D1E9}"/>
                </a:ext>
              </a:extLst>
            </p:cNvPr>
            <p:cNvSpPr/>
            <p:nvPr/>
          </p:nvSpPr>
          <p:spPr>
            <a:xfrm>
              <a:off x="6112804" y="2442051"/>
              <a:ext cx="5482" cy="12407"/>
            </a:xfrm>
            <a:custGeom>
              <a:avLst/>
              <a:gdLst/>
              <a:ahLst/>
              <a:cxnLst/>
              <a:rect l="l" t="t" r="r" b="b"/>
              <a:pathLst>
                <a:path w="114" h="258" extrusionOk="0">
                  <a:moveTo>
                    <a:pt x="96" y="0"/>
                  </a:moveTo>
                  <a:lnTo>
                    <a:pt x="0" y="252"/>
                  </a:lnTo>
                  <a:lnTo>
                    <a:pt x="19" y="258"/>
                  </a:lnTo>
                  <a:lnTo>
                    <a:pt x="113" y="6"/>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304;p73">
              <a:extLst>
                <a:ext uri="{FF2B5EF4-FFF2-40B4-BE49-F238E27FC236}">
                  <a16:creationId xmlns:a16="http://schemas.microsoft.com/office/drawing/2014/main" id="{020F0D74-774F-44BE-090F-B7C1E1A9ADF1}"/>
                </a:ext>
              </a:extLst>
            </p:cNvPr>
            <p:cNvSpPr/>
            <p:nvPr/>
          </p:nvSpPr>
          <p:spPr>
            <a:xfrm>
              <a:off x="6032348" y="2597289"/>
              <a:ext cx="10676" cy="26017"/>
            </a:xfrm>
            <a:custGeom>
              <a:avLst/>
              <a:gdLst/>
              <a:ahLst/>
              <a:cxnLst/>
              <a:rect l="l" t="t" r="r" b="b"/>
              <a:pathLst>
                <a:path w="222" h="541" extrusionOk="0">
                  <a:moveTo>
                    <a:pt x="203" y="1"/>
                  </a:moveTo>
                  <a:lnTo>
                    <a:pt x="1" y="533"/>
                  </a:lnTo>
                  <a:lnTo>
                    <a:pt x="18" y="541"/>
                  </a:lnTo>
                  <a:lnTo>
                    <a:pt x="221" y="8"/>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305;p73">
              <a:extLst>
                <a:ext uri="{FF2B5EF4-FFF2-40B4-BE49-F238E27FC236}">
                  <a16:creationId xmlns:a16="http://schemas.microsoft.com/office/drawing/2014/main" id="{72875535-1B6B-553B-5588-B0AED0CF6141}"/>
                </a:ext>
              </a:extLst>
            </p:cNvPr>
            <p:cNvSpPr/>
            <p:nvPr/>
          </p:nvSpPr>
          <p:spPr>
            <a:xfrm>
              <a:off x="5976563" y="2763876"/>
              <a:ext cx="3703" cy="7694"/>
            </a:xfrm>
            <a:custGeom>
              <a:avLst/>
              <a:gdLst/>
              <a:ahLst/>
              <a:cxnLst/>
              <a:rect l="l" t="t" r="r" b="b"/>
              <a:pathLst>
                <a:path w="77" h="160" extrusionOk="0">
                  <a:moveTo>
                    <a:pt x="58" y="1"/>
                  </a:moveTo>
                  <a:lnTo>
                    <a:pt x="1" y="153"/>
                  </a:lnTo>
                  <a:lnTo>
                    <a:pt x="19" y="159"/>
                  </a:lnTo>
                  <a:lnTo>
                    <a:pt x="77" y="9"/>
                  </a:ln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306;p73">
              <a:extLst>
                <a:ext uri="{FF2B5EF4-FFF2-40B4-BE49-F238E27FC236}">
                  <a16:creationId xmlns:a16="http://schemas.microsoft.com/office/drawing/2014/main" id="{4733FC95-60E6-A252-952C-00D45C4BE250}"/>
                </a:ext>
              </a:extLst>
            </p:cNvPr>
            <p:cNvSpPr/>
            <p:nvPr/>
          </p:nvSpPr>
          <p:spPr>
            <a:xfrm>
              <a:off x="6097607" y="2440175"/>
              <a:ext cx="5578" cy="12455"/>
            </a:xfrm>
            <a:custGeom>
              <a:avLst/>
              <a:gdLst/>
              <a:ahLst/>
              <a:cxnLst/>
              <a:rect l="l" t="t" r="r" b="b"/>
              <a:pathLst>
                <a:path w="116" h="259" extrusionOk="0">
                  <a:moveTo>
                    <a:pt x="97" y="0"/>
                  </a:moveTo>
                  <a:lnTo>
                    <a:pt x="1" y="252"/>
                  </a:lnTo>
                  <a:lnTo>
                    <a:pt x="20" y="258"/>
                  </a:lnTo>
                  <a:lnTo>
                    <a:pt x="116" y="8"/>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307;p73">
              <a:extLst>
                <a:ext uri="{FF2B5EF4-FFF2-40B4-BE49-F238E27FC236}">
                  <a16:creationId xmlns:a16="http://schemas.microsoft.com/office/drawing/2014/main" id="{9F995813-99DA-BF7A-D625-0344DE1EB2C4}"/>
                </a:ext>
              </a:extLst>
            </p:cNvPr>
            <p:cNvSpPr/>
            <p:nvPr/>
          </p:nvSpPr>
          <p:spPr>
            <a:xfrm>
              <a:off x="6036821" y="2546072"/>
              <a:ext cx="10676" cy="25969"/>
            </a:xfrm>
            <a:custGeom>
              <a:avLst/>
              <a:gdLst/>
              <a:ahLst/>
              <a:cxnLst/>
              <a:rect l="l" t="t" r="r" b="b"/>
              <a:pathLst>
                <a:path w="222" h="540" extrusionOk="0">
                  <a:moveTo>
                    <a:pt x="204" y="0"/>
                  </a:moveTo>
                  <a:lnTo>
                    <a:pt x="1" y="533"/>
                  </a:lnTo>
                  <a:lnTo>
                    <a:pt x="20" y="539"/>
                  </a:lnTo>
                  <a:lnTo>
                    <a:pt x="221" y="7"/>
                  </a:lnTo>
                  <a:lnTo>
                    <a:pt x="2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308;p73">
              <a:extLst>
                <a:ext uri="{FF2B5EF4-FFF2-40B4-BE49-F238E27FC236}">
                  <a16:creationId xmlns:a16="http://schemas.microsoft.com/office/drawing/2014/main" id="{36FB3B2A-8405-56BE-90B4-FB5256DB173C}"/>
                </a:ext>
              </a:extLst>
            </p:cNvPr>
            <p:cNvSpPr/>
            <p:nvPr/>
          </p:nvSpPr>
          <p:spPr>
            <a:xfrm>
              <a:off x="5962232" y="2762770"/>
              <a:ext cx="3655" cy="7646"/>
            </a:xfrm>
            <a:custGeom>
              <a:avLst/>
              <a:gdLst/>
              <a:ahLst/>
              <a:cxnLst/>
              <a:rect l="l" t="t" r="r" b="b"/>
              <a:pathLst>
                <a:path w="76" h="159" extrusionOk="0">
                  <a:moveTo>
                    <a:pt x="58" y="1"/>
                  </a:moveTo>
                  <a:lnTo>
                    <a:pt x="1" y="151"/>
                  </a:lnTo>
                  <a:lnTo>
                    <a:pt x="18" y="159"/>
                  </a:lnTo>
                  <a:lnTo>
                    <a:pt x="75" y="8"/>
                  </a:ln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309;p73">
              <a:extLst>
                <a:ext uri="{FF2B5EF4-FFF2-40B4-BE49-F238E27FC236}">
                  <a16:creationId xmlns:a16="http://schemas.microsoft.com/office/drawing/2014/main" id="{10BE5377-577B-6AA6-C277-141BE4CF64BF}"/>
                </a:ext>
              </a:extLst>
            </p:cNvPr>
            <p:cNvSpPr/>
            <p:nvPr/>
          </p:nvSpPr>
          <p:spPr>
            <a:xfrm>
              <a:off x="6058558" y="2375782"/>
              <a:ext cx="5434" cy="12551"/>
            </a:xfrm>
            <a:custGeom>
              <a:avLst/>
              <a:gdLst/>
              <a:ahLst/>
              <a:cxnLst/>
              <a:rect l="l" t="t" r="r" b="b"/>
              <a:pathLst>
                <a:path w="113" h="261" extrusionOk="0">
                  <a:moveTo>
                    <a:pt x="95" y="1"/>
                  </a:moveTo>
                  <a:lnTo>
                    <a:pt x="1" y="254"/>
                  </a:lnTo>
                  <a:lnTo>
                    <a:pt x="19" y="260"/>
                  </a:lnTo>
                  <a:lnTo>
                    <a:pt x="113" y="9"/>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310;p73">
              <a:extLst>
                <a:ext uri="{FF2B5EF4-FFF2-40B4-BE49-F238E27FC236}">
                  <a16:creationId xmlns:a16="http://schemas.microsoft.com/office/drawing/2014/main" id="{7061A895-E817-79B0-B6C0-E36181A902FA}"/>
                </a:ext>
              </a:extLst>
            </p:cNvPr>
            <p:cNvSpPr/>
            <p:nvPr/>
          </p:nvSpPr>
          <p:spPr>
            <a:xfrm>
              <a:off x="5947805" y="2761664"/>
              <a:ext cx="3751" cy="7598"/>
            </a:xfrm>
            <a:custGeom>
              <a:avLst/>
              <a:gdLst/>
              <a:ahLst/>
              <a:cxnLst/>
              <a:rect l="l" t="t" r="r" b="b"/>
              <a:pathLst>
                <a:path w="78" h="158" extrusionOk="0">
                  <a:moveTo>
                    <a:pt x="58" y="0"/>
                  </a:moveTo>
                  <a:lnTo>
                    <a:pt x="1" y="151"/>
                  </a:lnTo>
                  <a:lnTo>
                    <a:pt x="20" y="157"/>
                  </a:lnTo>
                  <a:lnTo>
                    <a:pt x="77"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311;p73">
              <a:extLst>
                <a:ext uri="{FF2B5EF4-FFF2-40B4-BE49-F238E27FC236}">
                  <a16:creationId xmlns:a16="http://schemas.microsoft.com/office/drawing/2014/main" id="{E7A50CFE-632E-499B-4735-2435AED5C20A}"/>
                </a:ext>
              </a:extLst>
            </p:cNvPr>
            <p:cNvSpPr/>
            <p:nvPr/>
          </p:nvSpPr>
          <p:spPr>
            <a:xfrm>
              <a:off x="6068657" y="2437627"/>
              <a:ext cx="5482" cy="12503"/>
            </a:xfrm>
            <a:custGeom>
              <a:avLst/>
              <a:gdLst/>
              <a:ahLst/>
              <a:cxnLst/>
              <a:rect l="l" t="t" r="r" b="b"/>
              <a:pathLst>
                <a:path w="114" h="260" extrusionOk="0">
                  <a:moveTo>
                    <a:pt x="97" y="1"/>
                  </a:moveTo>
                  <a:lnTo>
                    <a:pt x="0" y="252"/>
                  </a:lnTo>
                  <a:lnTo>
                    <a:pt x="19" y="260"/>
                  </a:lnTo>
                  <a:lnTo>
                    <a:pt x="114" y="8"/>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312;p73">
              <a:extLst>
                <a:ext uri="{FF2B5EF4-FFF2-40B4-BE49-F238E27FC236}">
                  <a16:creationId xmlns:a16="http://schemas.microsoft.com/office/drawing/2014/main" id="{B318C043-E5BE-102A-7A86-DB50AF636236}"/>
                </a:ext>
              </a:extLst>
            </p:cNvPr>
            <p:cNvSpPr/>
            <p:nvPr/>
          </p:nvSpPr>
          <p:spPr>
            <a:xfrm>
              <a:off x="5932800" y="2759884"/>
              <a:ext cx="3703" cy="7646"/>
            </a:xfrm>
            <a:custGeom>
              <a:avLst/>
              <a:gdLst/>
              <a:ahLst/>
              <a:cxnLst/>
              <a:rect l="l" t="t" r="r" b="b"/>
              <a:pathLst>
                <a:path w="77" h="159" extrusionOk="0">
                  <a:moveTo>
                    <a:pt x="58" y="0"/>
                  </a:moveTo>
                  <a:lnTo>
                    <a:pt x="1" y="151"/>
                  </a:lnTo>
                  <a:lnTo>
                    <a:pt x="19" y="158"/>
                  </a:lnTo>
                  <a:lnTo>
                    <a:pt x="77"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313;p73">
              <a:extLst>
                <a:ext uri="{FF2B5EF4-FFF2-40B4-BE49-F238E27FC236}">
                  <a16:creationId xmlns:a16="http://schemas.microsoft.com/office/drawing/2014/main" id="{537D6E2A-5FE3-7705-4F4A-0C3228A650FD}"/>
                </a:ext>
              </a:extLst>
            </p:cNvPr>
            <p:cNvSpPr/>
            <p:nvPr/>
          </p:nvSpPr>
          <p:spPr>
            <a:xfrm>
              <a:off x="6032300" y="2375733"/>
              <a:ext cx="5482" cy="12503"/>
            </a:xfrm>
            <a:custGeom>
              <a:avLst/>
              <a:gdLst/>
              <a:ahLst/>
              <a:cxnLst/>
              <a:rect l="l" t="t" r="r" b="b"/>
              <a:pathLst>
                <a:path w="114" h="260" extrusionOk="0">
                  <a:moveTo>
                    <a:pt x="95" y="0"/>
                  </a:moveTo>
                  <a:lnTo>
                    <a:pt x="0" y="253"/>
                  </a:lnTo>
                  <a:lnTo>
                    <a:pt x="19" y="260"/>
                  </a:lnTo>
                  <a:lnTo>
                    <a:pt x="114" y="8"/>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314;p73">
              <a:extLst>
                <a:ext uri="{FF2B5EF4-FFF2-40B4-BE49-F238E27FC236}">
                  <a16:creationId xmlns:a16="http://schemas.microsoft.com/office/drawing/2014/main" id="{019F5451-3008-59CE-B832-6300470B9D26}"/>
                </a:ext>
              </a:extLst>
            </p:cNvPr>
            <p:cNvSpPr/>
            <p:nvPr/>
          </p:nvSpPr>
          <p:spPr>
            <a:xfrm>
              <a:off x="5918565" y="2758826"/>
              <a:ext cx="3703" cy="7598"/>
            </a:xfrm>
            <a:custGeom>
              <a:avLst/>
              <a:gdLst/>
              <a:ahLst/>
              <a:cxnLst/>
              <a:rect l="l" t="t" r="r" b="b"/>
              <a:pathLst>
                <a:path w="77" h="158" extrusionOk="0">
                  <a:moveTo>
                    <a:pt x="58" y="0"/>
                  </a:moveTo>
                  <a:lnTo>
                    <a:pt x="0" y="151"/>
                  </a:lnTo>
                  <a:lnTo>
                    <a:pt x="19" y="157"/>
                  </a:lnTo>
                  <a:lnTo>
                    <a:pt x="76"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315;p73">
              <a:extLst>
                <a:ext uri="{FF2B5EF4-FFF2-40B4-BE49-F238E27FC236}">
                  <a16:creationId xmlns:a16="http://schemas.microsoft.com/office/drawing/2014/main" id="{250966A7-AEE1-02B8-00EB-9DA8B7E32346}"/>
                </a:ext>
              </a:extLst>
            </p:cNvPr>
            <p:cNvSpPr/>
            <p:nvPr/>
          </p:nvSpPr>
          <p:spPr>
            <a:xfrm>
              <a:off x="6039321" y="2434789"/>
              <a:ext cx="5578" cy="12455"/>
            </a:xfrm>
            <a:custGeom>
              <a:avLst/>
              <a:gdLst/>
              <a:ahLst/>
              <a:cxnLst/>
              <a:rect l="l" t="t" r="r" b="b"/>
              <a:pathLst>
                <a:path w="116" h="259" extrusionOk="0">
                  <a:moveTo>
                    <a:pt x="96" y="1"/>
                  </a:moveTo>
                  <a:lnTo>
                    <a:pt x="0" y="252"/>
                  </a:lnTo>
                  <a:lnTo>
                    <a:pt x="19" y="258"/>
                  </a:lnTo>
                  <a:lnTo>
                    <a:pt x="115" y="8"/>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316;p73">
              <a:extLst>
                <a:ext uri="{FF2B5EF4-FFF2-40B4-BE49-F238E27FC236}">
                  <a16:creationId xmlns:a16="http://schemas.microsoft.com/office/drawing/2014/main" id="{186259EE-080E-96C9-368E-24E20E5A696F}"/>
                </a:ext>
              </a:extLst>
            </p:cNvPr>
            <p:cNvSpPr/>
            <p:nvPr/>
          </p:nvSpPr>
          <p:spPr>
            <a:xfrm>
              <a:off x="5904379" y="2757864"/>
              <a:ext cx="3703" cy="7646"/>
            </a:xfrm>
            <a:custGeom>
              <a:avLst/>
              <a:gdLst/>
              <a:ahLst/>
              <a:cxnLst/>
              <a:rect l="l" t="t" r="r" b="b"/>
              <a:pathLst>
                <a:path w="77" h="159" extrusionOk="0">
                  <a:moveTo>
                    <a:pt x="58" y="0"/>
                  </a:moveTo>
                  <a:lnTo>
                    <a:pt x="0" y="151"/>
                  </a:lnTo>
                  <a:lnTo>
                    <a:pt x="19" y="158"/>
                  </a:lnTo>
                  <a:lnTo>
                    <a:pt x="76"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317;p73">
              <a:extLst>
                <a:ext uri="{FF2B5EF4-FFF2-40B4-BE49-F238E27FC236}">
                  <a16:creationId xmlns:a16="http://schemas.microsoft.com/office/drawing/2014/main" id="{1AEE515C-887F-5A1D-5386-A9AF49CA8EEF}"/>
                </a:ext>
              </a:extLst>
            </p:cNvPr>
            <p:cNvSpPr/>
            <p:nvPr/>
          </p:nvSpPr>
          <p:spPr>
            <a:xfrm>
              <a:off x="6024750" y="2433443"/>
              <a:ext cx="5482" cy="12503"/>
            </a:xfrm>
            <a:custGeom>
              <a:avLst/>
              <a:gdLst/>
              <a:ahLst/>
              <a:cxnLst/>
              <a:rect l="l" t="t" r="r" b="b"/>
              <a:pathLst>
                <a:path w="114" h="260" extrusionOk="0">
                  <a:moveTo>
                    <a:pt x="97" y="1"/>
                  </a:moveTo>
                  <a:lnTo>
                    <a:pt x="0" y="252"/>
                  </a:lnTo>
                  <a:lnTo>
                    <a:pt x="19" y="260"/>
                  </a:lnTo>
                  <a:lnTo>
                    <a:pt x="114" y="8"/>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318;p73">
              <a:extLst>
                <a:ext uri="{FF2B5EF4-FFF2-40B4-BE49-F238E27FC236}">
                  <a16:creationId xmlns:a16="http://schemas.microsoft.com/office/drawing/2014/main" id="{8793DDA1-D434-DF2C-E238-934A89E5A2C1}"/>
                </a:ext>
              </a:extLst>
            </p:cNvPr>
            <p:cNvSpPr/>
            <p:nvPr/>
          </p:nvSpPr>
          <p:spPr>
            <a:xfrm>
              <a:off x="5889855" y="2756662"/>
              <a:ext cx="3751" cy="7598"/>
            </a:xfrm>
            <a:custGeom>
              <a:avLst/>
              <a:gdLst/>
              <a:ahLst/>
              <a:cxnLst/>
              <a:rect l="l" t="t" r="r" b="b"/>
              <a:pathLst>
                <a:path w="78" h="158" extrusionOk="0">
                  <a:moveTo>
                    <a:pt x="58" y="0"/>
                  </a:moveTo>
                  <a:lnTo>
                    <a:pt x="1" y="151"/>
                  </a:lnTo>
                  <a:lnTo>
                    <a:pt x="20" y="157"/>
                  </a:lnTo>
                  <a:lnTo>
                    <a:pt x="77"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319;p73">
              <a:extLst>
                <a:ext uri="{FF2B5EF4-FFF2-40B4-BE49-F238E27FC236}">
                  <a16:creationId xmlns:a16="http://schemas.microsoft.com/office/drawing/2014/main" id="{BD8097D6-BA78-C851-B01E-EB669F9B1717}"/>
                </a:ext>
              </a:extLst>
            </p:cNvPr>
            <p:cNvSpPr/>
            <p:nvPr/>
          </p:nvSpPr>
          <p:spPr>
            <a:xfrm>
              <a:off x="6010323" y="2432240"/>
              <a:ext cx="5482" cy="12455"/>
            </a:xfrm>
            <a:custGeom>
              <a:avLst/>
              <a:gdLst/>
              <a:ahLst/>
              <a:cxnLst/>
              <a:rect l="l" t="t" r="r" b="b"/>
              <a:pathLst>
                <a:path w="114" h="259" extrusionOk="0">
                  <a:moveTo>
                    <a:pt x="95" y="1"/>
                  </a:moveTo>
                  <a:lnTo>
                    <a:pt x="1" y="252"/>
                  </a:lnTo>
                  <a:lnTo>
                    <a:pt x="19" y="259"/>
                  </a:lnTo>
                  <a:lnTo>
                    <a:pt x="114" y="9"/>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320;p73">
              <a:extLst>
                <a:ext uri="{FF2B5EF4-FFF2-40B4-BE49-F238E27FC236}">
                  <a16:creationId xmlns:a16="http://schemas.microsoft.com/office/drawing/2014/main" id="{B0A3F602-2188-AF21-DA14-8A23E5D76AF5}"/>
                </a:ext>
              </a:extLst>
            </p:cNvPr>
            <p:cNvSpPr/>
            <p:nvPr/>
          </p:nvSpPr>
          <p:spPr>
            <a:xfrm>
              <a:off x="5874995" y="2755027"/>
              <a:ext cx="3751" cy="7550"/>
            </a:xfrm>
            <a:custGeom>
              <a:avLst/>
              <a:gdLst/>
              <a:ahLst/>
              <a:cxnLst/>
              <a:rect l="l" t="t" r="r" b="b"/>
              <a:pathLst>
                <a:path w="78" h="157" extrusionOk="0">
                  <a:moveTo>
                    <a:pt x="58" y="0"/>
                  </a:moveTo>
                  <a:lnTo>
                    <a:pt x="1" y="151"/>
                  </a:lnTo>
                  <a:lnTo>
                    <a:pt x="20" y="157"/>
                  </a:lnTo>
                  <a:lnTo>
                    <a:pt x="77"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321;p73">
              <a:extLst>
                <a:ext uri="{FF2B5EF4-FFF2-40B4-BE49-F238E27FC236}">
                  <a16:creationId xmlns:a16="http://schemas.microsoft.com/office/drawing/2014/main" id="{B0369B8D-096E-6D8A-A04B-231245264F94}"/>
                </a:ext>
              </a:extLst>
            </p:cNvPr>
            <p:cNvSpPr/>
            <p:nvPr/>
          </p:nvSpPr>
          <p:spPr>
            <a:xfrm>
              <a:off x="5996136" y="2431279"/>
              <a:ext cx="5482" cy="12455"/>
            </a:xfrm>
            <a:custGeom>
              <a:avLst/>
              <a:gdLst/>
              <a:ahLst/>
              <a:cxnLst/>
              <a:rect l="l" t="t" r="r" b="b"/>
              <a:pathLst>
                <a:path w="114" h="259" extrusionOk="0">
                  <a:moveTo>
                    <a:pt x="95" y="1"/>
                  </a:moveTo>
                  <a:lnTo>
                    <a:pt x="1" y="251"/>
                  </a:lnTo>
                  <a:lnTo>
                    <a:pt x="18" y="258"/>
                  </a:lnTo>
                  <a:lnTo>
                    <a:pt x="114" y="7"/>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322;p73">
              <a:extLst>
                <a:ext uri="{FF2B5EF4-FFF2-40B4-BE49-F238E27FC236}">
                  <a16:creationId xmlns:a16="http://schemas.microsoft.com/office/drawing/2014/main" id="{930147D1-D75B-B73E-D1FB-295406CF2C26}"/>
                </a:ext>
              </a:extLst>
            </p:cNvPr>
            <p:cNvSpPr/>
            <p:nvPr/>
          </p:nvSpPr>
          <p:spPr>
            <a:xfrm>
              <a:off x="5833349" y="2753729"/>
              <a:ext cx="30874" cy="79204"/>
            </a:xfrm>
            <a:custGeom>
              <a:avLst/>
              <a:gdLst/>
              <a:ahLst/>
              <a:cxnLst/>
              <a:rect l="l" t="t" r="r" b="b"/>
              <a:pathLst>
                <a:path w="642" h="1647" extrusionOk="0">
                  <a:moveTo>
                    <a:pt x="625" y="1"/>
                  </a:moveTo>
                  <a:lnTo>
                    <a:pt x="0" y="1640"/>
                  </a:lnTo>
                  <a:lnTo>
                    <a:pt x="19" y="1647"/>
                  </a:lnTo>
                  <a:lnTo>
                    <a:pt x="642" y="8"/>
                  </a:lnTo>
                  <a:lnTo>
                    <a:pt x="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323;p73">
              <a:extLst>
                <a:ext uri="{FF2B5EF4-FFF2-40B4-BE49-F238E27FC236}">
                  <a16:creationId xmlns:a16="http://schemas.microsoft.com/office/drawing/2014/main" id="{D6F01783-A70D-1AF3-DC52-A3C2688CE1F8}"/>
                </a:ext>
              </a:extLst>
            </p:cNvPr>
            <p:cNvSpPr/>
            <p:nvPr/>
          </p:nvSpPr>
          <p:spPr>
            <a:xfrm>
              <a:off x="5981276" y="2429740"/>
              <a:ext cx="5482" cy="12407"/>
            </a:xfrm>
            <a:custGeom>
              <a:avLst/>
              <a:gdLst/>
              <a:ahLst/>
              <a:cxnLst/>
              <a:rect l="l" t="t" r="r" b="b"/>
              <a:pathLst>
                <a:path w="114" h="258" extrusionOk="0">
                  <a:moveTo>
                    <a:pt x="97" y="0"/>
                  </a:moveTo>
                  <a:lnTo>
                    <a:pt x="1" y="250"/>
                  </a:lnTo>
                  <a:lnTo>
                    <a:pt x="19" y="258"/>
                  </a:lnTo>
                  <a:lnTo>
                    <a:pt x="114" y="6"/>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324;p73">
              <a:extLst>
                <a:ext uri="{FF2B5EF4-FFF2-40B4-BE49-F238E27FC236}">
                  <a16:creationId xmlns:a16="http://schemas.microsoft.com/office/drawing/2014/main" id="{2AB513B5-17F5-4291-3438-0418EC933080}"/>
                </a:ext>
              </a:extLst>
            </p:cNvPr>
            <p:cNvSpPr/>
            <p:nvPr/>
          </p:nvSpPr>
          <p:spPr>
            <a:xfrm>
              <a:off x="5837917" y="2738580"/>
              <a:ext cx="17120" cy="43137"/>
            </a:xfrm>
            <a:custGeom>
              <a:avLst/>
              <a:gdLst/>
              <a:ahLst/>
              <a:cxnLst/>
              <a:rect l="l" t="t" r="r" b="b"/>
              <a:pathLst>
                <a:path w="356" h="897" extrusionOk="0">
                  <a:moveTo>
                    <a:pt x="337" y="0"/>
                  </a:moveTo>
                  <a:lnTo>
                    <a:pt x="0" y="889"/>
                  </a:lnTo>
                  <a:lnTo>
                    <a:pt x="17" y="896"/>
                  </a:lnTo>
                  <a:lnTo>
                    <a:pt x="356" y="8"/>
                  </a:lnTo>
                  <a:lnTo>
                    <a:pt x="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325;p73">
              <a:extLst>
                <a:ext uri="{FF2B5EF4-FFF2-40B4-BE49-F238E27FC236}">
                  <a16:creationId xmlns:a16="http://schemas.microsoft.com/office/drawing/2014/main" id="{9DAC061B-B87E-F7AB-44CB-919C1E2A565B}"/>
                </a:ext>
              </a:extLst>
            </p:cNvPr>
            <p:cNvSpPr/>
            <p:nvPr/>
          </p:nvSpPr>
          <p:spPr>
            <a:xfrm>
              <a:off x="5967762" y="2429259"/>
              <a:ext cx="5482" cy="12455"/>
            </a:xfrm>
            <a:custGeom>
              <a:avLst/>
              <a:gdLst/>
              <a:ahLst/>
              <a:cxnLst/>
              <a:rect l="l" t="t" r="r" b="b"/>
              <a:pathLst>
                <a:path w="114" h="259" extrusionOk="0">
                  <a:moveTo>
                    <a:pt x="95" y="1"/>
                  </a:moveTo>
                  <a:lnTo>
                    <a:pt x="1" y="252"/>
                  </a:lnTo>
                  <a:lnTo>
                    <a:pt x="18" y="258"/>
                  </a:lnTo>
                  <a:lnTo>
                    <a:pt x="114" y="7"/>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326;p73">
              <a:extLst>
                <a:ext uri="{FF2B5EF4-FFF2-40B4-BE49-F238E27FC236}">
                  <a16:creationId xmlns:a16="http://schemas.microsoft.com/office/drawing/2014/main" id="{4476A0BB-F7A6-73DC-F83E-70E1421476EE}"/>
                </a:ext>
              </a:extLst>
            </p:cNvPr>
            <p:cNvSpPr/>
            <p:nvPr/>
          </p:nvSpPr>
          <p:spPr>
            <a:xfrm>
              <a:off x="5952325" y="2427095"/>
              <a:ext cx="5482" cy="12503"/>
            </a:xfrm>
            <a:custGeom>
              <a:avLst/>
              <a:gdLst/>
              <a:ahLst/>
              <a:cxnLst/>
              <a:rect l="l" t="t" r="r" b="b"/>
              <a:pathLst>
                <a:path w="114" h="260" extrusionOk="0">
                  <a:moveTo>
                    <a:pt x="95" y="1"/>
                  </a:moveTo>
                  <a:lnTo>
                    <a:pt x="0" y="252"/>
                  </a:lnTo>
                  <a:lnTo>
                    <a:pt x="17" y="260"/>
                  </a:lnTo>
                  <a:lnTo>
                    <a:pt x="113" y="8"/>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327;p73">
              <a:extLst>
                <a:ext uri="{FF2B5EF4-FFF2-40B4-BE49-F238E27FC236}">
                  <a16:creationId xmlns:a16="http://schemas.microsoft.com/office/drawing/2014/main" id="{ADC08796-60B7-C403-8549-B55476D31783}"/>
                </a:ext>
              </a:extLst>
            </p:cNvPr>
            <p:cNvSpPr/>
            <p:nvPr/>
          </p:nvSpPr>
          <p:spPr>
            <a:xfrm>
              <a:off x="5842149" y="2687123"/>
              <a:ext cx="17168" cy="43041"/>
            </a:xfrm>
            <a:custGeom>
              <a:avLst/>
              <a:gdLst/>
              <a:ahLst/>
              <a:cxnLst/>
              <a:rect l="l" t="t" r="r" b="b"/>
              <a:pathLst>
                <a:path w="357" h="895" extrusionOk="0">
                  <a:moveTo>
                    <a:pt x="339" y="1"/>
                  </a:moveTo>
                  <a:lnTo>
                    <a:pt x="1" y="889"/>
                  </a:lnTo>
                  <a:lnTo>
                    <a:pt x="19" y="895"/>
                  </a:lnTo>
                  <a:lnTo>
                    <a:pt x="356"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328;p73">
              <a:extLst>
                <a:ext uri="{FF2B5EF4-FFF2-40B4-BE49-F238E27FC236}">
                  <a16:creationId xmlns:a16="http://schemas.microsoft.com/office/drawing/2014/main" id="{74D05098-6E4D-2606-7E4C-4DA380DF5A98}"/>
                </a:ext>
              </a:extLst>
            </p:cNvPr>
            <p:cNvSpPr/>
            <p:nvPr/>
          </p:nvSpPr>
          <p:spPr>
            <a:xfrm>
              <a:off x="5937754" y="2425844"/>
              <a:ext cx="5482" cy="12455"/>
            </a:xfrm>
            <a:custGeom>
              <a:avLst/>
              <a:gdLst/>
              <a:ahLst/>
              <a:cxnLst/>
              <a:rect l="l" t="t" r="r" b="b"/>
              <a:pathLst>
                <a:path w="114" h="259" extrusionOk="0">
                  <a:moveTo>
                    <a:pt x="95" y="0"/>
                  </a:moveTo>
                  <a:lnTo>
                    <a:pt x="0" y="252"/>
                  </a:lnTo>
                  <a:lnTo>
                    <a:pt x="19" y="258"/>
                  </a:lnTo>
                  <a:lnTo>
                    <a:pt x="114" y="6"/>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329;p73">
              <a:extLst>
                <a:ext uri="{FF2B5EF4-FFF2-40B4-BE49-F238E27FC236}">
                  <a16:creationId xmlns:a16="http://schemas.microsoft.com/office/drawing/2014/main" id="{35640946-C3B6-F6CE-1023-C48D48B11A4B}"/>
                </a:ext>
              </a:extLst>
            </p:cNvPr>
            <p:cNvSpPr/>
            <p:nvPr/>
          </p:nvSpPr>
          <p:spPr>
            <a:xfrm>
              <a:off x="5846718" y="2642013"/>
              <a:ext cx="14812" cy="36933"/>
            </a:xfrm>
            <a:custGeom>
              <a:avLst/>
              <a:gdLst/>
              <a:ahLst/>
              <a:cxnLst/>
              <a:rect l="l" t="t" r="r" b="b"/>
              <a:pathLst>
                <a:path w="308" h="768" extrusionOk="0">
                  <a:moveTo>
                    <a:pt x="289" y="1"/>
                  </a:moveTo>
                  <a:lnTo>
                    <a:pt x="0" y="760"/>
                  </a:lnTo>
                  <a:lnTo>
                    <a:pt x="19" y="768"/>
                  </a:lnTo>
                  <a:lnTo>
                    <a:pt x="308" y="7"/>
                  </a:lnTo>
                  <a:lnTo>
                    <a:pt x="2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330;p73">
              <a:extLst>
                <a:ext uri="{FF2B5EF4-FFF2-40B4-BE49-F238E27FC236}">
                  <a16:creationId xmlns:a16="http://schemas.microsoft.com/office/drawing/2014/main" id="{489AD0D9-19D8-7847-C9C1-637ADDC91EB9}"/>
                </a:ext>
              </a:extLst>
            </p:cNvPr>
            <p:cNvSpPr/>
            <p:nvPr/>
          </p:nvSpPr>
          <p:spPr>
            <a:xfrm>
              <a:off x="5923278" y="2424546"/>
              <a:ext cx="5530" cy="12551"/>
            </a:xfrm>
            <a:custGeom>
              <a:avLst/>
              <a:gdLst/>
              <a:ahLst/>
              <a:cxnLst/>
              <a:rect l="l" t="t" r="r" b="b"/>
              <a:pathLst>
                <a:path w="115" h="261" extrusionOk="0">
                  <a:moveTo>
                    <a:pt x="96" y="1"/>
                  </a:moveTo>
                  <a:lnTo>
                    <a:pt x="0" y="252"/>
                  </a:lnTo>
                  <a:lnTo>
                    <a:pt x="19" y="260"/>
                  </a:lnTo>
                  <a:lnTo>
                    <a:pt x="115" y="9"/>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331;p73">
              <a:extLst>
                <a:ext uri="{FF2B5EF4-FFF2-40B4-BE49-F238E27FC236}">
                  <a16:creationId xmlns:a16="http://schemas.microsoft.com/office/drawing/2014/main" id="{DA3C328D-F60D-BC74-F05B-470E6E28150A}"/>
                </a:ext>
              </a:extLst>
            </p:cNvPr>
            <p:cNvSpPr/>
            <p:nvPr/>
          </p:nvSpPr>
          <p:spPr>
            <a:xfrm>
              <a:off x="5908755" y="2423295"/>
              <a:ext cx="5530" cy="12455"/>
            </a:xfrm>
            <a:custGeom>
              <a:avLst/>
              <a:gdLst/>
              <a:ahLst/>
              <a:cxnLst/>
              <a:rect l="l" t="t" r="r" b="b"/>
              <a:pathLst>
                <a:path w="115" h="259" extrusionOk="0">
                  <a:moveTo>
                    <a:pt x="96" y="0"/>
                  </a:moveTo>
                  <a:lnTo>
                    <a:pt x="1" y="252"/>
                  </a:lnTo>
                  <a:lnTo>
                    <a:pt x="18" y="258"/>
                  </a:lnTo>
                  <a:lnTo>
                    <a:pt x="114" y="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332;p73">
              <a:extLst>
                <a:ext uri="{FF2B5EF4-FFF2-40B4-BE49-F238E27FC236}">
                  <a16:creationId xmlns:a16="http://schemas.microsoft.com/office/drawing/2014/main" id="{946036CA-D2B6-20DE-34A0-F4EED0FD8151}"/>
                </a:ext>
              </a:extLst>
            </p:cNvPr>
            <p:cNvSpPr/>
            <p:nvPr/>
          </p:nvSpPr>
          <p:spPr>
            <a:xfrm>
              <a:off x="5863742" y="2532991"/>
              <a:ext cx="8800" cy="21112"/>
            </a:xfrm>
            <a:custGeom>
              <a:avLst/>
              <a:gdLst/>
              <a:ahLst/>
              <a:cxnLst/>
              <a:rect l="l" t="t" r="r" b="b"/>
              <a:pathLst>
                <a:path w="183" h="439" extrusionOk="0">
                  <a:moveTo>
                    <a:pt x="165" y="1"/>
                  </a:moveTo>
                  <a:lnTo>
                    <a:pt x="0" y="431"/>
                  </a:lnTo>
                  <a:lnTo>
                    <a:pt x="19" y="438"/>
                  </a:lnTo>
                  <a:lnTo>
                    <a:pt x="182" y="8"/>
                  </a:lnTo>
                  <a:lnTo>
                    <a:pt x="1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333;p73">
              <a:extLst>
                <a:ext uri="{FF2B5EF4-FFF2-40B4-BE49-F238E27FC236}">
                  <a16:creationId xmlns:a16="http://schemas.microsoft.com/office/drawing/2014/main" id="{3D47E881-7148-8A23-160A-459E4428FBF6}"/>
                </a:ext>
              </a:extLst>
            </p:cNvPr>
            <p:cNvSpPr/>
            <p:nvPr/>
          </p:nvSpPr>
          <p:spPr>
            <a:xfrm>
              <a:off x="5894280" y="2422045"/>
              <a:ext cx="5482" cy="12503"/>
            </a:xfrm>
            <a:custGeom>
              <a:avLst/>
              <a:gdLst/>
              <a:ahLst/>
              <a:cxnLst/>
              <a:rect l="l" t="t" r="r" b="b"/>
              <a:pathLst>
                <a:path w="114" h="260" extrusionOk="0">
                  <a:moveTo>
                    <a:pt x="95" y="0"/>
                  </a:moveTo>
                  <a:lnTo>
                    <a:pt x="1" y="252"/>
                  </a:lnTo>
                  <a:lnTo>
                    <a:pt x="19" y="259"/>
                  </a:lnTo>
                  <a:lnTo>
                    <a:pt x="114" y="8"/>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334;p73">
              <a:extLst>
                <a:ext uri="{FF2B5EF4-FFF2-40B4-BE49-F238E27FC236}">
                  <a16:creationId xmlns:a16="http://schemas.microsoft.com/office/drawing/2014/main" id="{7708E1E1-23A8-BF61-89BC-E283C4F130A1}"/>
                </a:ext>
              </a:extLst>
            </p:cNvPr>
            <p:cNvSpPr/>
            <p:nvPr/>
          </p:nvSpPr>
          <p:spPr>
            <a:xfrm>
              <a:off x="5860231" y="2482063"/>
              <a:ext cx="17168" cy="43041"/>
            </a:xfrm>
            <a:custGeom>
              <a:avLst/>
              <a:gdLst/>
              <a:ahLst/>
              <a:cxnLst/>
              <a:rect l="l" t="t" r="r" b="b"/>
              <a:pathLst>
                <a:path w="357" h="895" extrusionOk="0">
                  <a:moveTo>
                    <a:pt x="339" y="1"/>
                  </a:moveTo>
                  <a:lnTo>
                    <a:pt x="0" y="889"/>
                  </a:lnTo>
                  <a:lnTo>
                    <a:pt x="19" y="895"/>
                  </a:lnTo>
                  <a:lnTo>
                    <a:pt x="356"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335;p73">
              <a:extLst>
                <a:ext uri="{FF2B5EF4-FFF2-40B4-BE49-F238E27FC236}">
                  <a16:creationId xmlns:a16="http://schemas.microsoft.com/office/drawing/2014/main" id="{2B64E83A-211B-1AFF-9A30-0EAE6973BD5A}"/>
                </a:ext>
              </a:extLst>
            </p:cNvPr>
            <p:cNvSpPr/>
            <p:nvPr/>
          </p:nvSpPr>
          <p:spPr>
            <a:xfrm>
              <a:off x="5864127" y="2420458"/>
              <a:ext cx="20775" cy="52851"/>
            </a:xfrm>
            <a:custGeom>
              <a:avLst/>
              <a:gdLst/>
              <a:ahLst/>
              <a:cxnLst/>
              <a:rect l="l" t="t" r="r" b="b"/>
              <a:pathLst>
                <a:path w="432" h="1099" extrusionOk="0">
                  <a:moveTo>
                    <a:pt x="415" y="0"/>
                  </a:moveTo>
                  <a:lnTo>
                    <a:pt x="0" y="1091"/>
                  </a:lnTo>
                  <a:lnTo>
                    <a:pt x="19" y="1098"/>
                  </a:lnTo>
                  <a:lnTo>
                    <a:pt x="432" y="8"/>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336;p73">
              <a:extLst>
                <a:ext uri="{FF2B5EF4-FFF2-40B4-BE49-F238E27FC236}">
                  <a16:creationId xmlns:a16="http://schemas.microsoft.com/office/drawing/2014/main" id="{78EA111C-29A8-326D-CF90-DAA2C95A3A74}"/>
                </a:ext>
              </a:extLst>
            </p:cNvPr>
            <p:cNvSpPr/>
            <p:nvPr/>
          </p:nvSpPr>
          <p:spPr>
            <a:xfrm>
              <a:off x="5868888" y="2419496"/>
              <a:ext cx="1827" cy="2789"/>
            </a:xfrm>
            <a:custGeom>
              <a:avLst/>
              <a:gdLst/>
              <a:ahLst/>
              <a:cxnLst/>
              <a:rect l="l" t="t" r="r" b="b"/>
              <a:pathLst>
                <a:path w="38" h="58" extrusionOk="0">
                  <a:moveTo>
                    <a:pt x="19" y="0"/>
                  </a:moveTo>
                  <a:lnTo>
                    <a:pt x="1" y="50"/>
                  </a:lnTo>
                  <a:lnTo>
                    <a:pt x="18" y="58"/>
                  </a:lnTo>
                  <a:lnTo>
                    <a:pt x="38" y="7"/>
                  </a:lnTo>
                  <a:lnTo>
                    <a:pt x="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337;p73">
              <a:extLst>
                <a:ext uri="{FF2B5EF4-FFF2-40B4-BE49-F238E27FC236}">
                  <a16:creationId xmlns:a16="http://schemas.microsoft.com/office/drawing/2014/main" id="{A111C2DA-E6BD-7CA9-6270-0DD1504193AD}"/>
                </a:ext>
              </a:extLst>
            </p:cNvPr>
            <p:cNvSpPr/>
            <p:nvPr/>
          </p:nvSpPr>
          <p:spPr>
            <a:xfrm>
              <a:off x="6106456" y="3065454"/>
              <a:ext cx="5482" cy="12407"/>
            </a:xfrm>
            <a:custGeom>
              <a:avLst/>
              <a:gdLst/>
              <a:ahLst/>
              <a:cxnLst/>
              <a:rect l="l" t="t" r="r" b="b"/>
              <a:pathLst>
                <a:path w="114" h="258" extrusionOk="0">
                  <a:moveTo>
                    <a:pt x="96" y="0"/>
                  </a:moveTo>
                  <a:lnTo>
                    <a:pt x="0" y="250"/>
                  </a:lnTo>
                  <a:lnTo>
                    <a:pt x="19" y="258"/>
                  </a:lnTo>
                  <a:lnTo>
                    <a:pt x="113" y="6"/>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338;p73">
              <a:extLst>
                <a:ext uri="{FF2B5EF4-FFF2-40B4-BE49-F238E27FC236}">
                  <a16:creationId xmlns:a16="http://schemas.microsoft.com/office/drawing/2014/main" id="{FF90A4B5-ECEC-BF63-0711-2598BA60E50B}"/>
                </a:ext>
              </a:extLst>
            </p:cNvPr>
            <p:cNvSpPr/>
            <p:nvPr/>
          </p:nvSpPr>
          <p:spPr>
            <a:xfrm>
              <a:off x="6091932" y="3064108"/>
              <a:ext cx="5530" cy="12407"/>
            </a:xfrm>
            <a:custGeom>
              <a:avLst/>
              <a:gdLst/>
              <a:ahLst/>
              <a:cxnLst/>
              <a:rect l="l" t="t" r="r" b="b"/>
              <a:pathLst>
                <a:path w="115" h="258" extrusionOk="0">
                  <a:moveTo>
                    <a:pt x="96" y="0"/>
                  </a:moveTo>
                  <a:lnTo>
                    <a:pt x="1" y="252"/>
                  </a:lnTo>
                  <a:lnTo>
                    <a:pt x="18" y="258"/>
                  </a:lnTo>
                  <a:lnTo>
                    <a:pt x="114" y="8"/>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339;p73">
              <a:extLst>
                <a:ext uri="{FF2B5EF4-FFF2-40B4-BE49-F238E27FC236}">
                  <a16:creationId xmlns:a16="http://schemas.microsoft.com/office/drawing/2014/main" id="{5B1BC275-32B9-D21E-E4B2-14A882E5666A}"/>
                </a:ext>
              </a:extLst>
            </p:cNvPr>
            <p:cNvSpPr/>
            <p:nvPr/>
          </p:nvSpPr>
          <p:spPr>
            <a:xfrm>
              <a:off x="6077072" y="3062521"/>
              <a:ext cx="5578" cy="12455"/>
            </a:xfrm>
            <a:custGeom>
              <a:avLst/>
              <a:gdLst/>
              <a:ahLst/>
              <a:cxnLst/>
              <a:rect l="l" t="t" r="r" b="b"/>
              <a:pathLst>
                <a:path w="116" h="259" extrusionOk="0">
                  <a:moveTo>
                    <a:pt x="97" y="1"/>
                  </a:moveTo>
                  <a:lnTo>
                    <a:pt x="1" y="252"/>
                  </a:lnTo>
                  <a:lnTo>
                    <a:pt x="19" y="258"/>
                  </a:lnTo>
                  <a:lnTo>
                    <a:pt x="116" y="8"/>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340;p73">
              <a:extLst>
                <a:ext uri="{FF2B5EF4-FFF2-40B4-BE49-F238E27FC236}">
                  <a16:creationId xmlns:a16="http://schemas.microsoft.com/office/drawing/2014/main" id="{EE02D1B9-086B-CC6E-3D4C-2AB875046299}"/>
                </a:ext>
              </a:extLst>
            </p:cNvPr>
            <p:cNvSpPr/>
            <p:nvPr/>
          </p:nvSpPr>
          <p:spPr>
            <a:xfrm>
              <a:off x="6062886" y="3061559"/>
              <a:ext cx="5578" cy="12503"/>
            </a:xfrm>
            <a:custGeom>
              <a:avLst/>
              <a:gdLst/>
              <a:ahLst/>
              <a:cxnLst/>
              <a:rect l="l" t="t" r="r" b="b"/>
              <a:pathLst>
                <a:path w="116" h="260" extrusionOk="0">
                  <a:moveTo>
                    <a:pt x="97" y="0"/>
                  </a:moveTo>
                  <a:lnTo>
                    <a:pt x="1" y="252"/>
                  </a:lnTo>
                  <a:lnTo>
                    <a:pt x="19" y="260"/>
                  </a:lnTo>
                  <a:lnTo>
                    <a:pt x="116" y="8"/>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341;p73">
              <a:extLst>
                <a:ext uri="{FF2B5EF4-FFF2-40B4-BE49-F238E27FC236}">
                  <a16:creationId xmlns:a16="http://schemas.microsoft.com/office/drawing/2014/main" id="{C6640055-14D2-8B0A-BCF9-444E37145CBC}"/>
                </a:ext>
              </a:extLst>
            </p:cNvPr>
            <p:cNvSpPr/>
            <p:nvPr/>
          </p:nvSpPr>
          <p:spPr>
            <a:xfrm>
              <a:off x="6048122" y="3059972"/>
              <a:ext cx="5482" cy="12455"/>
            </a:xfrm>
            <a:custGeom>
              <a:avLst/>
              <a:gdLst/>
              <a:ahLst/>
              <a:cxnLst/>
              <a:rect l="l" t="t" r="r" b="b"/>
              <a:pathLst>
                <a:path w="114" h="259" extrusionOk="0">
                  <a:moveTo>
                    <a:pt x="97" y="1"/>
                  </a:moveTo>
                  <a:lnTo>
                    <a:pt x="0" y="252"/>
                  </a:lnTo>
                  <a:lnTo>
                    <a:pt x="19" y="259"/>
                  </a:lnTo>
                  <a:lnTo>
                    <a:pt x="114" y="7"/>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342;p73">
              <a:extLst>
                <a:ext uri="{FF2B5EF4-FFF2-40B4-BE49-F238E27FC236}">
                  <a16:creationId xmlns:a16="http://schemas.microsoft.com/office/drawing/2014/main" id="{91AD2459-CAB0-4209-7962-3A6048D1BEF8}"/>
                </a:ext>
              </a:extLst>
            </p:cNvPr>
            <p:cNvSpPr/>
            <p:nvPr/>
          </p:nvSpPr>
          <p:spPr>
            <a:xfrm>
              <a:off x="6033935" y="3059010"/>
              <a:ext cx="5482" cy="12455"/>
            </a:xfrm>
            <a:custGeom>
              <a:avLst/>
              <a:gdLst/>
              <a:ahLst/>
              <a:cxnLst/>
              <a:rect l="l" t="t" r="r" b="b"/>
              <a:pathLst>
                <a:path w="114" h="259" extrusionOk="0">
                  <a:moveTo>
                    <a:pt x="97" y="1"/>
                  </a:moveTo>
                  <a:lnTo>
                    <a:pt x="0" y="252"/>
                  </a:lnTo>
                  <a:lnTo>
                    <a:pt x="19" y="258"/>
                  </a:lnTo>
                  <a:lnTo>
                    <a:pt x="114" y="8"/>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343;p73">
              <a:extLst>
                <a:ext uri="{FF2B5EF4-FFF2-40B4-BE49-F238E27FC236}">
                  <a16:creationId xmlns:a16="http://schemas.microsoft.com/office/drawing/2014/main" id="{AA113E01-5A8E-EA2A-6713-1FD83A4146EC}"/>
                </a:ext>
              </a:extLst>
            </p:cNvPr>
            <p:cNvSpPr/>
            <p:nvPr/>
          </p:nvSpPr>
          <p:spPr>
            <a:xfrm>
              <a:off x="6019075" y="3057423"/>
              <a:ext cx="5578" cy="12455"/>
            </a:xfrm>
            <a:custGeom>
              <a:avLst/>
              <a:gdLst/>
              <a:ahLst/>
              <a:cxnLst/>
              <a:rect l="l" t="t" r="r" b="b"/>
              <a:pathLst>
                <a:path w="116" h="259" extrusionOk="0">
                  <a:moveTo>
                    <a:pt x="97" y="1"/>
                  </a:moveTo>
                  <a:lnTo>
                    <a:pt x="0" y="251"/>
                  </a:lnTo>
                  <a:lnTo>
                    <a:pt x="19" y="259"/>
                  </a:lnTo>
                  <a:lnTo>
                    <a:pt x="115" y="7"/>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344;p73">
              <a:extLst>
                <a:ext uri="{FF2B5EF4-FFF2-40B4-BE49-F238E27FC236}">
                  <a16:creationId xmlns:a16="http://schemas.microsoft.com/office/drawing/2014/main" id="{3DE3841A-9B0A-5477-A00B-4736C8E37D57}"/>
                </a:ext>
              </a:extLst>
            </p:cNvPr>
            <p:cNvSpPr/>
            <p:nvPr/>
          </p:nvSpPr>
          <p:spPr>
            <a:xfrm>
              <a:off x="6004600" y="3056125"/>
              <a:ext cx="5482" cy="12503"/>
            </a:xfrm>
            <a:custGeom>
              <a:avLst/>
              <a:gdLst/>
              <a:ahLst/>
              <a:cxnLst/>
              <a:rect l="l" t="t" r="r" b="b"/>
              <a:pathLst>
                <a:path w="114" h="260" extrusionOk="0">
                  <a:moveTo>
                    <a:pt x="96" y="0"/>
                  </a:moveTo>
                  <a:lnTo>
                    <a:pt x="0" y="252"/>
                  </a:lnTo>
                  <a:lnTo>
                    <a:pt x="19" y="259"/>
                  </a:lnTo>
                  <a:lnTo>
                    <a:pt x="113" y="8"/>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1345;p73">
              <a:extLst>
                <a:ext uri="{FF2B5EF4-FFF2-40B4-BE49-F238E27FC236}">
                  <a16:creationId xmlns:a16="http://schemas.microsoft.com/office/drawing/2014/main" id="{0659B006-7D44-E685-10FA-11BA48C89A48}"/>
                </a:ext>
              </a:extLst>
            </p:cNvPr>
            <p:cNvSpPr/>
            <p:nvPr/>
          </p:nvSpPr>
          <p:spPr>
            <a:xfrm>
              <a:off x="5990076" y="3054922"/>
              <a:ext cx="5530" cy="12407"/>
            </a:xfrm>
            <a:custGeom>
              <a:avLst/>
              <a:gdLst/>
              <a:ahLst/>
              <a:cxnLst/>
              <a:rect l="l" t="t" r="r" b="b"/>
              <a:pathLst>
                <a:path w="115" h="258" extrusionOk="0">
                  <a:moveTo>
                    <a:pt x="97" y="0"/>
                  </a:moveTo>
                  <a:lnTo>
                    <a:pt x="1" y="250"/>
                  </a:lnTo>
                  <a:lnTo>
                    <a:pt x="19" y="258"/>
                  </a:lnTo>
                  <a:lnTo>
                    <a:pt x="114" y="6"/>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1346;p73">
              <a:extLst>
                <a:ext uri="{FF2B5EF4-FFF2-40B4-BE49-F238E27FC236}">
                  <a16:creationId xmlns:a16="http://schemas.microsoft.com/office/drawing/2014/main" id="{AD5BF906-7513-420E-F42A-3321912341B3}"/>
                </a:ext>
              </a:extLst>
            </p:cNvPr>
            <p:cNvSpPr/>
            <p:nvPr/>
          </p:nvSpPr>
          <p:spPr>
            <a:xfrm>
              <a:off x="5975601" y="3053576"/>
              <a:ext cx="5482" cy="12503"/>
            </a:xfrm>
            <a:custGeom>
              <a:avLst/>
              <a:gdLst/>
              <a:ahLst/>
              <a:cxnLst/>
              <a:rect l="l" t="t" r="r" b="b"/>
              <a:pathLst>
                <a:path w="114" h="260" extrusionOk="0">
                  <a:moveTo>
                    <a:pt x="95" y="0"/>
                  </a:moveTo>
                  <a:lnTo>
                    <a:pt x="1" y="252"/>
                  </a:lnTo>
                  <a:lnTo>
                    <a:pt x="18" y="260"/>
                  </a:lnTo>
                  <a:lnTo>
                    <a:pt x="114" y="8"/>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1347;p73">
              <a:extLst>
                <a:ext uri="{FF2B5EF4-FFF2-40B4-BE49-F238E27FC236}">
                  <a16:creationId xmlns:a16="http://schemas.microsoft.com/office/drawing/2014/main" id="{6ED02ABF-0A21-125B-5F1A-2F1D494EE4DA}"/>
                </a:ext>
              </a:extLst>
            </p:cNvPr>
            <p:cNvSpPr/>
            <p:nvPr/>
          </p:nvSpPr>
          <p:spPr>
            <a:xfrm>
              <a:off x="5961126" y="3052277"/>
              <a:ext cx="5482" cy="12551"/>
            </a:xfrm>
            <a:custGeom>
              <a:avLst/>
              <a:gdLst/>
              <a:ahLst/>
              <a:cxnLst/>
              <a:rect l="l" t="t" r="r" b="b"/>
              <a:pathLst>
                <a:path w="114" h="261" extrusionOk="0">
                  <a:moveTo>
                    <a:pt x="95" y="1"/>
                  </a:moveTo>
                  <a:lnTo>
                    <a:pt x="0" y="252"/>
                  </a:lnTo>
                  <a:lnTo>
                    <a:pt x="17" y="260"/>
                  </a:lnTo>
                  <a:lnTo>
                    <a:pt x="114" y="9"/>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348;p73">
              <a:extLst>
                <a:ext uri="{FF2B5EF4-FFF2-40B4-BE49-F238E27FC236}">
                  <a16:creationId xmlns:a16="http://schemas.microsoft.com/office/drawing/2014/main" id="{EB7F1F88-333B-E824-021C-3FE495903CD4}"/>
                </a:ext>
              </a:extLst>
            </p:cNvPr>
            <p:cNvSpPr/>
            <p:nvPr/>
          </p:nvSpPr>
          <p:spPr>
            <a:xfrm>
              <a:off x="5948959" y="3051412"/>
              <a:ext cx="3462" cy="7069"/>
            </a:xfrm>
            <a:custGeom>
              <a:avLst/>
              <a:gdLst/>
              <a:ahLst/>
              <a:cxnLst/>
              <a:rect l="l" t="t" r="r" b="b"/>
              <a:pathLst>
                <a:path w="72" h="147" extrusionOk="0">
                  <a:moveTo>
                    <a:pt x="53" y="0"/>
                  </a:moveTo>
                  <a:lnTo>
                    <a:pt x="0" y="140"/>
                  </a:lnTo>
                  <a:lnTo>
                    <a:pt x="17" y="146"/>
                  </a:lnTo>
                  <a:lnTo>
                    <a:pt x="72" y="6"/>
                  </a:lnTo>
                  <a:lnTo>
                    <a:pt x="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349;p73">
              <a:extLst>
                <a:ext uri="{FF2B5EF4-FFF2-40B4-BE49-F238E27FC236}">
                  <a16:creationId xmlns:a16="http://schemas.microsoft.com/office/drawing/2014/main" id="{C0EDB692-171D-4841-71B0-A960BC6982BF}"/>
                </a:ext>
              </a:extLst>
            </p:cNvPr>
            <p:cNvSpPr/>
            <p:nvPr/>
          </p:nvSpPr>
          <p:spPr>
            <a:xfrm>
              <a:off x="5859847" y="3044823"/>
              <a:ext cx="5049" cy="11349"/>
            </a:xfrm>
            <a:custGeom>
              <a:avLst/>
              <a:gdLst/>
              <a:ahLst/>
              <a:cxnLst/>
              <a:rect l="l" t="t" r="r" b="b"/>
              <a:pathLst>
                <a:path w="105" h="236" extrusionOk="0">
                  <a:moveTo>
                    <a:pt x="88" y="1"/>
                  </a:moveTo>
                  <a:lnTo>
                    <a:pt x="1" y="229"/>
                  </a:lnTo>
                  <a:lnTo>
                    <a:pt x="19" y="235"/>
                  </a:lnTo>
                  <a:lnTo>
                    <a:pt x="105" y="8"/>
                  </a:lnTo>
                  <a:lnTo>
                    <a:pt x="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350;p73">
              <a:extLst>
                <a:ext uri="{FF2B5EF4-FFF2-40B4-BE49-F238E27FC236}">
                  <a16:creationId xmlns:a16="http://schemas.microsoft.com/office/drawing/2014/main" id="{F0675382-28ED-A40E-341C-EC39720EF504}"/>
                </a:ext>
              </a:extLst>
            </p:cNvPr>
            <p:cNvSpPr/>
            <p:nvPr/>
          </p:nvSpPr>
          <p:spPr>
            <a:xfrm>
              <a:off x="5845083" y="3042130"/>
              <a:ext cx="5482" cy="12455"/>
            </a:xfrm>
            <a:custGeom>
              <a:avLst/>
              <a:gdLst/>
              <a:ahLst/>
              <a:cxnLst/>
              <a:rect l="l" t="t" r="r" b="b"/>
              <a:pathLst>
                <a:path w="114" h="259" extrusionOk="0">
                  <a:moveTo>
                    <a:pt x="95" y="1"/>
                  </a:moveTo>
                  <a:lnTo>
                    <a:pt x="0" y="252"/>
                  </a:lnTo>
                  <a:lnTo>
                    <a:pt x="17" y="258"/>
                  </a:lnTo>
                  <a:lnTo>
                    <a:pt x="114" y="7"/>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351;p73">
              <a:extLst>
                <a:ext uri="{FF2B5EF4-FFF2-40B4-BE49-F238E27FC236}">
                  <a16:creationId xmlns:a16="http://schemas.microsoft.com/office/drawing/2014/main" id="{4351A9BF-2020-9CF9-A5C6-071EEDF69A26}"/>
                </a:ext>
              </a:extLst>
            </p:cNvPr>
            <p:cNvSpPr/>
            <p:nvPr/>
          </p:nvSpPr>
          <p:spPr>
            <a:xfrm>
              <a:off x="5830511" y="3040784"/>
              <a:ext cx="5482" cy="12551"/>
            </a:xfrm>
            <a:custGeom>
              <a:avLst/>
              <a:gdLst/>
              <a:ahLst/>
              <a:cxnLst/>
              <a:rect l="l" t="t" r="r" b="b"/>
              <a:pathLst>
                <a:path w="114" h="261" extrusionOk="0">
                  <a:moveTo>
                    <a:pt x="97" y="1"/>
                  </a:moveTo>
                  <a:lnTo>
                    <a:pt x="0" y="252"/>
                  </a:lnTo>
                  <a:lnTo>
                    <a:pt x="19" y="260"/>
                  </a:lnTo>
                  <a:lnTo>
                    <a:pt x="114" y="8"/>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352;p73">
              <a:extLst>
                <a:ext uri="{FF2B5EF4-FFF2-40B4-BE49-F238E27FC236}">
                  <a16:creationId xmlns:a16="http://schemas.microsoft.com/office/drawing/2014/main" id="{55868A93-CE87-1B83-E54C-8E51AC05EBE3}"/>
                </a:ext>
              </a:extLst>
            </p:cNvPr>
            <p:cNvSpPr/>
            <p:nvPr/>
          </p:nvSpPr>
          <p:spPr>
            <a:xfrm>
              <a:off x="5816036" y="3017411"/>
              <a:ext cx="13946" cy="34625"/>
            </a:xfrm>
            <a:custGeom>
              <a:avLst/>
              <a:gdLst/>
              <a:ahLst/>
              <a:cxnLst/>
              <a:rect l="l" t="t" r="r" b="b"/>
              <a:pathLst>
                <a:path w="290" h="720" extrusionOk="0">
                  <a:moveTo>
                    <a:pt x="270" y="1"/>
                  </a:moveTo>
                  <a:lnTo>
                    <a:pt x="0" y="712"/>
                  </a:lnTo>
                  <a:lnTo>
                    <a:pt x="19" y="720"/>
                  </a:lnTo>
                  <a:lnTo>
                    <a:pt x="289" y="8"/>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353;p73">
              <a:extLst>
                <a:ext uri="{FF2B5EF4-FFF2-40B4-BE49-F238E27FC236}">
                  <a16:creationId xmlns:a16="http://schemas.microsoft.com/office/drawing/2014/main" id="{C337C352-DA0B-4EF7-46B1-67C2048F4F18}"/>
                </a:ext>
              </a:extLst>
            </p:cNvPr>
            <p:cNvSpPr/>
            <p:nvPr/>
          </p:nvSpPr>
          <p:spPr>
            <a:xfrm>
              <a:off x="5817286" y="2966195"/>
              <a:ext cx="17216" cy="43041"/>
            </a:xfrm>
            <a:custGeom>
              <a:avLst/>
              <a:gdLst/>
              <a:ahLst/>
              <a:cxnLst/>
              <a:rect l="l" t="t" r="r" b="b"/>
              <a:pathLst>
                <a:path w="358" h="895" extrusionOk="0">
                  <a:moveTo>
                    <a:pt x="339" y="0"/>
                  </a:moveTo>
                  <a:lnTo>
                    <a:pt x="1" y="889"/>
                  </a:lnTo>
                  <a:lnTo>
                    <a:pt x="19" y="895"/>
                  </a:lnTo>
                  <a:lnTo>
                    <a:pt x="358" y="7"/>
                  </a:lnTo>
                  <a:lnTo>
                    <a:pt x="3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354;p73">
              <a:extLst>
                <a:ext uri="{FF2B5EF4-FFF2-40B4-BE49-F238E27FC236}">
                  <a16:creationId xmlns:a16="http://schemas.microsoft.com/office/drawing/2014/main" id="{8C73187E-F52C-0AAF-FC4D-06AEA8F84244}"/>
                </a:ext>
              </a:extLst>
            </p:cNvPr>
            <p:cNvSpPr/>
            <p:nvPr/>
          </p:nvSpPr>
          <p:spPr>
            <a:xfrm>
              <a:off x="5822144" y="2923249"/>
              <a:ext cx="14090" cy="35058"/>
            </a:xfrm>
            <a:custGeom>
              <a:avLst/>
              <a:gdLst/>
              <a:ahLst/>
              <a:cxnLst/>
              <a:rect l="l" t="t" r="r" b="b"/>
              <a:pathLst>
                <a:path w="293" h="729" extrusionOk="0">
                  <a:moveTo>
                    <a:pt x="274" y="1"/>
                  </a:moveTo>
                  <a:lnTo>
                    <a:pt x="1" y="721"/>
                  </a:lnTo>
                  <a:lnTo>
                    <a:pt x="18" y="729"/>
                  </a:lnTo>
                  <a:lnTo>
                    <a:pt x="292" y="8"/>
                  </a:lnTo>
                  <a:lnTo>
                    <a:pt x="2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355;p73">
              <a:extLst>
                <a:ext uri="{FF2B5EF4-FFF2-40B4-BE49-F238E27FC236}">
                  <a16:creationId xmlns:a16="http://schemas.microsoft.com/office/drawing/2014/main" id="{CA7B8E0A-A840-7028-3ACB-69629A705FA8}"/>
                </a:ext>
              </a:extLst>
            </p:cNvPr>
            <p:cNvSpPr/>
            <p:nvPr/>
          </p:nvSpPr>
          <p:spPr>
            <a:xfrm>
              <a:off x="6201964" y="3034676"/>
              <a:ext cx="425404" cy="89351"/>
            </a:xfrm>
            <a:custGeom>
              <a:avLst/>
              <a:gdLst/>
              <a:ahLst/>
              <a:cxnLst/>
              <a:rect l="l" t="t" r="r" b="b"/>
              <a:pathLst>
                <a:path w="8846" h="1858" extrusionOk="0">
                  <a:moveTo>
                    <a:pt x="8581" y="56"/>
                  </a:moveTo>
                  <a:lnTo>
                    <a:pt x="8788" y="75"/>
                  </a:lnTo>
                  <a:lnTo>
                    <a:pt x="8635" y="1802"/>
                  </a:lnTo>
                  <a:lnTo>
                    <a:pt x="56" y="1047"/>
                  </a:lnTo>
                  <a:lnTo>
                    <a:pt x="73" y="840"/>
                  </a:lnTo>
                  <a:lnTo>
                    <a:pt x="8448" y="1576"/>
                  </a:lnTo>
                  <a:lnTo>
                    <a:pt x="8581" y="56"/>
                  </a:lnTo>
                  <a:close/>
                  <a:moveTo>
                    <a:pt x="8536" y="0"/>
                  </a:moveTo>
                  <a:lnTo>
                    <a:pt x="8402" y="1521"/>
                  </a:lnTo>
                  <a:lnTo>
                    <a:pt x="28" y="785"/>
                  </a:lnTo>
                  <a:lnTo>
                    <a:pt x="0" y="1094"/>
                  </a:lnTo>
                  <a:lnTo>
                    <a:pt x="8684" y="1858"/>
                  </a:lnTo>
                  <a:lnTo>
                    <a:pt x="8845" y="28"/>
                  </a:lnTo>
                  <a:lnTo>
                    <a:pt x="85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356;p73">
              <a:extLst>
                <a:ext uri="{FF2B5EF4-FFF2-40B4-BE49-F238E27FC236}">
                  <a16:creationId xmlns:a16="http://schemas.microsoft.com/office/drawing/2014/main" id="{08B5A4DF-A91C-A713-6979-72C3CB1BA4EB}"/>
                </a:ext>
              </a:extLst>
            </p:cNvPr>
            <p:cNvSpPr/>
            <p:nvPr/>
          </p:nvSpPr>
          <p:spPr>
            <a:xfrm>
              <a:off x="6616169" y="3114555"/>
              <a:ext cx="3030" cy="7983"/>
            </a:xfrm>
            <a:custGeom>
              <a:avLst/>
              <a:gdLst/>
              <a:ahLst/>
              <a:cxnLst/>
              <a:rect l="l" t="t" r="r" b="b"/>
              <a:pathLst>
                <a:path w="63" h="166" extrusionOk="0">
                  <a:moveTo>
                    <a:pt x="63" y="1"/>
                  </a:moveTo>
                  <a:lnTo>
                    <a:pt x="1" y="164"/>
                  </a:lnTo>
                  <a:lnTo>
                    <a:pt x="21" y="165"/>
                  </a:lnTo>
                  <a:lnTo>
                    <a:pt x="57" y="72"/>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357;p73">
              <a:extLst>
                <a:ext uri="{FF2B5EF4-FFF2-40B4-BE49-F238E27FC236}">
                  <a16:creationId xmlns:a16="http://schemas.microsoft.com/office/drawing/2014/main" id="{7BFC48E1-335D-AB60-1B9D-EF840A24B219}"/>
                </a:ext>
              </a:extLst>
            </p:cNvPr>
            <p:cNvSpPr/>
            <p:nvPr/>
          </p:nvSpPr>
          <p:spPr>
            <a:xfrm>
              <a:off x="6601598" y="3063338"/>
              <a:ext cx="22073" cy="57948"/>
            </a:xfrm>
            <a:custGeom>
              <a:avLst/>
              <a:gdLst/>
              <a:ahLst/>
              <a:cxnLst/>
              <a:rect l="l" t="t" r="r" b="b"/>
              <a:pathLst>
                <a:path w="459" h="1205" extrusionOk="0">
                  <a:moveTo>
                    <a:pt x="459" y="1"/>
                  </a:moveTo>
                  <a:lnTo>
                    <a:pt x="120" y="887"/>
                  </a:lnTo>
                  <a:lnTo>
                    <a:pt x="97" y="951"/>
                  </a:lnTo>
                  <a:lnTo>
                    <a:pt x="1" y="1203"/>
                  </a:lnTo>
                  <a:lnTo>
                    <a:pt x="23" y="1204"/>
                  </a:lnTo>
                  <a:lnTo>
                    <a:pt x="453" y="72"/>
                  </a:lnTo>
                  <a:lnTo>
                    <a:pt x="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358;p73">
              <a:extLst>
                <a:ext uri="{FF2B5EF4-FFF2-40B4-BE49-F238E27FC236}">
                  <a16:creationId xmlns:a16="http://schemas.microsoft.com/office/drawing/2014/main" id="{77F1D220-D312-0F5F-BCEE-442FE2BE6630}"/>
                </a:ext>
              </a:extLst>
            </p:cNvPr>
            <p:cNvSpPr/>
            <p:nvPr/>
          </p:nvSpPr>
          <p:spPr>
            <a:xfrm>
              <a:off x="6611601" y="3036456"/>
              <a:ext cx="8271" cy="21785"/>
            </a:xfrm>
            <a:custGeom>
              <a:avLst/>
              <a:gdLst/>
              <a:ahLst/>
              <a:cxnLst/>
              <a:rect l="l" t="t" r="r" b="b"/>
              <a:pathLst>
                <a:path w="172" h="453" extrusionOk="0">
                  <a:moveTo>
                    <a:pt x="152" y="1"/>
                  </a:moveTo>
                  <a:lnTo>
                    <a:pt x="7" y="381"/>
                  </a:lnTo>
                  <a:lnTo>
                    <a:pt x="1" y="452"/>
                  </a:lnTo>
                  <a:lnTo>
                    <a:pt x="172" y="4"/>
                  </a:lnTo>
                  <a:lnTo>
                    <a:pt x="1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359;p73">
              <a:extLst>
                <a:ext uri="{FF2B5EF4-FFF2-40B4-BE49-F238E27FC236}">
                  <a16:creationId xmlns:a16="http://schemas.microsoft.com/office/drawing/2014/main" id="{A8042064-78A4-FDCC-3757-266D6B4F6FDD}"/>
                </a:ext>
              </a:extLst>
            </p:cNvPr>
            <p:cNvSpPr/>
            <p:nvPr/>
          </p:nvSpPr>
          <p:spPr>
            <a:xfrm>
              <a:off x="6587123" y="3107774"/>
              <a:ext cx="5675" cy="12215"/>
            </a:xfrm>
            <a:custGeom>
              <a:avLst/>
              <a:gdLst/>
              <a:ahLst/>
              <a:cxnLst/>
              <a:rect l="l" t="t" r="r" b="b"/>
              <a:pathLst>
                <a:path w="118" h="254" extrusionOk="0">
                  <a:moveTo>
                    <a:pt x="97" y="1"/>
                  </a:moveTo>
                  <a:lnTo>
                    <a:pt x="1" y="252"/>
                  </a:lnTo>
                  <a:lnTo>
                    <a:pt x="21" y="254"/>
                  </a:lnTo>
                  <a:lnTo>
                    <a:pt x="117" y="2"/>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360;p73">
              <a:extLst>
                <a:ext uri="{FF2B5EF4-FFF2-40B4-BE49-F238E27FC236}">
                  <a16:creationId xmlns:a16="http://schemas.microsoft.com/office/drawing/2014/main" id="{69F73318-D0FE-4003-E555-2AF2DEA980AF}"/>
                </a:ext>
              </a:extLst>
            </p:cNvPr>
            <p:cNvSpPr/>
            <p:nvPr/>
          </p:nvSpPr>
          <p:spPr>
            <a:xfrm>
              <a:off x="6572647" y="3106524"/>
              <a:ext cx="5627" cy="12215"/>
            </a:xfrm>
            <a:custGeom>
              <a:avLst/>
              <a:gdLst/>
              <a:ahLst/>
              <a:cxnLst/>
              <a:rect l="l" t="t" r="r" b="b"/>
              <a:pathLst>
                <a:path w="117" h="254" extrusionOk="0">
                  <a:moveTo>
                    <a:pt x="95" y="0"/>
                  </a:moveTo>
                  <a:lnTo>
                    <a:pt x="0" y="252"/>
                  </a:lnTo>
                  <a:lnTo>
                    <a:pt x="21" y="253"/>
                  </a:lnTo>
                  <a:lnTo>
                    <a:pt x="117"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361;p73">
              <a:extLst>
                <a:ext uri="{FF2B5EF4-FFF2-40B4-BE49-F238E27FC236}">
                  <a16:creationId xmlns:a16="http://schemas.microsoft.com/office/drawing/2014/main" id="{4AE1F297-4FE8-A8A0-DFD2-5AB04C34DEA4}"/>
                </a:ext>
              </a:extLst>
            </p:cNvPr>
            <p:cNvSpPr/>
            <p:nvPr/>
          </p:nvSpPr>
          <p:spPr>
            <a:xfrm>
              <a:off x="6558172" y="3105226"/>
              <a:ext cx="5578" cy="12215"/>
            </a:xfrm>
            <a:custGeom>
              <a:avLst/>
              <a:gdLst/>
              <a:ahLst/>
              <a:cxnLst/>
              <a:rect l="l" t="t" r="r" b="b"/>
              <a:pathLst>
                <a:path w="116" h="254" extrusionOk="0">
                  <a:moveTo>
                    <a:pt x="95" y="1"/>
                  </a:moveTo>
                  <a:lnTo>
                    <a:pt x="0" y="252"/>
                  </a:lnTo>
                  <a:lnTo>
                    <a:pt x="20" y="254"/>
                  </a:lnTo>
                  <a:lnTo>
                    <a:pt x="115" y="2"/>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362;p73">
              <a:extLst>
                <a:ext uri="{FF2B5EF4-FFF2-40B4-BE49-F238E27FC236}">
                  <a16:creationId xmlns:a16="http://schemas.microsoft.com/office/drawing/2014/main" id="{7684092A-1313-A5E5-BFE0-BD60E2E018E2}"/>
                </a:ext>
              </a:extLst>
            </p:cNvPr>
            <p:cNvSpPr/>
            <p:nvPr/>
          </p:nvSpPr>
          <p:spPr>
            <a:xfrm>
              <a:off x="6543600" y="3103975"/>
              <a:ext cx="5627" cy="12215"/>
            </a:xfrm>
            <a:custGeom>
              <a:avLst/>
              <a:gdLst/>
              <a:ahLst/>
              <a:cxnLst/>
              <a:rect l="l" t="t" r="r" b="b"/>
              <a:pathLst>
                <a:path w="117" h="254" extrusionOk="0">
                  <a:moveTo>
                    <a:pt x="97" y="0"/>
                  </a:moveTo>
                  <a:lnTo>
                    <a:pt x="0" y="252"/>
                  </a:lnTo>
                  <a:lnTo>
                    <a:pt x="22" y="253"/>
                  </a:lnTo>
                  <a:lnTo>
                    <a:pt x="117" y="2"/>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363;p73">
              <a:extLst>
                <a:ext uri="{FF2B5EF4-FFF2-40B4-BE49-F238E27FC236}">
                  <a16:creationId xmlns:a16="http://schemas.microsoft.com/office/drawing/2014/main" id="{1BFDE20E-CB24-1758-8E6B-F7DA6302996A}"/>
                </a:ext>
              </a:extLst>
            </p:cNvPr>
            <p:cNvSpPr/>
            <p:nvPr/>
          </p:nvSpPr>
          <p:spPr>
            <a:xfrm>
              <a:off x="6529125" y="3102677"/>
              <a:ext cx="5627" cy="12263"/>
            </a:xfrm>
            <a:custGeom>
              <a:avLst/>
              <a:gdLst/>
              <a:ahLst/>
              <a:cxnLst/>
              <a:rect l="l" t="t" r="r" b="b"/>
              <a:pathLst>
                <a:path w="117" h="255" extrusionOk="0">
                  <a:moveTo>
                    <a:pt x="96" y="1"/>
                  </a:moveTo>
                  <a:lnTo>
                    <a:pt x="0" y="253"/>
                  </a:lnTo>
                  <a:lnTo>
                    <a:pt x="20" y="254"/>
                  </a:lnTo>
                  <a:lnTo>
                    <a:pt x="117" y="3"/>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364;p73">
              <a:extLst>
                <a:ext uri="{FF2B5EF4-FFF2-40B4-BE49-F238E27FC236}">
                  <a16:creationId xmlns:a16="http://schemas.microsoft.com/office/drawing/2014/main" id="{BA6E4DB7-C44E-B5D9-BB73-569F78EEC67E}"/>
                </a:ext>
              </a:extLst>
            </p:cNvPr>
            <p:cNvSpPr/>
            <p:nvPr/>
          </p:nvSpPr>
          <p:spPr>
            <a:xfrm>
              <a:off x="6514602" y="3101426"/>
              <a:ext cx="5675" cy="12215"/>
            </a:xfrm>
            <a:custGeom>
              <a:avLst/>
              <a:gdLst/>
              <a:ahLst/>
              <a:cxnLst/>
              <a:rect l="l" t="t" r="r" b="b"/>
              <a:pathLst>
                <a:path w="118" h="254" extrusionOk="0">
                  <a:moveTo>
                    <a:pt x="97" y="1"/>
                  </a:moveTo>
                  <a:lnTo>
                    <a:pt x="1" y="252"/>
                  </a:lnTo>
                  <a:lnTo>
                    <a:pt x="21" y="254"/>
                  </a:lnTo>
                  <a:lnTo>
                    <a:pt x="117" y="2"/>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365;p73">
              <a:extLst>
                <a:ext uri="{FF2B5EF4-FFF2-40B4-BE49-F238E27FC236}">
                  <a16:creationId xmlns:a16="http://schemas.microsoft.com/office/drawing/2014/main" id="{407603A6-307E-C2C5-6344-37DD3D4308F7}"/>
                </a:ext>
              </a:extLst>
            </p:cNvPr>
            <p:cNvSpPr/>
            <p:nvPr/>
          </p:nvSpPr>
          <p:spPr>
            <a:xfrm>
              <a:off x="6500126" y="3100176"/>
              <a:ext cx="5578" cy="12215"/>
            </a:xfrm>
            <a:custGeom>
              <a:avLst/>
              <a:gdLst/>
              <a:ahLst/>
              <a:cxnLst/>
              <a:rect l="l" t="t" r="r" b="b"/>
              <a:pathLst>
                <a:path w="116" h="254" extrusionOk="0">
                  <a:moveTo>
                    <a:pt x="95" y="0"/>
                  </a:moveTo>
                  <a:lnTo>
                    <a:pt x="1" y="250"/>
                  </a:lnTo>
                  <a:lnTo>
                    <a:pt x="21" y="253"/>
                  </a:lnTo>
                  <a:lnTo>
                    <a:pt x="115"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366;p73">
              <a:extLst>
                <a:ext uri="{FF2B5EF4-FFF2-40B4-BE49-F238E27FC236}">
                  <a16:creationId xmlns:a16="http://schemas.microsoft.com/office/drawing/2014/main" id="{992FFBDA-D154-4BDC-9C9B-8149BE62303B}"/>
                </a:ext>
              </a:extLst>
            </p:cNvPr>
            <p:cNvSpPr/>
            <p:nvPr/>
          </p:nvSpPr>
          <p:spPr>
            <a:xfrm>
              <a:off x="6485651" y="3098878"/>
              <a:ext cx="5578" cy="12215"/>
            </a:xfrm>
            <a:custGeom>
              <a:avLst/>
              <a:gdLst/>
              <a:ahLst/>
              <a:cxnLst/>
              <a:rect l="l" t="t" r="r" b="b"/>
              <a:pathLst>
                <a:path w="116" h="254" extrusionOk="0">
                  <a:moveTo>
                    <a:pt x="95" y="1"/>
                  </a:moveTo>
                  <a:lnTo>
                    <a:pt x="0" y="251"/>
                  </a:lnTo>
                  <a:lnTo>
                    <a:pt x="21" y="254"/>
                  </a:lnTo>
                  <a:lnTo>
                    <a:pt x="115" y="2"/>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367;p73">
              <a:extLst>
                <a:ext uri="{FF2B5EF4-FFF2-40B4-BE49-F238E27FC236}">
                  <a16:creationId xmlns:a16="http://schemas.microsoft.com/office/drawing/2014/main" id="{E0745871-AA30-7D62-64C2-BEC616C9DB28}"/>
                </a:ext>
              </a:extLst>
            </p:cNvPr>
            <p:cNvSpPr/>
            <p:nvPr/>
          </p:nvSpPr>
          <p:spPr>
            <a:xfrm>
              <a:off x="6471080" y="3097531"/>
              <a:ext cx="5627" cy="12215"/>
            </a:xfrm>
            <a:custGeom>
              <a:avLst/>
              <a:gdLst/>
              <a:ahLst/>
              <a:cxnLst/>
              <a:rect l="l" t="t" r="r" b="b"/>
              <a:pathLst>
                <a:path w="117" h="254" extrusionOk="0">
                  <a:moveTo>
                    <a:pt x="97" y="1"/>
                  </a:moveTo>
                  <a:lnTo>
                    <a:pt x="1" y="252"/>
                  </a:lnTo>
                  <a:lnTo>
                    <a:pt x="21" y="254"/>
                  </a:lnTo>
                  <a:lnTo>
                    <a:pt x="117" y="4"/>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368;p73">
              <a:extLst>
                <a:ext uri="{FF2B5EF4-FFF2-40B4-BE49-F238E27FC236}">
                  <a16:creationId xmlns:a16="http://schemas.microsoft.com/office/drawing/2014/main" id="{0AAD847A-BEF2-04F7-9690-1F7AF60CD2BD}"/>
                </a:ext>
              </a:extLst>
            </p:cNvPr>
            <p:cNvSpPr/>
            <p:nvPr/>
          </p:nvSpPr>
          <p:spPr>
            <a:xfrm>
              <a:off x="6456604" y="3096281"/>
              <a:ext cx="5627" cy="12215"/>
            </a:xfrm>
            <a:custGeom>
              <a:avLst/>
              <a:gdLst/>
              <a:ahLst/>
              <a:cxnLst/>
              <a:rect l="l" t="t" r="r" b="b"/>
              <a:pathLst>
                <a:path w="117" h="254" extrusionOk="0">
                  <a:moveTo>
                    <a:pt x="97" y="0"/>
                  </a:moveTo>
                  <a:lnTo>
                    <a:pt x="0" y="252"/>
                  </a:lnTo>
                  <a:lnTo>
                    <a:pt x="20" y="254"/>
                  </a:lnTo>
                  <a:lnTo>
                    <a:pt x="117" y="4"/>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369;p73">
              <a:extLst>
                <a:ext uri="{FF2B5EF4-FFF2-40B4-BE49-F238E27FC236}">
                  <a16:creationId xmlns:a16="http://schemas.microsoft.com/office/drawing/2014/main" id="{E43882E3-E4F0-FB75-FC1C-38A3CC4ABB1F}"/>
                </a:ext>
              </a:extLst>
            </p:cNvPr>
            <p:cNvSpPr/>
            <p:nvPr/>
          </p:nvSpPr>
          <p:spPr>
            <a:xfrm>
              <a:off x="6442129" y="3095030"/>
              <a:ext cx="5530" cy="12215"/>
            </a:xfrm>
            <a:custGeom>
              <a:avLst/>
              <a:gdLst/>
              <a:ahLst/>
              <a:cxnLst/>
              <a:rect l="l" t="t" r="r" b="b"/>
              <a:pathLst>
                <a:path w="115" h="254" extrusionOk="0">
                  <a:moveTo>
                    <a:pt x="95" y="0"/>
                  </a:moveTo>
                  <a:lnTo>
                    <a:pt x="0" y="252"/>
                  </a:lnTo>
                  <a:lnTo>
                    <a:pt x="20" y="253"/>
                  </a:lnTo>
                  <a:lnTo>
                    <a:pt x="115"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370;p73">
              <a:extLst>
                <a:ext uri="{FF2B5EF4-FFF2-40B4-BE49-F238E27FC236}">
                  <a16:creationId xmlns:a16="http://schemas.microsoft.com/office/drawing/2014/main" id="{9452B880-0BD4-51E5-6591-1888AB522A4C}"/>
                </a:ext>
              </a:extLst>
            </p:cNvPr>
            <p:cNvSpPr/>
            <p:nvPr/>
          </p:nvSpPr>
          <p:spPr>
            <a:xfrm>
              <a:off x="6427606" y="3093732"/>
              <a:ext cx="5578" cy="12215"/>
            </a:xfrm>
            <a:custGeom>
              <a:avLst/>
              <a:gdLst/>
              <a:ahLst/>
              <a:cxnLst/>
              <a:rect l="l" t="t" r="r" b="b"/>
              <a:pathLst>
                <a:path w="116" h="254" extrusionOk="0">
                  <a:moveTo>
                    <a:pt x="96" y="1"/>
                  </a:moveTo>
                  <a:lnTo>
                    <a:pt x="1" y="252"/>
                  </a:lnTo>
                  <a:lnTo>
                    <a:pt x="21" y="254"/>
                  </a:lnTo>
                  <a:lnTo>
                    <a:pt x="116" y="2"/>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371;p73">
              <a:extLst>
                <a:ext uri="{FF2B5EF4-FFF2-40B4-BE49-F238E27FC236}">
                  <a16:creationId xmlns:a16="http://schemas.microsoft.com/office/drawing/2014/main" id="{D1A657A0-0B25-BC60-C0C8-5A9FE86165EB}"/>
                </a:ext>
              </a:extLst>
            </p:cNvPr>
            <p:cNvSpPr/>
            <p:nvPr/>
          </p:nvSpPr>
          <p:spPr>
            <a:xfrm>
              <a:off x="6413082" y="3092482"/>
              <a:ext cx="5627" cy="12215"/>
            </a:xfrm>
            <a:custGeom>
              <a:avLst/>
              <a:gdLst/>
              <a:ahLst/>
              <a:cxnLst/>
              <a:rect l="l" t="t" r="r" b="b"/>
              <a:pathLst>
                <a:path w="117" h="254" extrusionOk="0">
                  <a:moveTo>
                    <a:pt x="96" y="0"/>
                  </a:moveTo>
                  <a:lnTo>
                    <a:pt x="0" y="252"/>
                  </a:lnTo>
                  <a:lnTo>
                    <a:pt x="20" y="253"/>
                  </a:lnTo>
                  <a:lnTo>
                    <a:pt x="116" y="2"/>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372;p73">
              <a:extLst>
                <a:ext uri="{FF2B5EF4-FFF2-40B4-BE49-F238E27FC236}">
                  <a16:creationId xmlns:a16="http://schemas.microsoft.com/office/drawing/2014/main" id="{52FF7777-5570-87AF-389B-688C0A563866}"/>
                </a:ext>
              </a:extLst>
            </p:cNvPr>
            <p:cNvSpPr/>
            <p:nvPr/>
          </p:nvSpPr>
          <p:spPr>
            <a:xfrm>
              <a:off x="6398559" y="3091183"/>
              <a:ext cx="5675" cy="12215"/>
            </a:xfrm>
            <a:custGeom>
              <a:avLst/>
              <a:gdLst/>
              <a:ahLst/>
              <a:cxnLst/>
              <a:rect l="l" t="t" r="r" b="b"/>
              <a:pathLst>
                <a:path w="118" h="254" extrusionOk="0">
                  <a:moveTo>
                    <a:pt x="97" y="1"/>
                  </a:moveTo>
                  <a:lnTo>
                    <a:pt x="1" y="252"/>
                  </a:lnTo>
                  <a:lnTo>
                    <a:pt x="21" y="254"/>
                  </a:lnTo>
                  <a:lnTo>
                    <a:pt x="117" y="2"/>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373;p73">
              <a:extLst>
                <a:ext uri="{FF2B5EF4-FFF2-40B4-BE49-F238E27FC236}">
                  <a16:creationId xmlns:a16="http://schemas.microsoft.com/office/drawing/2014/main" id="{F78C5FFF-3D7B-B771-D180-85010E306DCC}"/>
                </a:ext>
              </a:extLst>
            </p:cNvPr>
            <p:cNvSpPr/>
            <p:nvPr/>
          </p:nvSpPr>
          <p:spPr>
            <a:xfrm>
              <a:off x="6384084" y="3089933"/>
              <a:ext cx="5578" cy="12215"/>
            </a:xfrm>
            <a:custGeom>
              <a:avLst/>
              <a:gdLst/>
              <a:ahLst/>
              <a:cxnLst/>
              <a:rect l="l" t="t" r="r" b="b"/>
              <a:pathLst>
                <a:path w="116" h="254" extrusionOk="0">
                  <a:moveTo>
                    <a:pt x="95" y="0"/>
                  </a:moveTo>
                  <a:lnTo>
                    <a:pt x="1" y="252"/>
                  </a:lnTo>
                  <a:lnTo>
                    <a:pt x="21" y="254"/>
                  </a:lnTo>
                  <a:lnTo>
                    <a:pt x="115"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374;p73">
              <a:extLst>
                <a:ext uri="{FF2B5EF4-FFF2-40B4-BE49-F238E27FC236}">
                  <a16:creationId xmlns:a16="http://schemas.microsoft.com/office/drawing/2014/main" id="{65F27BBB-76D2-6CA4-C64D-C9A1E9FD7000}"/>
                </a:ext>
              </a:extLst>
            </p:cNvPr>
            <p:cNvSpPr/>
            <p:nvPr/>
          </p:nvSpPr>
          <p:spPr>
            <a:xfrm>
              <a:off x="6369608" y="3088682"/>
              <a:ext cx="5578" cy="12215"/>
            </a:xfrm>
            <a:custGeom>
              <a:avLst/>
              <a:gdLst/>
              <a:ahLst/>
              <a:cxnLst/>
              <a:rect l="l" t="t" r="r" b="b"/>
              <a:pathLst>
                <a:path w="116" h="254" extrusionOk="0">
                  <a:moveTo>
                    <a:pt x="95" y="0"/>
                  </a:moveTo>
                  <a:lnTo>
                    <a:pt x="0" y="252"/>
                  </a:lnTo>
                  <a:lnTo>
                    <a:pt x="20" y="253"/>
                  </a:lnTo>
                  <a:lnTo>
                    <a:pt x="115"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375;p73">
              <a:extLst>
                <a:ext uri="{FF2B5EF4-FFF2-40B4-BE49-F238E27FC236}">
                  <a16:creationId xmlns:a16="http://schemas.microsoft.com/office/drawing/2014/main" id="{15B8C2B1-DFB2-085A-2925-FE81CB959D11}"/>
                </a:ext>
              </a:extLst>
            </p:cNvPr>
            <p:cNvSpPr/>
            <p:nvPr/>
          </p:nvSpPr>
          <p:spPr>
            <a:xfrm>
              <a:off x="6355037" y="3087384"/>
              <a:ext cx="5627" cy="12215"/>
            </a:xfrm>
            <a:custGeom>
              <a:avLst/>
              <a:gdLst/>
              <a:ahLst/>
              <a:cxnLst/>
              <a:rect l="l" t="t" r="r" b="b"/>
              <a:pathLst>
                <a:path w="117" h="254" extrusionOk="0">
                  <a:moveTo>
                    <a:pt x="97" y="1"/>
                  </a:moveTo>
                  <a:lnTo>
                    <a:pt x="0" y="252"/>
                  </a:lnTo>
                  <a:lnTo>
                    <a:pt x="21" y="254"/>
                  </a:lnTo>
                  <a:lnTo>
                    <a:pt x="117" y="2"/>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376;p73">
              <a:extLst>
                <a:ext uri="{FF2B5EF4-FFF2-40B4-BE49-F238E27FC236}">
                  <a16:creationId xmlns:a16="http://schemas.microsoft.com/office/drawing/2014/main" id="{42FFA89E-B015-E103-38EC-AE793DB65ECE}"/>
                </a:ext>
              </a:extLst>
            </p:cNvPr>
            <p:cNvSpPr/>
            <p:nvPr/>
          </p:nvSpPr>
          <p:spPr>
            <a:xfrm>
              <a:off x="6340561" y="3086134"/>
              <a:ext cx="5627" cy="12215"/>
            </a:xfrm>
            <a:custGeom>
              <a:avLst/>
              <a:gdLst/>
              <a:ahLst/>
              <a:cxnLst/>
              <a:rect l="l" t="t" r="r" b="b"/>
              <a:pathLst>
                <a:path w="117" h="254" extrusionOk="0">
                  <a:moveTo>
                    <a:pt x="96" y="0"/>
                  </a:moveTo>
                  <a:lnTo>
                    <a:pt x="0" y="252"/>
                  </a:lnTo>
                  <a:lnTo>
                    <a:pt x="20" y="253"/>
                  </a:lnTo>
                  <a:lnTo>
                    <a:pt x="117" y="2"/>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377;p73">
              <a:extLst>
                <a:ext uri="{FF2B5EF4-FFF2-40B4-BE49-F238E27FC236}">
                  <a16:creationId xmlns:a16="http://schemas.microsoft.com/office/drawing/2014/main" id="{04A97C49-8542-59FB-A356-13B443E4F1E2}"/>
                </a:ext>
              </a:extLst>
            </p:cNvPr>
            <p:cNvSpPr/>
            <p:nvPr/>
          </p:nvSpPr>
          <p:spPr>
            <a:xfrm>
              <a:off x="6326038" y="3084835"/>
              <a:ext cx="5578" cy="12215"/>
            </a:xfrm>
            <a:custGeom>
              <a:avLst/>
              <a:gdLst/>
              <a:ahLst/>
              <a:cxnLst/>
              <a:rect l="l" t="t" r="r" b="b"/>
              <a:pathLst>
                <a:path w="116" h="254" extrusionOk="0">
                  <a:moveTo>
                    <a:pt x="96" y="1"/>
                  </a:moveTo>
                  <a:lnTo>
                    <a:pt x="1" y="251"/>
                  </a:lnTo>
                  <a:lnTo>
                    <a:pt x="21" y="254"/>
                  </a:lnTo>
                  <a:lnTo>
                    <a:pt x="116" y="2"/>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378;p73">
              <a:extLst>
                <a:ext uri="{FF2B5EF4-FFF2-40B4-BE49-F238E27FC236}">
                  <a16:creationId xmlns:a16="http://schemas.microsoft.com/office/drawing/2014/main" id="{E1E798FB-2A29-EA09-4957-9FE7FCFA9F5D}"/>
                </a:ext>
              </a:extLst>
            </p:cNvPr>
            <p:cNvSpPr/>
            <p:nvPr/>
          </p:nvSpPr>
          <p:spPr>
            <a:xfrm>
              <a:off x="6311563" y="3083585"/>
              <a:ext cx="5578" cy="12215"/>
            </a:xfrm>
            <a:custGeom>
              <a:avLst/>
              <a:gdLst/>
              <a:ahLst/>
              <a:cxnLst/>
              <a:rect l="l" t="t" r="r" b="b"/>
              <a:pathLst>
                <a:path w="116" h="254" extrusionOk="0">
                  <a:moveTo>
                    <a:pt x="95" y="0"/>
                  </a:moveTo>
                  <a:lnTo>
                    <a:pt x="1" y="250"/>
                  </a:lnTo>
                  <a:lnTo>
                    <a:pt x="21" y="254"/>
                  </a:lnTo>
                  <a:lnTo>
                    <a:pt x="116"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379;p73">
              <a:extLst>
                <a:ext uri="{FF2B5EF4-FFF2-40B4-BE49-F238E27FC236}">
                  <a16:creationId xmlns:a16="http://schemas.microsoft.com/office/drawing/2014/main" id="{B43CBC3F-7954-B727-2649-C70C091FEC10}"/>
                </a:ext>
              </a:extLst>
            </p:cNvPr>
            <p:cNvSpPr/>
            <p:nvPr/>
          </p:nvSpPr>
          <p:spPr>
            <a:xfrm>
              <a:off x="6296991" y="3082238"/>
              <a:ext cx="5675" cy="12215"/>
            </a:xfrm>
            <a:custGeom>
              <a:avLst/>
              <a:gdLst/>
              <a:ahLst/>
              <a:cxnLst/>
              <a:rect l="l" t="t" r="r" b="b"/>
              <a:pathLst>
                <a:path w="118" h="254" extrusionOk="0">
                  <a:moveTo>
                    <a:pt x="97" y="1"/>
                  </a:moveTo>
                  <a:lnTo>
                    <a:pt x="1" y="252"/>
                  </a:lnTo>
                  <a:lnTo>
                    <a:pt x="21" y="254"/>
                  </a:lnTo>
                  <a:lnTo>
                    <a:pt x="117" y="4"/>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380;p73">
              <a:extLst>
                <a:ext uri="{FF2B5EF4-FFF2-40B4-BE49-F238E27FC236}">
                  <a16:creationId xmlns:a16="http://schemas.microsoft.com/office/drawing/2014/main" id="{B5808F29-D43D-2E21-E692-52C3BEC7DD1B}"/>
                </a:ext>
              </a:extLst>
            </p:cNvPr>
            <p:cNvSpPr/>
            <p:nvPr/>
          </p:nvSpPr>
          <p:spPr>
            <a:xfrm>
              <a:off x="6282516" y="3080988"/>
              <a:ext cx="5675" cy="12215"/>
            </a:xfrm>
            <a:custGeom>
              <a:avLst/>
              <a:gdLst/>
              <a:ahLst/>
              <a:cxnLst/>
              <a:rect l="l" t="t" r="r" b="b"/>
              <a:pathLst>
                <a:path w="118" h="254" extrusionOk="0">
                  <a:moveTo>
                    <a:pt x="97" y="0"/>
                  </a:moveTo>
                  <a:lnTo>
                    <a:pt x="1" y="252"/>
                  </a:lnTo>
                  <a:lnTo>
                    <a:pt x="21" y="253"/>
                  </a:lnTo>
                  <a:lnTo>
                    <a:pt x="117" y="3"/>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381;p73">
              <a:extLst>
                <a:ext uri="{FF2B5EF4-FFF2-40B4-BE49-F238E27FC236}">
                  <a16:creationId xmlns:a16="http://schemas.microsoft.com/office/drawing/2014/main" id="{A0164A03-6F4C-9153-2BE2-44B787717D5A}"/>
                </a:ext>
              </a:extLst>
            </p:cNvPr>
            <p:cNvSpPr/>
            <p:nvPr/>
          </p:nvSpPr>
          <p:spPr>
            <a:xfrm>
              <a:off x="6268041" y="3079689"/>
              <a:ext cx="5578" cy="12215"/>
            </a:xfrm>
            <a:custGeom>
              <a:avLst/>
              <a:gdLst/>
              <a:ahLst/>
              <a:cxnLst/>
              <a:rect l="l" t="t" r="r" b="b"/>
              <a:pathLst>
                <a:path w="116" h="254" extrusionOk="0">
                  <a:moveTo>
                    <a:pt x="95" y="1"/>
                  </a:moveTo>
                  <a:lnTo>
                    <a:pt x="0" y="252"/>
                  </a:lnTo>
                  <a:lnTo>
                    <a:pt x="21" y="254"/>
                  </a:lnTo>
                  <a:lnTo>
                    <a:pt x="115" y="2"/>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382;p73">
              <a:extLst>
                <a:ext uri="{FF2B5EF4-FFF2-40B4-BE49-F238E27FC236}">
                  <a16:creationId xmlns:a16="http://schemas.microsoft.com/office/drawing/2014/main" id="{3BD3AE4B-F4E9-394C-F2C9-F77424E605D4}"/>
                </a:ext>
              </a:extLst>
            </p:cNvPr>
            <p:cNvSpPr/>
            <p:nvPr/>
          </p:nvSpPr>
          <p:spPr>
            <a:xfrm>
              <a:off x="6253565" y="3078439"/>
              <a:ext cx="5578" cy="12215"/>
            </a:xfrm>
            <a:custGeom>
              <a:avLst/>
              <a:gdLst/>
              <a:ahLst/>
              <a:cxnLst/>
              <a:rect l="l" t="t" r="r" b="b"/>
              <a:pathLst>
                <a:path w="116" h="254" extrusionOk="0">
                  <a:moveTo>
                    <a:pt x="95" y="0"/>
                  </a:moveTo>
                  <a:lnTo>
                    <a:pt x="0" y="252"/>
                  </a:lnTo>
                  <a:lnTo>
                    <a:pt x="20" y="253"/>
                  </a:lnTo>
                  <a:lnTo>
                    <a:pt x="115"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383;p73">
              <a:extLst>
                <a:ext uri="{FF2B5EF4-FFF2-40B4-BE49-F238E27FC236}">
                  <a16:creationId xmlns:a16="http://schemas.microsoft.com/office/drawing/2014/main" id="{BF1F057E-4718-2DED-133C-55E4F19E2AAA}"/>
                </a:ext>
              </a:extLst>
            </p:cNvPr>
            <p:cNvSpPr/>
            <p:nvPr/>
          </p:nvSpPr>
          <p:spPr>
            <a:xfrm>
              <a:off x="6238994" y="3077140"/>
              <a:ext cx="5627" cy="12263"/>
            </a:xfrm>
            <a:custGeom>
              <a:avLst/>
              <a:gdLst/>
              <a:ahLst/>
              <a:cxnLst/>
              <a:rect l="l" t="t" r="r" b="b"/>
              <a:pathLst>
                <a:path w="117" h="255" extrusionOk="0">
                  <a:moveTo>
                    <a:pt x="97" y="1"/>
                  </a:moveTo>
                  <a:lnTo>
                    <a:pt x="0" y="252"/>
                  </a:lnTo>
                  <a:lnTo>
                    <a:pt x="21" y="254"/>
                  </a:lnTo>
                  <a:lnTo>
                    <a:pt x="117" y="2"/>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384;p73">
              <a:extLst>
                <a:ext uri="{FF2B5EF4-FFF2-40B4-BE49-F238E27FC236}">
                  <a16:creationId xmlns:a16="http://schemas.microsoft.com/office/drawing/2014/main" id="{E5AE945B-DA04-B58C-02B1-A233A95A5278}"/>
                </a:ext>
              </a:extLst>
            </p:cNvPr>
            <p:cNvSpPr/>
            <p:nvPr/>
          </p:nvSpPr>
          <p:spPr>
            <a:xfrm>
              <a:off x="6224519" y="3075890"/>
              <a:ext cx="5627" cy="12215"/>
            </a:xfrm>
            <a:custGeom>
              <a:avLst/>
              <a:gdLst/>
              <a:ahLst/>
              <a:cxnLst/>
              <a:rect l="l" t="t" r="r" b="b"/>
              <a:pathLst>
                <a:path w="117" h="254" extrusionOk="0">
                  <a:moveTo>
                    <a:pt x="96" y="1"/>
                  </a:moveTo>
                  <a:lnTo>
                    <a:pt x="0" y="252"/>
                  </a:lnTo>
                  <a:lnTo>
                    <a:pt x="20" y="254"/>
                  </a:lnTo>
                  <a:lnTo>
                    <a:pt x="117" y="2"/>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385;p73">
              <a:extLst>
                <a:ext uri="{FF2B5EF4-FFF2-40B4-BE49-F238E27FC236}">
                  <a16:creationId xmlns:a16="http://schemas.microsoft.com/office/drawing/2014/main" id="{BAB5BD50-62E5-AB56-5CFD-D2C064E9B593}"/>
                </a:ext>
              </a:extLst>
            </p:cNvPr>
            <p:cNvSpPr/>
            <p:nvPr/>
          </p:nvSpPr>
          <p:spPr>
            <a:xfrm>
              <a:off x="6209995" y="3074640"/>
              <a:ext cx="5578" cy="12215"/>
            </a:xfrm>
            <a:custGeom>
              <a:avLst/>
              <a:gdLst/>
              <a:ahLst/>
              <a:cxnLst/>
              <a:rect l="l" t="t" r="r" b="b"/>
              <a:pathLst>
                <a:path w="116" h="254" extrusionOk="0">
                  <a:moveTo>
                    <a:pt x="96" y="0"/>
                  </a:moveTo>
                  <a:lnTo>
                    <a:pt x="1" y="252"/>
                  </a:lnTo>
                  <a:lnTo>
                    <a:pt x="21" y="253"/>
                  </a:lnTo>
                  <a:lnTo>
                    <a:pt x="116" y="2"/>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386;p73">
              <a:extLst>
                <a:ext uri="{FF2B5EF4-FFF2-40B4-BE49-F238E27FC236}">
                  <a16:creationId xmlns:a16="http://schemas.microsoft.com/office/drawing/2014/main" id="{9F791C53-BA10-EBDB-35D1-48413DC456DE}"/>
                </a:ext>
              </a:extLst>
            </p:cNvPr>
            <p:cNvSpPr/>
            <p:nvPr/>
          </p:nvSpPr>
          <p:spPr>
            <a:xfrm>
              <a:off x="6194318" y="3085989"/>
              <a:ext cx="9474" cy="93150"/>
            </a:xfrm>
            <a:custGeom>
              <a:avLst/>
              <a:gdLst/>
              <a:ahLst/>
              <a:cxnLst/>
              <a:rect l="l" t="t" r="r" b="b"/>
              <a:pathLst>
                <a:path w="197" h="1937" extrusionOk="0">
                  <a:moveTo>
                    <a:pt x="170" y="0"/>
                  </a:moveTo>
                  <a:lnTo>
                    <a:pt x="1" y="1935"/>
                  </a:lnTo>
                  <a:lnTo>
                    <a:pt x="26" y="1937"/>
                  </a:lnTo>
                  <a:lnTo>
                    <a:pt x="196" y="2"/>
                  </a:lnTo>
                  <a:lnTo>
                    <a:pt x="1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387;p73">
              <a:extLst>
                <a:ext uri="{FF2B5EF4-FFF2-40B4-BE49-F238E27FC236}">
                  <a16:creationId xmlns:a16="http://schemas.microsoft.com/office/drawing/2014/main" id="{6EB1122C-8589-5E0E-9AB6-09100FB6B5DD}"/>
                </a:ext>
              </a:extLst>
            </p:cNvPr>
            <p:cNvSpPr/>
            <p:nvPr/>
          </p:nvSpPr>
          <p:spPr>
            <a:xfrm>
              <a:off x="6109149" y="3078583"/>
              <a:ext cx="9426" cy="93247"/>
            </a:xfrm>
            <a:custGeom>
              <a:avLst/>
              <a:gdLst/>
              <a:ahLst/>
              <a:cxnLst/>
              <a:rect l="l" t="t" r="r" b="b"/>
              <a:pathLst>
                <a:path w="196" h="1939" extrusionOk="0">
                  <a:moveTo>
                    <a:pt x="171" y="0"/>
                  </a:moveTo>
                  <a:lnTo>
                    <a:pt x="0" y="1935"/>
                  </a:lnTo>
                  <a:lnTo>
                    <a:pt x="26" y="1938"/>
                  </a:lnTo>
                  <a:lnTo>
                    <a:pt x="196" y="2"/>
                  </a:lnTo>
                  <a:lnTo>
                    <a:pt x="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388;p73">
              <a:extLst>
                <a:ext uri="{FF2B5EF4-FFF2-40B4-BE49-F238E27FC236}">
                  <a16:creationId xmlns:a16="http://schemas.microsoft.com/office/drawing/2014/main" id="{318D99A6-8512-6845-C759-8E91FC4C76F8}"/>
                </a:ext>
              </a:extLst>
            </p:cNvPr>
            <p:cNvSpPr/>
            <p:nvPr/>
          </p:nvSpPr>
          <p:spPr>
            <a:xfrm>
              <a:off x="6400386" y="2380879"/>
              <a:ext cx="297821" cy="27507"/>
            </a:xfrm>
            <a:custGeom>
              <a:avLst/>
              <a:gdLst/>
              <a:ahLst/>
              <a:cxnLst/>
              <a:rect l="l" t="t" r="r" b="b"/>
              <a:pathLst>
                <a:path w="6193" h="572" extrusionOk="0">
                  <a:moveTo>
                    <a:pt x="2" y="0"/>
                  </a:moveTo>
                  <a:lnTo>
                    <a:pt x="0" y="27"/>
                  </a:lnTo>
                  <a:lnTo>
                    <a:pt x="6191" y="572"/>
                  </a:lnTo>
                  <a:lnTo>
                    <a:pt x="6193" y="546"/>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389;p73">
              <a:extLst>
                <a:ext uri="{FF2B5EF4-FFF2-40B4-BE49-F238E27FC236}">
                  <a16:creationId xmlns:a16="http://schemas.microsoft.com/office/drawing/2014/main" id="{54FE02E4-E5B6-10C7-00EA-3904BFCB9FA8}"/>
                </a:ext>
              </a:extLst>
            </p:cNvPr>
            <p:cNvSpPr/>
            <p:nvPr/>
          </p:nvSpPr>
          <p:spPr>
            <a:xfrm>
              <a:off x="6207975" y="2869868"/>
              <a:ext cx="65114" cy="6973"/>
            </a:xfrm>
            <a:custGeom>
              <a:avLst/>
              <a:gdLst/>
              <a:ahLst/>
              <a:cxnLst/>
              <a:rect l="l" t="t" r="r" b="b"/>
              <a:pathLst>
                <a:path w="1354" h="145" extrusionOk="0">
                  <a:moveTo>
                    <a:pt x="3" y="0"/>
                  </a:moveTo>
                  <a:lnTo>
                    <a:pt x="1" y="27"/>
                  </a:lnTo>
                  <a:lnTo>
                    <a:pt x="1350" y="145"/>
                  </a:lnTo>
                  <a:lnTo>
                    <a:pt x="1353" y="120"/>
                  </a:lnTo>
                  <a:lnTo>
                    <a:pt x="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390;p73">
              <a:extLst>
                <a:ext uri="{FF2B5EF4-FFF2-40B4-BE49-F238E27FC236}">
                  <a16:creationId xmlns:a16="http://schemas.microsoft.com/office/drawing/2014/main" id="{E8905A36-8026-6A1D-947B-42AE7AF4B402}"/>
                </a:ext>
              </a:extLst>
            </p:cNvPr>
            <p:cNvSpPr/>
            <p:nvPr/>
          </p:nvSpPr>
          <p:spPr>
            <a:xfrm>
              <a:off x="6004407" y="3039581"/>
              <a:ext cx="252232" cy="23516"/>
            </a:xfrm>
            <a:custGeom>
              <a:avLst/>
              <a:gdLst/>
              <a:ahLst/>
              <a:cxnLst/>
              <a:rect l="l" t="t" r="r" b="b"/>
              <a:pathLst>
                <a:path w="5245" h="489" extrusionOk="0">
                  <a:moveTo>
                    <a:pt x="3" y="1"/>
                  </a:moveTo>
                  <a:lnTo>
                    <a:pt x="1" y="27"/>
                  </a:lnTo>
                  <a:lnTo>
                    <a:pt x="5242" y="488"/>
                  </a:lnTo>
                  <a:lnTo>
                    <a:pt x="5245" y="464"/>
                  </a:lnTo>
                  <a:lnTo>
                    <a:pt x="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391;p73">
              <a:extLst>
                <a:ext uri="{FF2B5EF4-FFF2-40B4-BE49-F238E27FC236}">
                  <a16:creationId xmlns:a16="http://schemas.microsoft.com/office/drawing/2014/main" id="{BDB5233E-91D7-8269-186C-59E71C961067}"/>
                </a:ext>
              </a:extLst>
            </p:cNvPr>
            <p:cNvSpPr/>
            <p:nvPr/>
          </p:nvSpPr>
          <p:spPr>
            <a:xfrm>
              <a:off x="6030665" y="2746130"/>
              <a:ext cx="103730" cy="10436"/>
            </a:xfrm>
            <a:custGeom>
              <a:avLst/>
              <a:gdLst/>
              <a:ahLst/>
              <a:cxnLst/>
              <a:rect l="l" t="t" r="r" b="b"/>
              <a:pathLst>
                <a:path w="2157" h="217" extrusionOk="0">
                  <a:moveTo>
                    <a:pt x="2" y="0"/>
                  </a:moveTo>
                  <a:lnTo>
                    <a:pt x="0" y="27"/>
                  </a:lnTo>
                  <a:lnTo>
                    <a:pt x="2155" y="216"/>
                  </a:lnTo>
                  <a:lnTo>
                    <a:pt x="2157" y="190"/>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392;p73">
              <a:extLst>
                <a:ext uri="{FF2B5EF4-FFF2-40B4-BE49-F238E27FC236}">
                  <a16:creationId xmlns:a16="http://schemas.microsoft.com/office/drawing/2014/main" id="{6C8DB5EE-FDD1-EF26-0A6F-2D5E0389C032}"/>
                </a:ext>
              </a:extLst>
            </p:cNvPr>
            <p:cNvSpPr/>
            <p:nvPr/>
          </p:nvSpPr>
          <p:spPr>
            <a:xfrm>
              <a:off x="6126221" y="2748054"/>
              <a:ext cx="3799" cy="29046"/>
            </a:xfrm>
            <a:custGeom>
              <a:avLst/>
              <a:gdLst/>
              <a:ahLst/>
              <a:cxnLst/>
              <a:rect l="l" t="t" r="r" b="b"/>
              <a:pathLst>
                <a:path w="79" h="604" extrusionOk="0">
                  <a:moveTo>
                    <a:pt x="53" y="1"/>
                  </a:moveTo>
                  <a:lnTo>
                    <a:pt x="1" y="602"/>
                  </a:lnTo>
                  <a:lnTo>
                    <a:pt x="25" y="603"/>
                  </a:lnTo>
                  <a:lnTo>
                    <a:pt x="78" y="2"/>
                  </a:lnTo>
                  <a:lnTo>
                    <a:pt x="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393;p73">
              <a:extLst>
                <a:ext uri="{FF2B5EF4-FFF2-40B4-BE49-F238E27FC236}">
                  <a16:creationId xmlns:a16="http://schemas.microsoft.com/office/drawing/2014/main" id="{9B2B5C8E-95E1-1CEB-9192-BE60B575C648}"/>
                </a:ext>
              </a:extLst>
            </p:cNvPr>
            <p:cNvSpPr/>
            <p:nvPr/>
          </p:nvSpPr>
          <p:spPr>
            <a:xfrm>
              <a:off x="6549179" y="3030059"/>
              <a:ext cx="65018" cy="6973"/>
            </a:xfrm>
            <a:custGeom>
              <a:avLst/>
              <a:gdLst/>
              <a:ahLst/>
              <a:cxnLst/>
              <a:rect l="l" t="t" r="r" b="b"/>
              <a:pathLst>
                <a:path w="1352" h="145" extrusionOk="0">
                  <a:moveTo>
                    <a:pt x="2" y="0"/>
                  </a:moveTo>
                  <a:lnTo>
                    <a:pt x="1" y="25"/>
                  </a:lnTo>
                  <a:lnTo>
                    <a:pt x="1350" y="144"/>
                  </a:lnTo>
                  <a:lnTo>
                    <a:pt x="1352" y="118"/>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394;p73">
              <a:extLst>
                <a:ext uri="{FF2B5EF4-FFF2-40B4-BE49-F238E27FC236}">
                  <a16:creationId xmlns:a16="http://schemas.microsoft.com/office/drawing/2014/main" id="{54EEA167-6103-FB4E-3C28-2A7D60AC7422}"/>
                </a:ext>
              </a:extLst>
            </p:cNvPr>
            <p:cNvSpPr/>
            <p:nvPr/>
          </p:nvSpPr>
          <p:spPr>
            <a:xfrm>
              <a:off x="6551583" y="3021740"/>
              <a:ext cx="8560" cy="82667"/>
            </a:xfrm>
            <a:custGeom>
              <a:avLst/>
              <a:gdLst/>
              <a:ahLst/>
              <a:cxnLst/>
              <a:rect l="l" t="t" r="r" b="b"/>
              <a:pathLst>
                <a:path w="178" h="1719" extrusionOk="0">
                  <a:moveTo>
                    <a:pt x="151" y="1"/>
                  </a:moveTo>
                  <a:lnTo>
                    <a:pt x="0" y="1717"/>
                  </a:lnTo>
                  <a:lnTo>
                    <a:pt x="27" y="1718"/>
                  </a:lnTo>
                  <a:lnTo>
                    <a:pt x="178" y="2"/>
                  </a:lnTo>
                  <a:lnTo>
                    <a:pt x="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395;p73">
              <a:extLst>
                <a:ext uri="{FF2B5EF4-FFF2-40B4-BE49-F238E27FC236}">
                  <a16:creationId xmlns:a16="http://schemas.microsoft.com/office/drawing/2014/main" id="{F0E1A8A7-9741-CBFC-FC42-ED7677B3B8E3}"/>
                </a:ext>
              </a:extLst>
            </p:cNvPr>
            <p:cNvSpPr/>
            <p:nvPr/>
          </p:nvSpPr>
          <p:spPr>
            <a:xfrm>
              <a:off x="6379996" y="2670868"/>
              <a:ext cx="38135" cy="418431"/>
            </a:xfrm>
            <a:custGeom>
              <a:avLst/>
              <a:gdLst/>
              <a:ahLst/>
              <a:cxnLst/>
              <a:rect l="l" t="t" r="r" b="b"/>
              <a:pathLst>
                <a:path w="793" h="8701" extrusionOk="0">
                  <a:moveTo>
                    <a:pt x="766" y="0"/>
                  </a:moveTo>
                  <a:lnTo>
                    <a:pt x="0" y="8699"/>
                  </a:lnTo>
                  <a:lnTo>
                    <a:pt x="26" y="8700"/>
                  </a:lnTo>
                  <a:lnTo>
                    <a:pt x="792" y="2"/>
                  </a:lnTo>
                  <a:lnTo>
                    <a:pt x="7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396;p73">
              <a:extLst>
                <a:ext uri="{FF2B5EF4-FFF2-40B4-BE49-F238E27FC236}">
                  <a16:creationId xmlns:a16="http://schemas.microsoft.com/office/drawing/2014/main" id="{58D4AB9F-DABB-BF71-5A34-2B4F0D49DC05}"/>
                </a:ext>
              </a:extLst>
            </p:cNvPr>
            <p:cNvSpPr/>
            <p:nvPr/>
          </p:nvSpPr>
          <p:spPr>
            <a:xfrm>
              <a:off x="6298819" y="2673994"/>
              <a:ext cx="130276" cy="12744"/>
            </a:xfrm>
            <a:custGeom>
              <a:avLst/>
              <a:gdLst/>
              <a:ahLst/>
              <a:cxnLst/>
              <a:rect l="l" t="t" r="r" b="b"/>
              <a:pathLst>
                <a:path w="2709" h="265" extrusionOk="0">
                  <a:moveTo>
                    <a:pt x="2" y="0"/>
                  </a:moveTo>
                  <a:lnTo>
                    <a:pt x="0" y="25"/>
                  </a:lnTo>
                  <a:lnTo>
                    <a:pt x="2707" y="264"/>
                  </a:lnTo>
                  <a:lnTo>
                    <a:pt x="2708" y="238"/>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397;p73">
              <a:extLst>
                <a:ext uri="{FF2B5EF4-FFF2-40B4-BE49-F238E27FC236}">
                  <a16:creationId xmlns:a16="http://schemas.microsoft.com/office/drawing/2014/main" id="{74E59125-839E-BD02-2E32-F7D3144BBAEC}"/>
                </a:ext>
              </a:extLst>
            </p:cNvPr>
            <p:cNvSpPr/>
            <p:nvPr/>
          </p:nvSpPr>
          <p:spPr>
            <a:xfrm>
              <a:off x="6275302" y="2468982"/>
              <a:ext cx="11878" cy="121427"/>
            </a:xfrm>
            <a:custGeom>
              <a:avLst/>
              <a:gdLst/>
              <a:ahLst/>
              <a:cxnLst/>
              <a:rect l="l" t="t" r="r" b="b"/>
              <a:pathLst>
                <a:path w="247" h="2525" extrusionOk="0">
                  <a:moveTo>
                    <a:pt x="222" y="1"/>
                  </a:moveTo>
                  <a:lnTo>
                    <a:pt x="0" y="2523"/>
                  </a:lnTo>
                  <a:lnTo>
                    <a:pt x="25" y="2524"/>
                  </a:lnTo>
                  <a:lnTo>
                    <a:pt x="247" y="2"/>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398;p73">
              <a:extLst>
                <a:ext uri="{FF2B5EF4-FFF2-40B4-BE49-F238E27FC236}">
                  <a16:creationId xmlns:a16="http://schemas.microsoft.com/office/drawing/2014/main" id="{56F89968-A5F9-56EF-6205-A4BC1D2B45E8}"/>
                </a:ext>
              </a:extLst>
            </p:cNvPr>
            <p:cNvSpPr/>
            <p:nvPr/>
          </p:nvSpPr>
          <p:spPr>
            <a:xfrm>
              <a:off x="6305359" y="2553766"/>
              <a:ext cx="30008" cy="3895"/>
            </a:xfrm>
            <a:custGeom>
              <a:avLst/>
              <a:gdLst/>
              <a:ahLst/>
              <a:cxnLst/>
              <a:rect l="l" t="t" r="r" b="b"/>
              <a:pathLst>
                <a:path w="624" h="81" extrusionOk="0">
                  <a:moveTo>
                    <a:pt x="4" y="0"/>
                  </a:moveTo>
                  <a:lnTo>
                    <a:pt x="1" y="25"/>
                  </a:lnTo>
                  <a:lnTo>
                    <a:pt x="622" y="81"/>
                  </a:lnTo>
                  <a:lnTo>
                    <a:pt x="624" y="56"/>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399;p73">
              <a:extLst>
                <a:ext uri="{FF2B5EF4-FFF2-40B4-BE49-F238E27FC236}">
                  <a16:creationId xmlns:a16="http://schemas.microsoft.com/office/drawing/2014/main" id="{22B6524B-4651-671D-DC41-13E731F0EC68}"/>
                </a:ext>
              </a:extLst>
            </p:cNvPr>
            <p:cNvSpPr/>
            <p:nvPr/>
          </p:nvSpPr>
          <p:spPr>
            <a:xfrm>
              <a:off x="5969638" y="2443590"/>
              <a:ext cx="29383" cy="319606"/>
            </a:xfrm>
            <a:custGeom>
              <a:avLst/>
              <a:gdLst/>
              <a:ahLst/>
              <a:cxnLst/>
              <a:rect l="l" t="t" r="r" b="b"/>
              <a:pathLst>
                <a:path w="611" h="6646" extrusionOk="0">
                  <a:moveTo>
                    <a:pt x="584" y="1"/>
                  </a:moveTo>
                  <a:lnTo>
                    <a:pt x="0" y="6644"/>
                  </a:lnTo>
                  <a:lnTo>
                    <a:pt x="25" y="6645"/>
                  </a:lnTo>
                  <a:lnTo>
                    <a:pt x="611" y="4"/>
                  </a:lnTo>
                  <a:lnTo>
                    <a:pt x="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400;p73">
              <a:extLst>
                <a:ext uri="{FF2B5EF4-FFF2-40B4-BE49-F238E27FC236}">
                  <a16:creationId xmlns:a16="http://schemas.microsoft.com/office/drawing/2014/main" id="{46B62A7D-FAAF-C85F-7242-6B4982840C10}"/>
                </a:ext>
              </a:extLst>
            </p:cNvPr>
            <p:cNvSpPr/>
            <p:nvPr/>
          </p:nvSpPr>
          <p:spPr>
            <a:xfrm>
              <a:off x="5969878" y="2523661"/>
              <a:ext cx="79493" cy="8271"/>
            </a:xfrm>
            <a:custGeom>
              <a:avLst/>
              <a:gdLst/>
              <a:ahLst/>
              <a:cxnLst/>
              <a:rect l="l" t="t" r="r" b="b"/>
              <a:pathLst>
                <a:path w="1653" h="172" extrusionOk="0">
                  <a:moveTo>
                    <a:pt x="2" y="0"/>
                  </a:moveTo>
                  <a:lnTo>
                    <a:pt x="0" y="27"/>
                  </a:lnTo>
                  <a:lnTo>
                    <a:pt x="1649" y="171"/>
                  </a:lnTo>
                  <a:lnTo>
                    <a:pt x="1652" y="146"/>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401;p73">
              <a:extLst>
                <a:ext uri="{FF2B5EF4-FFF2-40B4-BE49-F238E27FC236}">
                  <a16:creationId xmlns:a16="http://schemas.microsoft.com/office/drawing/2014/main" id="{B138BDF8-9FAB-A138-C24B-500AA427FFC0}"/>
                </a:ext>
              </a:extLst>
            </p:cNvPr>
            <p:cNvSpPr/>
            <p:nvPr/>
          </p:nvSpPr>
          <p:spPr>
            <a:xfrm>
              <a:off x="5998588" y="2528422"/>
              <a:ext cx="22169" cy="237372"/>
            </a:xfrm>
            <a:custGeom>
              <a:avLst/>
              <a:gdLst/>
              <a:ahLst/>
              <a:cxnLst/>
              <a:rect l="l" t="t" r="r" b="b"/>
              <a:pathLst>
                <a:path w="461" h="4936" extrusionOk="0">
                  <a:moveTo>
                    <a:pt x="436" y="1"/>
                  </a:moveTo>
                  <a:lnTo>
                    <a:pt x="1" y="4933"/>
                  </a:lnTo>
                  <a:lnTo>
                    <a:pt x="27" y="4936"/>
                  </a:lnTo>
                  <a:lnTo>
                    <a:pt x="460" y="2"/>
                  </a:lnTo>
                  <a:lnTo>
                    <a:pt x="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402;p73">
              <a:extLst>
                <a:ext uri="{FF2B5EF4-FFF2-40B4-BE49-F238E27FC236}">
                  <a16:creationId xmlns:a16="http://schemas.microsoft.com/office/drawing/2014/main" id="{48943EE7-D33A-D730-7815-2C478697CF30}"/>
                </a:ext>
              </a:extLst>
            </p:cNvPr>
            <p:cNvSpPr/>
            <p:nvPr/>
          </p:nvSpPr>
          <p:spPr>
            <a:xfrm>
              <a:off x="6314544" y="2497740"/>
              <a:ext cx="343507" cy="31499"/>
            </a:xfrm>
            <a:custGeom>
              <a:avLst/>
              <a:gdLst/>
              <a:ahLst/>
              <a:cxnLst/>
              <a:rect l="l" t="t" r="r" b="b"/>
              <a:pathLst>
                <a:path w="7143" h="655" extrusionOk="0">
                  <a:moveTo>
                    <a:pt x="4" y="1"/>
                  </a:moveTo>
                  <a:lnTo>
                    <a:pt x="1" y="27"/>
                  </a:lnTo>
                  <a:lnTo>
                    <a:pt x="7139" y="654"/>
                  </a:lnTo>
                  <a:lnTo>
                    <a:pt x="7142" y="630"/>
                  </a:lnTo>
                  <a:lnTo>
                    <a:pt x="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403;p73">
              <a:extLst>
                <a:ext uri="{FF2B5EF4-FFF2-40B4-BE49-F238E27FC236}">
                  <a16:creationId xmlns:a16="http://schemas.microsoft.com/office/drawing/2014/main" id="{05097D36-E6BA-59DB-AF5F-AB6B6AB05E41}"/>
                </a:ext>
              </a:extLst>
            </p:cNvPr>
            <p:cNvSpPr/>
            <p:nvPr/>
          </p:nvSpPr>
          <p:spPr>
            <a:xfrm>
              <a:off x="6556825" y="2942293"/>
              <a:ext cx="65066" cy="6973"/>
            </a:xfrm>
            <a:custGeom>
              <a:avLst/>
              <a:gdLst/>
              <a:ahLst/>
              <a:cxnLst/>
              <a:rect l="l" t="t" r="r" b="b"/>
              <a:pathLst>
                <a:path w="1353" h="145" extrusionOk="0">
                  <a:moveTo>
                    <a:pt x="3" y="1"/>
                  </a:moveTo>
                  <a:lnTo>
                    <a:pt x="0" y="27"/>
                  </a:lnTo>
                  <a:lnTo>
                    <a:pt x="1351" y="145"/>
                  </a:lnTo>
                  <a:lnTo>
                    <a:pt x="1353" y="120"/>
                  </a:lnTo>
                  <a:lnTo>
                    <a:pt x="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404;p73">
              <a:extLst>
                <a:ext uri="{FF2B5EF4-FFF2-40B4-BE49-F238E27FC236}">
                  <a16:creationId xmlns:a16="http://schemas.microsoft.com/office/drawing/2014/main" id="{5A5382D2-D494-E34D-09FF-722EFEDBEE98}"/>
                </a:ext>
              </a:extLst>
            </p:cNvPr>
            <p:cNvSpPr/>
            <p:nvPr/>
          </p:nvSpPr>
          <p:spPr>
            <a:xfrm>
              <a:off x="6578226" y="2698616"/>
              <a:ext cx="65114" cy="7069"/>
            </a:xfrm>
            <a:custGeom>
              <a:avLst/>
              <a:gdLst/>
              <a:ahLst/>
              <a:cxnLst/>
              <a:rect l="l" t="t" r="r" b="b"/>
              <a:pathLst>
                <a:path w="1354" h="147" extrusionOk="0">
                  <a:moveTo>
                    <a:pt x="4" y="1"/>
                  </a:moveTo>
                  <a:lnTo>
                    <a:pt x="1" y="27"/>
                  </a:lnTo>
                  <a:lnTo>
                    <a:pt x="1352" y="147"/>
                  </a:lnTo>
                  <a:lnTo>
                    <a:pt x="1353" y="120"/>
                  </a:lnTo>
                  <a:lnTo>
                    <a:pt x="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405;p73">
              <a:extLst>
                <a:ext uri="{FF2B5EF4-FFF2-40B4-BE49-F238E27FC236}">
                  <a16:creationId xmlns:a16="http://schemas.microsoft.com/office/drawing/2014/main" id="{6E4A93FA-452B-C262-A366-1AC314BF8B4E}"/>
                </a:ext>
              </a:extLst>
            </p:cNvPr>
            <p:cNvSpPr/>
            <p:nvPr/>
          </p:nvSpPr>
          <p:spPr>
            <a:xfrm>
              <a:off x="6564953" y="2689287"/>
              <a:ext cx="24382" cy="262812"/>
            </a:xfrm>
            <a:custGeom>
              <a:avLst/>
              <a:gdLst/>
              <a:ahLst/>
              <a:cxnLst/>
              <a:rect l="l" t="t" r="r" b="b"/>
              <a:pathLst>
                <a:path w="507" h="5465" extrusionOk="0">
                  <a:moveTo>
                    <a:pt x="482" y="1"/>
                  </a:moveTo>
                  <a:lnTo>
                    <a:pt x="0" y="5463"/>
                  </a:lnTo>
                  <a:lnTo>
                    <a:pt x="27" y="5465"/>
                  </a:lnTo>
                  <a:lnTo>
                    <a:pt x="507" y="4"/>
                  </a:lnTo>
                  <a:lnTo>
                    <a:pt x="4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406;p73">
              <a:extLst>
                <a:ext uri="{FF2B5EF4-FFF2-40B4-BE49-F238E27FC236}">
                  <a16:creationId xmlns:a16="http://schemas.microsoft.com/office/drawing/2014/main" id="{D83AD52E-A67D-D92E-56A6-77BA154F16A2}"/>
                </a:ext>
              </a:extLst>
            </p:cNvPr>
            <p:cNvSpPr/>
            <p:nvPr/>
          </p:nvSpPr>
          <p:spPr>
            <a:xfrm>
              <a:off x="6034320" y="2699915"/>
              <a:ext cx="252136" cy="23468"/>
            </a:xfrm>
            <a:custGeom>
              <a:avLst/>
              <a:gdLst/>
              <a:ahLst/>
              <a:cxnLst/>
              <a:rect l="l" t="t" r="r" b="b"/>
              <a:pathLst>
                <a:path w="5243" h="488" extrusionOk="0">
                  <a:moveTo>
                    <a:pt x="2" y="0"/>
                  </a:moveTo>
                  <a:lnTo>
                    <a:pt x="0" y="27"/>
                  </a:lnTo>
                  <a:lnTo>
                    <a:pt x="5241" y="488"/>
                  </a:lnTo>
                  <a:lnTo>
                    <a:pt x="5242" y="463"/>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407;p73">
              <a:extLst>
                <a:ext uri="{FF2B5EF4-FFF2-40B4-BE49-F238E27FC236}">
                  <a16:creationId xmlns:a16="http://schemas.microsoft.com/office/drawing/2014/main" id="{3C8C7367-82EE-313D-AE0B-9FEBB973DD15}"/>
                </a:ext>
              </a:extLst>
            </p:cNvPr>
            <p:cNvSpPr/>
            <p:nvPr/>
          </p:nvSpPr>
          <p:spPr>
            <a:xfrm>
              <a:off x="6179554" y="1800950"/>
              <a:ext cx="2026416" cy="1833431"/>
            </a:xfrm>
            <a:custGeom>
              <a:avLst/>
              <a:gdLst/>
              <a:ahLst/>
              <a:cxnLst/>
              <a:rect l="l" t="t" r="r" b="b"/>
              <a:pathLst>
                <a:path w="42138" h="38125" extrusionOk="0">
                  <a:moveTo>
                    <a:pt x="30044" y="0"/>
                  </a:moveTo>
                  <a:lnTo>
                    <a:pt x="16994" y="8188"/>
                  </a:lnTo>
                  <a:lnTo>
                    <a:pt x="15567" y="9084"/>
                  </a:lnTo>
                  <a:lnTo>
                    <a:pt x="14962" y="9463"/>
                  </a:lnTo>
                  <a:lnTo>
                    <a:pt x="14052" y="10035"/>
                  </a:lnTo>
                  <a:lnTo>
                    <a:pt x="14050" y="10035"/>
                  </a:lnTo>
                  <a:lnTo>
                    <a:pt x="14047" y="10036"/>
                  </a:lnTo>
                  <a:lnTo>
                    <a:pt x="13437" y="10420"/>
                  </a:lnTo>
                  <a:lnTo>
                    <a:pt x="5204" y="15586"/>
                  </a:lnTo>
                  <a:lnTo>
                    <a:pt x="0" y="18850"/>
                  </a:lnTo>
                  <a:lnTo>
                    <a:pt x="12094" y="38125"/>
                  </a:lnTo>
                  <a:lnTo>
                    <a:pt x="22892" y="31349"/>
                  </a:lnTo>
                  <a:lnTo>
                    <a:pt x="26867" y="28855"/>
                  </a:lnTo>
                  <a:lnTo>
                    <a:pt x="28752" y="27671"/>
                  </a:lnTo>
                  <a:lnTo>
                    <a:pt x="29169" y="27411"/>
                  </a:lnTo>
                  <a:lnTo>
                    <a:pt x="29842" y="26988"/>
                  </a:lnTo>
                  <a:lnTo>
                    <a:pt x="32030" y="25616"/>
                  </a:lnTo>
                  <a:lnTo>
                    <a:pt x="33297" y="24819"/>
                  </a:lnTo>
                  <a:lnTo>
                    <a:pt x="42138" y="19272"/>
                  </a:lnTo>
                  <a:lnTo>
                    <a:pt x="30044" y="0"/>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408;p73">
              <a:extLst>
                <a:ext uri="{FF2B5EF4-FFF2-40B4-BE49-F238E27FC236}">
                  <a16:creationId xmlns:a16="http://schemas.microsoft.com/office/drawing/2014/main" id="{EAEE2DDF-A1D7-26E0-3080-20782B4C9026}"/>
                </a:ext>
              </a:extLst>
            </p:cNvPr>
            <p:cNvSpPr/>
            <p:nvPr/>
          </p:nvSpPr>
          <p:spPr>
            <a:xfrm>
              <a:off x="6462135" y="2673032"/>
              <a:ext cx="123543" cy="119263"/>
            </a:xfrm>
            <a:custGeom>
              <a:avLst/>
              <a:gdLst/>
              <a:ahLst/>
              <a:cxnLst/>
              <a:rect l="l" t="t" r="r" b="b"/>
              <a:pathLst>
                <a:path w="2569" h="2480" extrusionOk="0">
                  <a:moveTo>
                    <a:pt x="2432" y="0"/>
                  </a:moveTo>
                  <a:lnTo>
                    <a:pt x="0" y="1527"/>
                  </a:lnTo>
                  <a:lnTo>
                    <a:pt x="598" y="2480"/>
                  </a:lnTo>
                  <a:lnTo>
                    <a:pt x="817" y="2343"/>
                  </a:lnTo>
                  <a:lnTo>
                    <a:pt x="356" y="1607"/>
                  </a:lnTo>
                  <a:lnTo>
                    <a:pt x="2569" y="219"/>
                  </a:lnTo>
                  <a:lnTo>
                    <a:pt x="24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409;p73">
              <a:extLst>
                <a:ext uri="{FF2B5EF4-FFF2-40B4-BE49-F238E27FC236}">
                  <a16:creationId xmlns:a16="http://schemas.microsoft.com/office/drawing/2014/main" id="{3FDACA45-55C1-330D-CD09-9D1007686921}"/>
                </a:ext>
              </a:extLst>
            </p:cNvPr>
            <p:cNvSpPr/>
            <p:nvPr/>
          </p:nvSpPr>
          <p:spPr>
            <a:xfrm>
              <a:off x="6669646" y="2475955"/>
              <a:ext cx="228908" cy="150041"/>
            </a:xfrm>
            <a:custGeom>
              <a:avLst/>
              <a:gdLst/>
              <a:ahLst/>
              <a:cxnLst/>
              <a:rect l="l" t="t" r="r" b="b"/>
              <a:pathLst>
                <a:path w="4760" h="3120" extrusionOk="0">
                  <a:moveTo>
                    <a:pt x="4622" y="0"/>
                  </a:moveTo>
                  <a:lnTo>
                    <a:pt x="0" y="2901"/>
                  </a:lnTo>
                  <a:lnTo>
                    <a:pt x="137" y="3120"/>
                  </a:lnTo>
                  <a:lnTo>
                    <a:pt x="4760" y="219"/>
                  </a:lnTo>
                  <a:lnTo>
                    <a:pt x="4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410;p73">
              <a:extLst>
                <a:ext uri="{FF2B5EF4-FFF2-40B4-BE49-F238E27FC236}">
                  <a16:creationId xmlns:a16="http://schemas.microsoft.com/office/drawing/2014/main" id="{59B32F4A-6A42-A6FC-5B72-E1466EA74CB5}"/>
                </a:ext>
              </a:extLst>
            </p:cNvPr>
            <p:cNvSpPr/>
            <p:nvPr/>
          </p:nvSpPr>
          <p:spPr>
            <a:xfrm>
              <a:off x="6982765" y="2197268"/>
              <a:ext cx="429636" cy="232996"/>
            </a:xfrm>
            <a:custGeom>
              <a:avLst/>
              <a:gdLst/>
              <a:ahLst/>
              <a:cxnLst/>
              <a:rect l="l" t="t" r="r" b="b"/>
              <a:pathLst>
                <a:path w="8934" h="4845" extrusionOk="0">
                  <a:moveTo>
                    <a:pt x="7372" y="0"/>
                  </a:moveTo>
                  <a:lnTo>
                    <a:pt x="0" y="4626"/>
                  </a:lnTo>
                  <a:lnTo>
                    <a:pt x="139" y="4845"/>
                  </a:lnTo>
                  <a:lnTo>
                    <a:pt x="7289" y="357"/>
                  </a:lnTo>
                  <a:lnTo>
                    <a:pt x="8715" y="2629"/>
                  </a:lnTo>
                  <a:lnTo>
                    <a:pt x="8934" y="2492"/>
                  </a:lnTo>
                  <a:lnTo>
                    <a:pt x="7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411;p73">
              <a:extLst>
                <a:ext uri="{FF2B5EF4-FFF2-40B4-BE49-F238E27FC236}">
                  <a16:creationId xmlns:a16="http://schemas.microsoft.com/office/drawing/2014/main" id="{01C27E58-0929-E5CE-DBD9-7C789FA64D88}"/>
                </a:ext>
              </a:extLst>
            </p:cNvPr>
            <p:cNvSpPr/>
            <p:nvPr/>
          </p:nvSpPr>
          <p:spPr>
            <a:xfrm>
              <a:off x="7458815" y="2407762"/>
              <a:ext cx="85696" cy="164564"/>
            </a:xfrm>
            <a:custGeom>
              <a:avLst/>
              <a:gdLst/>
              <a:ahLst/>
              <a:cxnLst/>
              <a:rect l="l" t="t" r="r" b="b"/>
              <a:pathLst>
                <a:path w="1782" h="3422" extrusionOk="0">
                  <a:moveTo>
                    <a:pt x="220" y="0"/>
                  </a:moveTo>
                  <a:lnTo>
                    <a:pt x="1" y="139"/>
                  </a:lnTo>
                  <a:lnTo>
                    <a:pt x="1426" y="2410"/>
                  </a:lnTo>
                  <a:lnTo>
                    <a:pt x="164" y="3202"/>
                  </a:lnTo>
                  <a:lnTo>
                    <a:pt x="300" y="3421"/>
                  </a:lnTo>
                  <a:lnTo>
                    <a:pt x="1782" y="2493"/>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412;p73">
              <a:extLst>
                <a:ext uri="{FF2B5EF4-FFF2-40B4-BE49-F238E27FC236}">
                  <a16:creationId xmlns:a16="http://schemas.microsoft.com/office/drawing/2014/main" id="{94EE7541-F0AD-EA53-8F74-DFCB6F6A0723}"/>
                </a:ext>
              </a:extLst>
            </p:cNvPr>
            <p:cNvSpPr/>
            <p:nvPr/>
          </p:nvSpPr>
          <p:spPr>
            <a:xfrm>
              <a:off x="7303818" y="2618641"/>
              <a:ext cx="217848" cy="451180"/>
            </a:xfrm>
            <a:custGeom>
              <a:avLst/>
              <a:gdLst/>
              <a:ahLst/>
              <a:cxnLst/>
              <a:rect l="l" t="t" r="r" b="b"/>
              <a:pathLst>
                <a:path w="4530" h="9382" extrusionOk="0">
                  <a:moveTo>
                    <a:pt x="1500" y="1"/>
                  </a:moveTo>
                  <a:lnTo>
                    <a:pt x="0" y="942"/>
                  </a:lnTo>
                  <a:lnTo>
                    <a:pt x="4172" y="7591"/>
                  </a:lnTo>
                  <a:lnTo>
                    <a:pt x="1669" y="9162"/>
                  </a:lnTo>
                  <a:lnTo>
                    <a:pt x="1808" y="9381"/>
                  </a:lnTo>
                  <a:lnTo>
                    <a:pt x="4530" y="7673"/>
                  </a:lnTo>
                  <a:lnTo>
                    <a:pt x="357" y="1024"/>
                  </a:lnTo>
                  <a:lnTo>
                    <a:pt x="1638" y="220"/>
                  </a:lnTo>
                  <a:lnTo>
                    <a:pt x="15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413;p73">
              <a:extLst>
                <a:ext uri="{FF2B5EF4-FFF2-40B4-BE49-F238E27FC236}">
                  <a16:creationId xmlns:a16="http://schemas.microsoft.com/office/drawing/2014/main" id="{E5C93967-9829-7750-3B75-22C066F31453}"/>
                </a:ext>
              </a:extLst>
            </p:cNvPr>
            <p:cNvSpPr/>
            <p:nvPr/>
          </p:nvSpPr>
          <p:spPr>
            <a:xfrm>
              <a:off x="7124873" y="3116142"/>
              <a:ext cx="175144" cy="91660"/>
            </a:xfrm>
            <a:custGeom>
              <a:avLst/>
              <a:gdLst/>
              <a:ahLst/>
              <a:cxnLst/>
              <a:rect l="l" t="t" r="r" b="b"/>
              <a:pathLst>
                <a:path w="3642" h="1906" extrusionOk="0">
                  <a:moveTo>
                    <a:pt x="3504" y="0"/>
                  </a:moveTo>
                  <a:lnTo>
                    <a:pt x="1036" y="1549"/>
                  </a:lnTo>
                  <a:lnTo>
                    <a:pt x="219" y="247"/>
                  </a:lnTo>
                  <a:lnTo>
                    <a:pt x="0" y="386"/>
                  </a:lnTo>
                  <a:lnTo>
                    <a:pt x="954" y="1906"/>
                  </a:lnTo>
                  <a:lnTo>
                    <a:pt x="3642" y="219"/>
                  </a:lnTo>
                  <a:lnTo>
                    <a:pt x="3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414;p73">
              <a:extLst>
                <a:ext uri="{FF2B5EF4-FFF2-40B4-BE49-F238E27FC236}">
                  <a16:creationId xmlns:a16="http://schemas.microsoft.com/office/drawing/2014/main" id="{CFCC9806-9981-F06B-E9E1-6012EADFA6E6}"/>
                </a:ext>
              </a:extLst>
            </p:cNvPr>
            <p:cNvSpPr/>
            <p:nvPr/>
          </p:nvSpPr>
          <p:spPr>
            <a:xfrm>
              <a:off x="6937415" y="2967108"/>
              <a:ext cx="141144" cy="76848"/>
            </a:xfrm>
            <a:custGeom>
              <a:avLst/>
              <a:gdLst/>
              <a:ahLst/>
              <a:cxnLst/>
              <a:rect l="l" t="t" r="r" b="b"/>
              <a:pathLst>
                <a:path w="2935" h="1598" extrusionOk="0">
                  <a:moveTo>
                    <a:pt x="2018" y="0"/>
                  </a:moveTo>
                  <a:lnTo>
                    <a:pt x="1" y="1267"/>
                  </a:lnTo>
                  <a:lnTo>
                    <a:pt x="138" y="1486"/>
                  </a:lnTo>
                  <a:lnTo>
                    <a:pt x="1936" y="357"/>
                  </a:lnTo>
                  <a:lnTo>
                    <a:pt x="2714" y="1598"/>
                  </a:lnTo>
                  <a:lnTo>
                    <a:pt x="2934" y="1460"/>
                  </a:lnTo>
                  <a:lnTo>
                    <a:pt x="20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415;p73">
              <a:extLst>
                <a:ext uri="{FF2B5EF4-FFF2-40B4-BE49-F238E27FC236}">
                  <a16:creationId xmlns:a16="http://schemas.microsoft.com/office/drawing/2014/main" id="{F9FB169E-F94C-83FE-D9CF-572292D4CA48}"/>
                </a:ext>
              </a:extLst>
            </p:cNvPr>
            <p:cNvSpPr/>
            <p:nvPr/>
          </p:nvSpPr>
          <p:spPr>
            <a:xfrm>
              <a:off x="6702204" y="3118883"/>
              <a:ext cx="96901" cy="54149"/>
            </a:xfrm>
            <a:custGeom>
              <a:avLst/>
              <a:gdLst/>
              <a:ahLst/>
              <a:cxnLst/>
              <a:rect l="l" t="t" r="r" b="b"/>
              <a:pathLst>
                <a:path w="2015" h="1126" extrusionOk="0">
                  <a:moveTo>
                    <a:pt x="1878" y="1"/>
                  </a:moveTo>
                  <a:lnTo>
                    <a:pt x="654" y="768"/>
                  </a:lnTo>
                  <a:lnTo>
                    <a:pt x="219" y="75"/>
                  </a:lnTo>
                  <a:lnTo>
                    <a:pt x="1" y="214"/>
                  </a:lnTo>
                  <a:lnTo>
                    <a:pt x="574" y="1125"/>
                  </a:lnTo>
                  <a:lnTo>
                    <a:pt x="2015" y="220"/>
                  </a:lnTo>
                  <a:lnTo>
                    <a:pt x="1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416;p73">
              <a:extLst>
                <a:ext uri="{FF2B5EF4-FFF2-40B4-BE49-F238E27FC236}">
                  <a16:creationId xmlns:a16="http://schemas.microsoft.com/office/drawing/2014/main" id="{6CF755EE-ED11-D90F-7A90-3C7E082855D3}"/>
                </a:ext>
              </a:extLst>
            </p:cNvPr>
            <p:cNvSpPr/>
            <p:nvPr/>
          </p:nvSpPr>
          <p:spPr>
            <a:xfrm>
              <a:off x="6547688" y="2875735"/>
              <a:ext cx="108058" cy="162063"/>
            </a:xfrm>
            <a:custGeom>
              <a:avLst/>
              <a:gdLst/>
              <a:ahLst/>
              <a:cxnLst/>
              <a:rect l="l" t="t" r="r" b="b"/>
              <a:pathLst>
                <a:path w="2247" h="3370" extrusionOk="0">
                  <a:moveTo>
                    <a:pt x="220" y="1"/>
                  </a:moveTo>
                  <a:lnTo>
                    <a:pt x="1" y="138"/>
                  </a:lnTo>
                  <a:lnTo>
                    <a:pt x="2027" y="3369"/>
                  </a:lnTo>
                  <a:lnTo>
                    <a:pt x="2246" y="3231"/>
                  </a:ln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417;p73">
              <a:extLst>
                <a:ext uri="{FF2B5EF4-FFF2-40B4-BE49-F238E27FC236}">
                  <a16:creationId xmlns:a16="http://schemas.microsoft.com/office/drawing/2014/main" id="{81CA460A-AA31-CBD7-45EF-FD87B6ADF055}"/>
                </a:ext>
              </a:extLst>
            </p:cNvPr>
            <p:cNvSpPr/>
            <p:nvPr/>
          </p:nvSpPr>
          <p:spPr>
            <a:xfrm>
              <a:off x="6771406" y="2559633"/>
              <a:ext cx="174374" cy="275604"/>
            </a:xfrm>
            <a:custGeom>
              <a:avLst/>
              <a:gdLst/>
              <a:ahLst/>
              <a:cxnLst/>
              <a:rect l="l" t="t" r="r" b="b"/>
              <a:pathLst>
                <a:path w="3626" h="5731" extrusionOk="0">
                  <a:moveTo>
                    <a:pt x="3625" y="5731"/>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418;p73">
              <a:extLst>
                <a:ext uri="{FF2B5EF4-FFF2-40B4-BE49-F238E27FC236}">
                  <a16:creationId xmlns:a16="http://schemas.microsoft.com/office/drawing/2014/main" id="{14A257DD-400A-1564-D5F2-C09E00CFE345}"/>
                </a:ext>
              </a:extLst>
            </p:cNvPr>
            <p:cNvSpPr/>
            <p:nvPr/>
          </p:nvSpPr>
          <p:spPr>
            <a:xfrm>
              <a:off x="6801222" y="2623113"/>
              <a:ext cx="179280" cy="281134"/>
            </a:xfrm>
            <a:custGeom>
              <a:avLst/>
              <a:gdLst/>
              <a:ahLst/>
              <a:cxnLst/>
              <a:rect l="l" t="t" r="r" b="b"/>
              <a:pathLst>
                <a:path w="3728" h="5846" extrusionOk="0">
                  <a:moveTo>
                    <a:pt x="133" y="1"/>
                  </a:moveTo>
                  <a:lnTo>
                    <a:pt x="1" y="83"/>
                  </a:lnTo>
                  <a:lnTo>
                    <a:pt x="3595" y="5846"/>
                  </a:lnTo>
                  <a:lnTo>
                    <a:pt x="3727" y="5763"/>
                  </a:lnTo>
                  <a:lnTo>
                    <a:pt x="1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419;p73">
              <a:extLst>
                <a:ext uri="{FF2B5EF4-FFF2-40B4-BE49-F238E27FC236}">
                  <a16:creationId xmlns:a16="http://schemas.microsoft.com/office/drawing/2014/main" id="{6753F3AC-E746-F71E-0D41-B584DF4E6B9C}"/>
                </a:ext>
              </a:extLst>
            </p:cNvPr>
            <p:cNvSpPr/>
            <p:nvPr/>
          </p:nvSpPr>
          <p:spPr>
            <a:xfrm>
              <a:off x="6999260" y="2919979"/>
              <a:ext cx="34721" cy="54823"/>
            </a:xfrm>
            <a:custGeom>
              <a:avLst/>
              <a:gdLst/>
              <a:ahLst/>
              <a:cxnLst/>
              <a:rect l="l" t="t" r="r" b="b"/>
              <a:pathLst>
                <a:path w="722" h="1140" extrusionOk="0">
                  <a:moveTo>
                    <a:pt x="721" y="1140"/>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420;p73">
              <a:extLst>
                <a:ext uri="{FF2B5EF4-FFF2-40B4-BE49-F238E27FC236}">
                  <a16:creationId xmlns:a16="http://schemas.microsoft.com/office/drawing/2014/main" id="{A4E0FC05-EF77-7D26-1140-56682FEF1E38}"/>
                </a:ext>
              </a:extLst>
            </p:cNvPr>
            <p:cNvSpPr/>
            <p:nvPr/>
          </p:nvSpPr>
          <p:spPr>
            <a:xfrm>
              <a:off x="6995894" y="2917142"/>
              <a:ext cx="41069" cy="58814"/>
            </a:xfrm>
            <a:custGeom>
              <a:avLst/>
              <a:gdLst/>
              <a:ahLst/>
              <a:cxnLst/>
              <a:rect l="l" t="t" r="r" b="b"/>
              <a:pathLst>
                <a:path w="854" h="1223" extrusionOk="0">
                  <a:moveTo>
                    <a:pt x="133" y="0"/>
                  </a:moveTo>
                  <a:lnTo>
                    <a:pt x="1" y="83"/>
                  </a:lnTo>
                  <a:lnTo>
                    <a:pt x="721" y="1222"/>
                  </a:lnTo>
                  <a:lnTo>
                    <a:pt x="853" y="1140"/>
                  </a:lnTo>
                  <a:lnTo>
                    <a:pt x="1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421;p73">
              <a:extLst>
                <a:ext uri="{FF2B5EF4-FFF2-40B4-BE49-F238E27FC236}">
                  <a16:creationId xmlns:a16="http://schemas.microsoft.com/office/drawing/2014/main" id="{C95F25E7-1523-33CC-0BF1-D90B644D0B4A}"/>
                </a:ext>
              </a:extLst>
            </p:cNvPr>
            <p:cNvSpPr/>
            <p:nvPr/>
          </p:nvSpPr>
          <p:spPr>
            <a:xfrm>
              <a:off x="7111744" y="2346158"/>
              <a:ext cx="51023" cy="81224"/>
            </a:xfrm>
            <a:custGeom>
              <a:avLst/>
              <a:gdLst/>
              <a:ahLst/>
              <a:cxnLst/>
              <a:rect l="l" t="t" r="r" b="b"/>
              <a:pathLst>
                <a:path w="1061" h="1689" extrusionOk="0">
                  <a:moveTo>
                    <a:pt x="1061" y="1688"/>
                  </a:move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422;p73">
              <a:extLst>
                <a:ext uri="{FF2B5EF4-FFF2-40B4-BE49-F238E27FC236}">
                  <a16:creationId xmlns:a16="http://schemas.microsoft.com/office/drawing/2014/main" id="{EED66D25-42E3-4F38-87B0-DCA1F4CEF16F}"/>
                </a:ext>
              </a:extLst>
            </p:cNvPr>
            <p:cNvSpPr/>
            <p:nvPr/>
          </p:nvSpPr>
          <p:spPr>
            <a:xfrm>
              <a:off x="7108378" y="2343320"/>
              <a:ext cx="57323" cy="85264"/>
            </a:xfrm>
            <a:custGeom>
              <a:avLst/>
              <a:gdLst/>
              <a:ahLst/>
              <a:cxnLst/>
              <a:rect l="l" t="t" r="r" b="b"/>
              <a:pathLst>
                <a:path w="1192" h="1773" extrusionOk="0">
                  <a:moveTo>
                    <a:pt x="132" y="0"/>
                  </a:moveTo>
                  <a:lnTo>
                    <a:pt x="0" y="83"/>
                  </a:lnTo>
                  <a:lnTo>
                    <a:pt x="1061" y="1772"/>
                  </a:lnTo>
                  <a:lnTo>
                    <a:pt x="1191" y="1688"/>
                  </a:lnTo>
                  <a:lnTo>
                    <a:pt x="1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423;p73">
              <a:extLst>
                <a:ext uri="{FF2B5EF4-FFF2-40B4-BE49-F238E27FC236}">
                  <a16:creationId xmlns:a16="http://schemas.microsoft.com/office/drawing/2014/main" id="{69A15378-4650-B154-8A39-78FD2FD04896}"/>
                </a:ext>
              </a:extLst>
            </p:cNvPr>
            <p:cNvSpPr/>
            <p:nvPr/>
          </p:nvSpPr>
          <p:spPr>
            <a:xfrm>
              <a:off x="7216053" y="2512216"/>
              <a:ext cx="96372" cy="153744"/>
            </a:xfrm>
            <a:custGeom>
              <a:avLst/>
              <a:gdLst/>
              <a:ahLst/>
              <a:cxnLst/>
              <a:rect l="l" t="t" r="r" b="b"/>
              <a:pathLst>
                <a:path w="2004" h="3197" extrusionOk="0">
                  <a:moveTo>
                    <a:pt x="2004" y="3197"/>
                  </a:move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424;p73">
              <a:extLst>
                <a:ext uri="{FF2B5EF4-FFF2-40B4-BE49-F238E27FC236}">
                  <a16:creationId xmlns:a16="http://schemas.microsoft.com/office/drawing/2014/main" id="{6BCB13D8-A131-B245-F77A-DF554B52CB04}"/>
                </a:ext>
              </a:extLst>
            </p:cNvPr>
            <p:cNvSpPr/>
            <p:nvPr/>
          </p:nvSpPr>
          <p:spPr>
            <a:xfrm>
              <a:off x="7238511" y="2536790"/>
              <a:ext cx="102528" cy="158216"/>
            </a:xfrm>
            <a:custGeom>
              <a:avLst/>
              <a:gdLst/>
              <a:ahLst/>
              <a:cxnLst/>
              <a:rect l="l" t="t" r="r" b="b"/>
              <a:pathLst>
                <a:path w="2132" h="3290" extrusionOk="0">
                  <a:moveTo>
                    <a:pt x="133" y="1"/>
                  </a:moveTo>
                  <a:lnTo>
                    <a:pt x="1" y="83"/>
                  </a:lnTo>
                  <a:lnTo>
                    <a:pt x="1999" y="3290"/>
                  </a:lnTo>
                  <a:lnTo>
                    <a:pt x="2131" y="3207"/>
                  </a:lnTo>
                  <a:lnTo>
                    <a:pt x="1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425;p73">
              <a:extLst>
                <a:ext uri="{FF2B5EF4-FFF2-40B4-BE49-F238E27FC236}">
                  <a16:creationId xmlns:a16="http://schemas.microsoft.com/office/drawing/2014/main" id="{0A4A0061-29FE-A8FF-C4C0-BB9E10B0F07C}"/>
                </a:ext>
              </a:extLst>
            </p:cNvPr>
            <p:cNvSpPr/>
            <p:nvPr/>
          </p:nvSpPr>
          <p:spPr>
            <a:xfrm>
              <a:off x="7267414" y="2760750"/>
              <a:ext cx="104548" cy="65643"/>
            </a:xfrm>
            <a:custGeom>
              <a:avLst/>
              <a:gdLst/>
              <a:ahLst/>
              <a:cxnLst/>
              <a:rect l="l" t="t" r="r" b="b"/>
              <a:pathLst>
                <a:path w="2174" h="1365" extrusionOk="0">
                  <a:moveTo>
                    <a:pt x="1" y="1364"/>
                  </a:moveTo>
                  <a:lnTo>
                    <a:pt x="21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426;p73">
              <a:extLst>
                <a:ext uri="{FF2B5EF4-FFF2-40B4-BE49-F238E27FC236}">
                  <a16:creationId xmlns:a16="http://schemas.microsoft.com/office/drawing/2014/main" id="{64C704DF-C376-F56C-50E6-F9E601D38976}"/>
                </a:ext>
              </a:extLst>
            </p:cNvPr>
            <p:cNvSpPr/>
            <p:nvPr/>
          </p:nvSpPr>
          <p:spPr>
            <a:xfrm>
              <a:off x="7265346" y="2756855"/>
              <a:ext cx="108491" cy="71991"/>
            </a:xfrm>
            <a:custGeom>
              <a:avLst/>
              <a:gdLst/>
              <a:ahLst/>
              <a:cxnLst/>
              <a:rect l="l" t="t" r="r" b="b"/>
              <a:pathLst>
                <a:path w="2256" h="1497" extrusionOk="0">
                  <a:moveTo>
                    <a:pt x="2173" y="1"/>
                  </a:moveTo>
                  <a:lnTo>
                    <a:pt x="0" y="1364"/>
                  </a:lnTo>
                  <a:lnTo>
                    <a:pt x="83" y="1496"/>
                  </a:lnTo>
                  <a:lnTo>
                    <a:pt x="2255" y="133"/>
                  </a:lnTo>
                  <a:lnTo>
                    <a:pt x="21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427;p73">
              <a:extLst>
                <a:ext uri="{FF2B5EF4-FFF2-40B4-BE49-F238E27FC236}">
                  <a16:creationId xmlns:a16="http://schemas.microsoft.com/office/drawing/2014/main" id="{8F4232D1-38FD-39D4-CC2C-3D8174B71561}"/>
                </a:ext>
              </a:extLst>
            </p:cNvPr>
            <p:cNvSpPr/>
            <p:nvPr/>
          </p:nvSpPr>
          <p:spPr>
            <a:xfrm>
              <a:off x="7032250" y="2879583"/>
              <a:ext cx="150329" cy="94256"/>
            </a:xfrm>
            <a:custGeom>
              <a:avLst/>
              <a:gdLst/>
              <a:ahLst/>
              <a:cxnLst/>
              <a:rect l="l" t="t" r="r" b="b"/>
              <a:pathLst>
                <a:path w="3126" h="1960" extrusionOk="0">
                  <a:moveTo>
                    <a:pt x="1" y="1960"/>
                  </a:moveTo>
                  <a:lnTo>
                    <a:pt x="3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428;p73">
              <a:extLst>
                <a:ext uri="{FF2B5EF4-FFF2-40B4-BE49-F238E27FC236}">
                  <a16:creationId xmlns:a16="http://schemas.microsoft.com/office/drawing/2014/main" id="{8BF6FC1F-927C-F351-37A7-A4AC281DA764}"/>
                </a:ext>
              </a:extLst>
            </p:cNvPr>
            <p:cNvSpPr/>
            <p:nvPr/>
          </p:nvSpPr>
          <p:spPr>
            <a:xfrm>
              <a:off x="7030182" y="2875687"/>
              <a:ext cx="154273" cy="100652"/>
            </a:xfrm>
            <a:custGeom>
              <a:avLst/>
              <a:gdLst/>
              <a:ahLst/>
              <a:cxnLst/>
              <a:rect l="l" t="t" r="r" b="b"/>
              <a:pathLst>
                <a:path w="3208" h="2093" extrusionOk="0">
                  <a:moveTo>
                    <a:pt x="3125" y="0"/>
                  </a:moveTo>
                  <a:lnTo>
                    <a:pt x="1" y="1960"/>
                  </a:lnTo>
                  <a:lnTo>
                    <a:pt x="83" y="2092"/>
                  </a:lnTo>
                  <a:lnTo>
                    <a:pt x="3207" y="132"/>
                  </a:lnTo>
                  <a:lnTo>
                    <a:pt x="3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429;p73">
              <a:extLst>
                <a:ext uri="{FF2B5EF4-FFF2-40B4-BE49-F238E27FC236}">
                  <a16:creationId xmlns:a16="http://schemas.microsoft.com/office/drawing/2014/main" id="{93CEEEBF-CAA9-B7C5-5C47-01C12719957F}"/>
                </a:ext>
              </a:extLst>
            </p:cNvPr>
            <p:cNvSpPr/>
            <p:nvPr/>
          </p:nvSpPr>
          <p:spPr>
            <a:xfrm>
              <a:off x="6859989" y="2833800"/>
              <a:ext cx="84975" cy="53332"/>
            </a:xfrm>
            <a:custGeom>
              <a:avLst/>
              <a:gdLst/>
              <a:ahLst/>
              <a:cxnLst/>
              <a:rect l="l" t="t" r="r" b="b"/>
              <a:pathLst>
                <a:path w="1767" h="1109" extrusionOk="0">
                  <a:moveTo>
                    <a:pt x="1" y="1109"/>
                  </a:moveTo>
                  <a:lnTo>
                    <a:pt x="17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430;p73">
              <a:extLst>
                <a:ext uri="{FF2B5EF4-FFF2-40B4-BE49-F238E27FC236}">
                  <a16:creationId xmlns:a16="http://schemas.microsoft.com/office/drawing/2014/main" id="{EE606DF3-53E2-3E1C-F687-A9165AA2ADBD}"/>
                </a:ext>
              </a:extLst>
            </p:cNvPr>
            <p:cNvSpPr/>
            <p:nvPr/>
          </p:nvSpPr>
          <p:spPr>
            <a:xfrm>
              <a:off x="6858787" y="2831540"/>
              <a:ext cx="86995" cy="56506"/>
            </a:xfrm>
            <a:custGeom>
              <a:avLst/>
              <a:gdLst/>
              <a:ahLst/>
              <a:cxnLst/>
              <a:rect l="l" t="t" r="r" b="b"/>
              <a:pathLst>
                <a:path w="1809" h="1175" extrusionOk="0">
                  <a:moveTo>
                    <a:pt x="1766" y="1"/>
                  </a:moveTo>
                  <a:lnTo>
                    <a:pt x="1" y="1108"/>
                  </a:lnTo>
                  <a:lnTo>
                    <a:pt x="43" y="1175"/>
                  </a:lnTo>
                  <a:lnTo>
                    <a:pt x="1808" y="66"/>
                  </a:lnTo>
                  <a:lnTo>
                    <a:pt x="1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431;p73">
              <a:extLst>
                <a:ext uri="{FF2B5EF4-FFF2-40B4-BE49-F238E27FC236}">
                  <a16:creationId xmlns:a16="http://schemas.microsoft.com/office/drawing/2014/main" id="{9605A7E8-D5E6-BDD2-1F0B-662577BDA0ED}"/>
                </a:ext>
              </a:extLst>
            </p:cNvPr>
            <p:cNvSpPr/>
            <p:nvPr/>
          </p:nvSpPr>
          <p:spPr>
            <a:xfrm>
              <a:off x="6860278" y="2888143"/>
              <a:ext cx="139317" cy="47946"/>
            </a:xfrm>
            <a:custGeom>
              <a:avLst/>
              <a:gdLst/>
              <a:ahLst/>
              <a:cxnLst/>
              <a:rect l="l" t="t" r="r" b="b"/>
              <a:pathLst>
                <a:path w="2897" h="997" extrusionOk="0">
                  <a:moveTo>
                    <a:pt x="23" y="1"/>
                  </a:moveTo>
                  <a:lnTo>
                    <a:pt x="1" y="15"/>
                  </a:lnTo>
                  <a:cubicBezTo>
                    <a:pt x="400" y="649"/>
                    <a:pt x="1082" y="996"/>
                    <a:pt x="1780" y="996"/>
                  </a:cubicBezTo>
                  <a:cubicBezTo>
                    <a:pt x="2161" y="996"/>
                    <a:pt x="2546" y="893"/>
                    <a:pt x="2892" y="676"/>
                  </a:cubicBezTo>
                  <a:lnTo>
                    <a:pt x="2897" y="673"/>
                  </a:lnTo>
                  <a:lnTo>
                    <a:pt x="2883" y="651"/>
                  </a:lnTo>
                  <a:lnTo>
                    <a:pt x="2878" y="654"/>
                  </a:lnTo>
                  <a:cubicBezTo>
                    <a:pt x="2536" y="868"/>
                    <a:pt x="2156" y="970"/>
                    <a:pt x="1780" y="970"/>
                  </a:cubicBezTo>
                  <a:cubicBezTo>
                    <a:pt x="1091" y="970"/>
                    <a:pt x="417" y="627"/>
                    <a:pt x="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432;p73">
              <a:extLst>
                <a:ext uri="{FF2B5EF4-FFF2-40B4-BE49-F238E27FC236}">
                  <a16:creationId xmlns:a16="http://schemas.microsoft.com/office/drawing/2014/main" id="{A2BF942C-F39B-5F48-0851-9EB4056FC8C7}"/>
                </a:ext>
              </a:extLst>
            </p:cNvPr>
            <p:cNvSpPr/>
            <p:nvPr/>
          </p:nvSpPr>
          <p:spPr>
            <a:xfrm>
              <a:off x="7269049" y="2825577"/>
              <a:ext cx="53380" cy="84975"/>
            </a:xfrm>
            <a:custGeom>
              <a:avLst/>
              <a:gdLst/>
              <a:ahLst/>
              <a:cxnLst/>
              <a:rect l="l" t="t" r="r" b="b"/>
              <a:pathLst>
                <a:path w="1110" h="1767" extrusionOk="0">
                  <a:moveTo>
                    <a:pt x="1110" y="1766"/>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433;p73">
              <a:extLst>
                <a:ext uri="{FF2B5EF4-FFF2-40B4-BE49-F238E27FC236}">
                  <a16:creationId xmlns:a16="http://schemas.microsoft.com/office/drawing/2014/main" id="{69175AB5-C974-1080-FDD1-5CFD29BC8A26}"/>
                </a:ext>
              </a:extLst>
            </p:cNvPr>
            <p:cNvSpPr/>
            <p:nvPr/>
          </p:nvSpPr>
          <p:spPr>
            <a:xfrm>
              <a:off x="7267414" y="2824134"/>
              <a:ext cx="56506" cy="86995"/>
            </a:xfrm>
            <a:custGeom>
              <a:avLst/>
              <a:gdLst/>
              <a:ahLst/>
              <a:cxnLst/>
              <a:rect l="l" t="t" r="r" b="b"/>
              <a:pathLst>
                <a:path w="1175" h="1809" extrusionOk="0">
                  <a:moveTo>
                    <a:pt x="66" y="1"/>
                  </a:moveTo>
                  <a:lnTo>
                    <a:pt x="1" y="43"/>
                  </a:lnTo>
                  <a:lnTo>
                    <a:pt x="1108" y="1808"/>
                  </a:lnTo>
                  <a:lnTo>
                    <a:pt x="1175" y="1767"/>
                  </a:lnTo>
                  <a:lnTo>
                    <a:pt x="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434;p73">
              <a:extLst>
                <a:ext uri="{FF2B5EF4-FFF2-40B4-BE49-F238E27FC236}">
                  <a16:creationId xmlns:a16="http://schemas.microsoft.com/office/drawing/2014/main" id="{FB2AB85C-0089-DDF1-B95E-E55C94626819}"/>
                </a:ext>
              </a:extLst>
            </p:cNvPr>
            <p:cNvSpPr/>
            <p:nvPr/>
          </p:nvSpPr>
          <p:spPr>
            <a:xfrm>
              <a:off x="7182149" y="2879198"/>
              <a:ext cx="139172" cy="48138"/>
            </a:xfrm>
            <a:custGeom>
              <a:avLst/>
              <a:gdLst/>
              <a:ahLst/>
              <a:cxnLst/>
              <a:rect l="l" t="t" r="r" b="b"/>
              <a:pathLst>
                <a:path w="2894" h="1001" extrusionOk="0">
                  <a:moveTo>
                    <a:pt x="22" y="0"/>
                  </a:moveTo>
                  <a:lnTo>
                    <a:pt x="0" y="13"/>
                  </a:lnTo>
                  <a:lnTo>
                    <a:pt x="4" y="19"/>
                  </a:lnTo>
                  <a:cubicBezTo>
                    <a:pt x="402" y="653"/>
                    <a:pt x="1084" y="1000"/>
                    <a:pt x="1782" y="1000"/>
                  </a:cubicBezTo>
                  <a:cubicBezTo>
                    <a:pt x="2162" y="1000"/>
                    <a:pt x="2547" y="897"/>
                    <a:pt x="2893" y="681"/>
                  </a:cubicBezTo>
                  <a:lnTo>
                    <a:pt x="2881" y="659"/>
                  </a:lnTo>
                  <a:cubicBezTo>
                    <a:pt x="2539" y="872"/>
                    <a:pt x="2158" y="974"/>
                    <a:pt x="1782" y="974"/>
                  </a:cubicBezTo>
                  <a:cubicBezTo>
                    <a:pt x="1093" y="974"/>
                    <a:pt x="419" y="631"/>
                    <a:pt x="25" y="5"/>
                  </a:cubicBez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435;p73">
              <a:extLst>
                <a:ext uri="{FF2B5EF4-FFF2-40B4-BE49-F238E27FC236}">
                  <a16:creationId xmlns:a16="http://schemas.microsoft.com/office/drawing/2014/main" id="{81CB189A-03B8-A2F8-32AF-4750713B651E}"/>
                </a:ext>
              </a:extLst>
            </p:cNvPr>
            <p:cNvSpPr/>
            <p:nvPr/>
          </p:nvSpPr>
          <p:spPr>
            <a:xfrm>
              <a:off x="7159739" y="2375878"/>
              <a:ext cx="85023" cy="53284"/>
            </a:xfrm>
            <a:custGeom>
              <a:avLst/>
              <a:gdLst/>
              <a:ahLst/>
              <a:cxnLst/>
              <a:rect l="l" t="t" r="r" b="b"/>
              <a:pathLst>
                <a:path w="1768" h="1108" extrusionOk="0">
                  <a:moveTo>
                    <a:pt x="1768" y="0"/>
                  </a:moveTo>
                  <a:lnTo>
                    <a:pt x="1" y="110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436;p73">
              <a:extLst>
                <a:ext uri="{FF2B5EF4-FFF2-40B4-BE49-F238E27FC236}">
                  <a16:creationId xmlns:a16="http://schemas.microsoft.com/office/drawing/2014/main" id="{A3EB8AB7-A546-5416-C126-55379FD900AD}"/>
                </a:ext>
              </a:extLst>
            </p:cNvPr>
            <p:cNvSpPr/>
            <p:nvPr/>
          </p:nvSpPr>
          <p:spPr>
            <a:xfrm>
              <a:off x="7158632" y="2373569"/>
              <a:ext cx="86947" cy="56506"/>
            </a:xfrm>
            <a:custGeom>
              <a:avLst/>
              <a:gdLst/>
              <a:ahLst/>
              <a:cxnLst/>
              <a:rect l="l" t="t" r="r" b="b"/>
              <a:pathLst>
                <a:path w="1808" h="1175" extrusionOk="0">
                  <a:moveTo>
                    <a:pt x="1766" y="0"/>
                  </a:moveTo>
                  <a:lnTo>
                    <a:pt x="0" y="1109"/>
                  </a:lnTo>
                  <a:lnTo>
                    <a:pt x="42" y="1174"/>
                  </a:lnTo>
                  <a:lnTo>
                    <a:pt x="1808" y="67"/>
                  </a:lnTo>
                  <a:lnTo>
                    <a:pt x="17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437;p73">
              <a:extLst>
                <a:ext uri="{FF2B5EF4-FFF2-40B4-BE49-F238E27FC236}">
                  <a16:creationId xmlns:a16="http://schemas.microsoft.com/office/drawing/2014/main" id="{9FC61D14-EB43-E3C8-FCAD-B67FF67A0EA8}"/>
                </a:ext>
              </a:extLst>
            </p:cNvPr>
            <p:cNvSpPr/>
            <p:nvPr/>
          </p:nvSpPr>
          <p:spPr>
            <a:xfrm>
              <a:off x="7213360" y="2376936"/>
              <a:ext cx="62325" cy="139221"/>
            </a:xfrm>
            <a:custGeom>
              <a:avLst/>
              <a:gdLst/>
              <a:ahLst/>
              <a:cxnLst/>
              <a:rect l="l" t="t" r="r" b="b"/>
              <a:pathLst>
                <a:path w="1296" h="2895" extrusionOk="0">
                  <a:moveTo>
                    <a:pt x="682" y="0"/>
                  </a:moveTo>
                  <a:lnTo>
                    <a:pt x="659" y="14"/>
                  </a:lnTo>
                  <a:cubicBezTo>
                    <a:pt x="1266" y="983"/>
                    <a:pt x="974" y="2261"/>
                    <a:pt x="7" y="2870"/>
                  </a:cubicBezTo>
                  <a:lnTo>
                    <a:pt x="1" y="2873"/>
                  </a:lnTo>
                  <a:lnTo>
                    <a:pt x="15" y="2895"/>
                  </a:lnTo>
                  <a:lnTo>
                    <a:pt x="19" y="2892"/>
                  </a:lnTo>
                  <a:cubicBezTo>
                    <a:pt x="999" y="2275"/>
                    <a:pt x="1296" y="982"/>
                    <a:pt x="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438;p73">
              <a:extLst>
                <a:ext uri="{FF2B5EF4-FFF2-40B4-BE49-F238E27FC236}">
                  <a16:creationId xmlns:a16="http://schemas.microsoft.com/office/drawing/2014/main" id="{AB5FA358-6E4C-9234-5BB0-31506B123F83}"/>
                </a:ext>
              </a:extLst>
            </p:cNvPr>
            <p:cNvSpPr/>
            <p:nvPr/>
          </p:nvSpPr>
          <p:spPr>
            <a:xfrm>
              <a:off x="6797952" y="3037225"/>
              <a:ext cx="156725" cy="108683"/>
            </a:xfrm>
            <a:custGeom>
              <a:avLst/>
              <a:gdLst/>
              <a:ahLst/>
              <a:cxnLst/>
              <a:rect l="l" t="t" r="r" b="b"/>
              <a:pathLst>
                <a:path w="3259" h="2260" extrusionOk="0">
                  <a:moveTo>
                    <a:pt x="3027" y="36"/>
                  </a:moveTo>
                  <a:lnTo>
                    <a:pt x="3221" y="346"/>
                  </a:lnTo>
                  <a:lnTo>
                    <a:pt x="230" y="2222"/>
                  </a:lnTo>
                  <a:lnTo>
                    <a:pt x="36" y="1912"/>
                  </a:lnTo>
                  <a:lnTo>
                    <a:pt x="3027" y="36"/>
                  </a:lnTo>
                  <a:close/>
                  <a:moveTo>
                    <a:pt x="3036" y="0"/>
                  </a:moveTo>
                  <a:lnTo>
                    <a:pt x="0" y="1905"/>
                  </a:lnTo>
                  <a:lnTo>
                    <a:pt x="222" y="2259"/>
                  </a:lnTo>
                  <a:lnTo>
                    <a:pt x="3258" y="354"/>
                  </a:lnTo>
                  <a:lnTo>
                    <a:pt x="3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439;p73">
              <a:extLst>
                <a:ext uri="{FF2B5EF4-FFF2-40B4-BE49-F238E27FC236}">
                  <a16:creationId xmlns:a16="http://schemas.microsoft.com/office/drawing/2014/main" id="{9D2B13B6-D293-BFB0-A620-B0B09D50D260}"/>
                </a:ext>
              </a:extLst>
            </p:cNvPr>
            <p:cNvSpPr/>
            <p:nvPr/>
          </p:nvSpPr>
          <p:spPr>
            <a:xfrm>
              <a:off x="6807955" y="3053191"/>
              <a:ext cx="156725" cy="108683"/>
            </a:xfrm>
            <a:custGeom>
              <a:avLst/>
              <a:gdLst/>
              <a:ahLst/>
              <a:cxnLst/>
              <a:rect l="l" t="t" r="r" b="b"/>
              <a:pathLst>
                <a:path w="3259" h="2260" extrusionOk="0">
                  <a:moveTo>
                    <a:pt x="3028" y="36"/>
                  </a:moveTo>
                  <a:lnTo>
                    <a:pt x="3222" y="347"/>
                  </a:lnTo>
                  <a:lnTo>
                    <a:pt x="230" y="2224"/>
                  </a:lnTo>
                  <a:lnTo>
                    <a:pt x="36" y="1914"/>
                  </a:lnTo>
                  <a:lnTo>
                    <a:pt x="3028" y="36"/>
                  </a:lnTo>
                  <a:close/>
                  <a:moveTo>
                    <a:pt x="3036" y="0"/>
                  </a:moveTo>
                  <a:lnTo>
                    <a:pt x="0" y="1906"/>
                  </a:lnTo>
                  <a:lnTo>
                    <a:pt x="222" y="2260"/>
                  </a:lnTo>
                  <a:lnTo>
                    <a:pt x="3258" y="356"/>
                  </a:lnTo>
                  <a:lnTo>
                    <a:pt x="3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440;p73">
              <a:extLst>
                <a:ext uri="{FF2B5EF4-FFF2-40B4-BE49-F238E27FC236}">
                  <a16:creationId xmlns:a16="http://schemas.microsoft.com/office/drawing/2014/main" id="{C4CB4932-ADE5-0069-BD29-799BE670BAA3}"/>
                </a:ext>
              </a:extLst>
            </p:cNvPr>
            <p:cNvSpPr/>
            <p:nvPr/>
          </p:nvSpPr>
          <p:spPr>
            <a:xfrm>
              <a:off x="6817958" y="3069157"/>
              <a:ext cx="156725" cy="108635"/>
            </a:xfrm>
            <a:custGeom>
              <a:avLst/>
              <a:gdLst/>
              <a:ahLst/>
              <a:cxnLst/>
              <a:rect l="l" t="t" r="r" b="b"/>
              <a:pathLst>
                <a:path w="3259" h="2259" extrusionOk="0">
                  <a:moveTo>
                    <a:pt x="3028" y="36"/>
                  </a:moveTo>
                  <a:lnTo>
                    <a:pt x="3222" y="347"/>
                  </a:lnTo>
                  <a:lnTo>
                    <a:pt x="230" y="2223"/>
                  </a:lnTo>
                  <a:lnTo>
                    <a:pt x="36" y="1912"/>
                  </a:lnTo>
                  <a:lnTo>
                    <a:pt x="3028" y="36"/>
                  </a:lnTo>
                  <a:close/>
                  <a:moveTo>
                    <a:pt x="3036" y="1"/>
                  </a:moveTo>
                  <a:lnTo>
                    <a:pt x="0" y="1905"/>
                  </a:lnTo>
                  <a:lnTo>
                    <a:pt x="222" y="2259"/>
                  </a:lnTo>
                  <a:lnTo>
                    <a:pt x="3258" y="355"/>
                  </a:lnTo>
                  <a:lnTo>
                    <a:pt x="30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441;p73">
              <a:extLst>
                <a:ext uri="{FF2B5EF4-FFF2-40B4-BE49-F238E27FC236}">
                  <a16:creationId xmlns:a16="http://schemas.microsoft.com/office/drawing/2014/main" id="{CEE28415-8054-BBBE-ACD5-59C516C543F9}"/>
                </a:ext>
              </a:extLst>
            </p:cNvPr>
            <p:cNvSpPr/>
            <p:nvPr/>
          </p:nvSpPr>
          <p:spPr>
            <a:xfrm>
              <a:off x="7299105" y="3067811"/>
              <a:ext cx="91419" cy="58093"/>
            </a:xfrm>
            <a:custGeom>
              <a:avLst/>
              <a:gdLst/>
              <a:ahLst/>
              <a:cxnLst/>
              <a:rect l="l" t="t" r="r" b="b"/>
              <a:pathLst>
                <a:path w="1901" h="1208" extrusionOk="0">
                  <a:moveTo>
                    <a:pt x="1887" y="1"/>
                  </a:moveTo>
                  <a:lnTo>
                    <a:pt x="0" y="1186"/>
                  </a:lnTo>
                  <a:lnTo>
                    <a:pt x="14" y="1207"/>
                  </a:lnTo>
                  <a:lnTo>
                    <a:pt x="1901" y="23"/>
                  </a:lnTo>
                  <a:lnTo>
                    <a:pt x="18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442;p73">
              <a:extLst>
                <a:ext uri="{FF2B5EF4-FFF2-40B4-BE49-F238E27FC236}">
                  <a16:creationId xmlns:a16="http://schemas.microsoft.com/office/drawing/2014/main" id="{3AC5D80E-8A95-C521-4BF7-CF222DBDB76B}"/>
                </a:ext>
              </a:extLst>
            </p:cNvPr>
            <p:cNvSpPr/>
            <p:nvPr/>
          </p:nvSpPr>
          <p:spPr>
            <a:xfrm>
              <a:off x="7297663" y="3065647"/>
              <a:ext cx="91467" cy="57997"/>
            </a:xfrm>
            <a:custGeom>
              <a:avLst/>
              <a:gdLst/>
              <a:ahLst/>
              <a:cxnLst/>
              <a:rect l="l" t="t" r="r" b="b"/>
              <a:pathLst>
                <a:path w="1902" h="1206" extrusionOk="0">
                  <a:moveTo>
                    <a:pt x="1887" y="1"/>
                  </a:moveTo>
                  <a:lnTo>
                    <a:pt x="1" y="1184"/>
                  </a:lnTo>
                  <a:lnTo>
                    <a:pt x="15" y="1206"/>
                  </a:lnTo>
                  <a:lnTo>
                    <a:pt x="1901" y="23"/>
                  </a:lnTo>
                  <a:lnTo>
                    <a:pt x="18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443;p73">
              <a:extLst>
                <a:ext uri="{FF2B5EF4-FFF2-40B4-BE49-F238E27FC236}">
                  <a16:creationId xmlns:a16="http://schemas.microsoft.com/office/drawing/2014/main" id="{47305793-5C88-1978-4A02-8D0E83EB974E}"/>
                </a:ext>
              </a:extLst>
            </p:cNvPr>
            <p:cNvSpPr/>
            <p:nvPr/>
          </p:nvSpPr>
          <p:spPr>
            <a:xfrm>
              <a:off x="7293190" y="3058481"/>
              <a:ext cx="91467" cy="57997"/>
            </a:xfrm>
            <a:custGeom>
              <a:avLst/>
              <a:gdLst/>
              <a:ahLst/>
              <a:cxnLst/>
              <a:rect l="l" t="t" r="r" b="b"/>
              <a:pathLst>
                <a:path w="1902" h="1206" extrusionOk="0">
                  <a:moveTo>
                    <a:pt x="1887" y="1"/>
                  </a:moveTo>
                  <a:lnTo>
                    <a:pt x="1" y="1184"/>
                  </a:lnTo>
                  <a:lnTo>
                    <a:pt x="15" y="1206"/>
                  </a:lnTo>
                  <a:lnTo>
                    <a:pt x="1901" y="22"/>
                  </a:lnTo>
                  <a:lnTo>
                    <a:pt x="18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444;p73">
              <a:extLst>
                <a:ext uri="{FF2B5EF4-FFF2-40B4-BE49-F238E27FC236}">
                  <a16:creationId xmlns:a16="http://schemas.microsoft.com/office/drawing/2014/main" id="{A99451FE-A247-52E5-498E-32DD81BC86A9}"/>
                </a:ext>
              </a:extLst>
            </p:cNvPr>
            <p:cNvSpPr/>
            <p:nvPr/>
          </p:nvSpPr>
          <p:spPr>
            <a:xfrm>
              <a:off x="7068126" y="3043862"/>
              <a:ext cx="57997" cy="91419"/>
            </a:xfrm>
            <a:custGeom>
              <a:avLst/>
              <a:gdLst/>
              <a:ahLst/>
              <a:cxnLst/>
              <a:rect l="l" t="t" r="r" b="b"/>
              <a:pathLst>
                <a:path w="1206" h="1901" extrusionOk="0">
                  <a:moveTo>
                    <a:pt x="22" y="0"/>
                  </a:moveTo>
                  <a:lnTo>
                    <a:pt x="0" y="14"/>
                  </a:lnTo>
                  <a:lnTo>
                    <a:pt x="1184" y="1901"/>
                  </a:lnTo>
                  <a:lnTo>
                    <a:pt x="1205" y="1887"/>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445;p73">
              <a:extLst>
                <a:ext uri="{FF2B5EF4-FFF2-40B4-BE49-F238E27FC236}">
                  <a16:creationId xmlns:a16="http://schemas.microsoft.com/office/drawing/2014/main" id="{08E76037-7AC6-53DB-738F-9B7EAFCCEB15}"/>
                </a:ext>
              </a:extLst>
            </p:cNvPr>
            <p:cNvSpPr/>
            <p:nvPr/>
          </p:nvSpPr>
          <p:spPr>
            <a:xfrm>
              <a:off x="7070194" y="3042226"/>
              <a:ext cx="58093" cy="91371"/>
            </a:xfrm>
            <a:custGeom>
              <a:avLst/>
              <a:gdLst/>
              <a:ahLst/>
              <a:cxnLst/>
              <a:rect l="l" t="t" r="r" b="b"/>
              <a:pathLst>
                <a:path w="1208" h="1900" extrusionOk="0">
                  <a:moveTo>
                    <a:pt x="24" y="0"/>
                  </a:moveTo>
                  <a:lnTo>
                    <a:pt x="1" y="13"/>
                  </a:lnTo>
                  <a:lnTo>
                    <a:pt x="1186" y="1899"/>
                  </a:lnTo>
                  <a:lnTo>
                    <a:pt x="1207" y="1887"/>
                  </a:lnTo>
                  <a:lnTo>
                    <a:pt x="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446;p73">
              <a:extLst>
                <a:ext uri="{FF2B5EF4-FFF2-40B4-BE49-F238E27FC236}">
                  <a16:creationId xmlns:a16="http://schemas.microsoft.com/office/drawing/2014/main" id="{B3F2487B-56E8-15B9-B6AA-C24831D386FD}"/>
                </a:ext>
              </a:extLst>
            </p:cNvPr>
            <p:cNvSpPr/>
            <p:nvPr/>
          </p:nvSpPr>
          <p:spPr>
            <a:xfrm>
              <a:off x="7077215" y="3036696"/>
              <a:ext cx="58093" cy="91419"/>
            </a:xfrm>
            <a:custGeom>
              <a:avLst/>
              <a:gdLst/>
              <a:ahLst/>
              <a:cxnLst/>
              <a:rect l="l" t="t" r="r" b="b"/>
              <a:pathLst>
                <a:path w="1208" h="1901" extrusionOk="0">
                  <a:moveTo>
                    <a:pt x="23" y="0"/>
                  </a:moveTo>
                  <a:lnTo>
                    <a:pt x="1" y="14"/>
                  </a:lnTo>
                  <a:lnTo>
                    <a:pt x="1186" y="1901"/>
                  </a:lnTo>
                  <a:lnTo>
                    <a:pt x="1207" y="1887"/>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447;p73">
              <a:extLst>
                <a:ext uri="{FF2B5EF4-FFF2-40B4-BE49-F238E27FC236}">
                  <a16:creationId xmlns:a16="http://schemas.microsoft.com/office/drawing/2014/main" id="{F9685314-B6E5-571C-038E-65B2E68D9EBE}"/>
                </a:ext>
              </a:extLst>
            </p:cNvPr>
            <p:cNvSpPr/>
            <p:nvPr/>
          </p:nvSpPr>
          <p:spPr>
            <a:xfrm>
              <a:off x="6668973" y="3067667"/>
              <a:ext cx="57852" cy="91756"/>
            </a:xfrm>
            <a:custGeom>
              <a:avLst/>
              <a:gdLst/>
              <a:ahLst/>
              <a:cxnLst/>
              <a:rect l="l" t="t" r="r" b="b"/>
              <a:pathLst>
                <a:path w="1203" h="1908" extrusionOk="0">
                  <a:moveTo>
                    <a:pt x="22" y="1"/>
                  </a:moveTo>
                  <a:lnTo>
                    <a:pt x="1" y="15"/>
                  </a:lnTo>
                  <a:lnTo>
                    <a:pt x="1181" y="1908"/>
                  </a:lnTo>
                  <a:lnTo>
                    <a:pt x="1202" y="1894"/>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448;p73">
              <a:extLst>
                <a:ext uri="{FF2B5EF4-FFF2-40B4-BE49-F238E27FC236}">
                  <a16:creationId xmlns:a16="http://schemas.microsoft.com/office/drawing/2014/main" id="{1CD218EA-82B7-AF51-1A34-9E3114789BA6}"/>
                </a:ext>
              </a:extLst>
            </p:cNvPr>
            <p:cNvSpPr/>
            <p:nvPr/>
          </p:nvSpPr>
          <p:spPr>
            <a:xfrm>
              <a:off x="6647380" y="3035398"/>
              <a:ext cx="58093" cy="91467"/>
            </a:xfrm>
            <a:custGeom>
              <a:avLst/>
              <a:gdLst/>
              <a:ahLst/>
              <a:cxnLst/>
              <a:rect l="l" t="t" r="r" b="b"/>
              <a:pathLst>
                <a:path w="1208" h="1902" extrusionOk="0">
                  <a:moveTo>
                    <a:pt x="22" y="1"/>
                  </a:moveTo>
                  <a:lnTo>
                    <a:pt x="1" y="15"/>
                  </a:lnTo>
                  <a:lnTo>
                    <a:pt x="1184" y="1902"/>
                  </a:lnTo>
                  <a:lnTo>
                    <a:pt x="1207" y="1888"/>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449;p73">
              <a:extLst>
                <a:ext uri="{FF2B5EF4-FFF2-40B4-BE49-F238E27FC236}">
                  <a16:creationId xmlns:a16="http://schemas.microsoft.com/office/drawing/2014/main" id="{E727AEEF-5A47-145C-93B7-5C7E70A42CFF}"/>
                </a:ext>
              </a:extLst>
            </p:cNvPr>
            <p:cNvSpPr/>
            <p:nvPr/>
          </p:nvSpPr>
          <p:spPr>
            <a:xfrm>
              <a:off x="6654786" y="3032127"/>
              <a:ext cx="57997" cy="91467"/>
            </a:xfrm>
            <a:custGeom>
              <a:avLst/>
              <a:gdLst/>
              <a:ahLst/>
              <a:cxnLst/>
              <a:rect l="l" t="t" r="r" b="b"/>
              <a:pathLst>
                <a:path w="1206" h="1902" extrusionOk="0">
                  <a:moveTo>
                    <a:pt x="22" y="1"/>
                  </a:moveTo>
                  <a:lnTo>
                    <a:pt x="0" y="15"/>
                  </a:lnTo>
                  <a:lnTo>
                    <a:pt x="1184" y="1901"/>
                  </a:lnTo>
                  <a:lnTo>
                    <a:pt x="1205" y="1887"/>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450;p73">
              <a:extLst>
                <a:ext uri="{FF2B5EF4-FFF2-40B4-BE49-F238E27FC236}">
                  <a16:creationId xmlns:a16="http://schemas.microsoft.com/office/drawing/2014/main" id="{DEDF6A90-6838-1233-C941-09E2C48E48CA}"/>
                </a:ext>
              </a:extLst>
            </p:cNvPr>
            <p:cNvSpPr/>
            <p:nvPr/>
          </p:nvSpPr>
          <p:spPr>
            <a:xfrm>
              <a:off x="6490941" y="2791913"/>
              <a:ext cx="58093" cy="91419"/>
            </a:xfrm>
            <a:custGeom>
              <a:avLst/>
              <a:gdLst/>
              <a:ahLst/>
              <a:cxnLst/>
              <a:rect l="l" t="t" r="r" b="b"/>
              <a:pathLst>
                <a:path w="1208" h="1901" extrusionOk="0">
                  <a:moveTo>
                    <a:pt x="22" y="0"/>
                  </a:moveTo>
                  <a:lnTo>
                    <a:pt x="1" y="14"/>
                  </a:lnTo>
                  <a:lnTo>
                    <a:pt x="1184" y="1901"/>
                  </a:lnTo>
                  <a:lnTo>
                    <a:pt x="1207" y="1887"/>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451;p73">
              <a:extLst>
                <a:ext uri="{FF2B5EF4-FFF2-40B4-BE49-F238E27FC236}">
                  <a16:creationId xmlns:a16="http://schemas.microsoft.com/office/drawing/2014/main" id="{9995B914-36E0-C26C-110F-50C203F787AA}"/>
                </a:ext>
              </a:extLst>
            </p:cNvPr>
            <p:cNvSpPr/>
            <p:nvPr/>
          </p:nvSpPr>
          <p:spPr>
            <a:xfrm>
              <a:off x="6493249" y="2790759"/>
              <a:ext cx="57997" cy="91467"/>
            </a:xfrm>
            <a:custGeom>
              <a:avLst/>
              <a:gdLst/>
              <a:ahLst/>
              <a:cxnLst/>
              <a:rect l="l" t="t" r="r" b="b"/>
              <a:pathLst>
                <a:path w="1206" h="1902" extrusionOk="0">
                  <a:moveTo>
                    <a:pt x="22" y="1"/>
                  </a:moveTo>
                  <a:lnTo>
                    <a:pt x="1" y="15"/>
                  </a:lnTo>
                  <a:lnTo>
                    <a:pt x="1184" y="1902"/>
                  </a:lnTo>
                  <a:lnTo>
                    <a:pt x="1206" y="1888"/>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452;p73">
              <a:extLst>
                <a:ext uri="{FF2B5EF4-FFF2-40B4-BE49-F238E27FC236}">
                  <a16:creationId xmlns:a16="http://schemas.microsoft.com/office/drawing/2014/main" id="{3DCC55E6-ED20-168A-226E-1B6BFD032F5D}"/>
                </a:ext>
              </a:extLst>
            </p:cNvPr>
            <p:cNvSpPr/>
            <p:nvPr/>
          </p:nvSpPr>
          <p:spPr>
            <a:xfrm>
              <a:off x="6500415" y="2786286"/>
              <a:ext cx="57997" cy="91467"/>
            </a:xfrm>
            <a:custGeom>
              <a:avLst/>
              <a:gdLst/>
              <a:ahLst/>
              <a:cxnLst/>
              <a:rect l="l" t="t" r="r" b="b"/>
              <a:pathLst>
                <a:path w="1206" h="1902" extrusionOk="0">
                  <a:moveTo>
                    <a:pt x="23" y="1"/>
                  </a:moveTo>
                  <a:lnTo>
                    <a:pt x="1" y="15"/>
                  </a:lnTo>
                  <a:lnTo>
                    <a:pt x="1184" y="1901"/>
                  </a:lnTo>
                  <a:lnTo>
                    <a:pt x="1206" y="1887"/>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453;p73">
              <a:extLst>
                <a:ext uri="{FF2B5EF4-FFF2-40B4-BE49-F238E27FC236}">
                  <a16:creationId xmlns:a16="http://schemas.microsoft.com/office/drawing/2014/main" id="{8BB0E5E0-D343-1AE2-EC3A-A2DC2C87C924}"/>
                </a:ext>
              </a:extLst>
            </p:cNvPr>
            <p:cNvSpPr/>
            <p:nvPr/>
          </p:nvSpPr>
          <p:spPr>
            <a:xfrm>
              <a:off x="6578851" y="2615419"/>
              <a:ext cx="91419" cy="57997"/>
            </a:xfrm>
            <a:custGeom>
              <a:avLst/>
              <a:gdLst/>
              <a:ahLst/>
              <a:cxnLst/>
              <a:rect l="l" t="t" r="r" b="b"/>
              <a:pathLst>
                <a:path w="1901" h="1206" extrusionOk="0">
                  <a:moveTo>
                    <a:pt x="1887" y="1"/>
                  </a:moveTo>
                  <a:lnTo>
                    <a:pt x="0" y="1184"/>
                  </a:lnTo>
                  <a:lnTo>
                    <a:pt x="14" y="1206"/>
                  </a:lnTo>
                  <a:lnTo>
                    <a:pt x="1901" y="23"/>
                  </a:lnTo>
                  <a:lnTo>
                    <a:pt x="18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454;p73">
              <a:extLst>
                <a:ext uri="{FF2B5EF4-FFF2-40B4-BE49-F238E27FC236}">
                  <a16:creationId xmlns:a16="http://schemas.microsoft.com/office/drawing/2014/main" id="{044234D3-BFC2-A1DE-4DBE-7B9A40A5BAAD}"/>
                </a:ext>
              </a:extLst>
            </p:cNvPr>
            <p:cNvSpPr/>
            <p:nvPr/>
          </p:nvSpPr>
          <p:spPr>
            <a:xfrm>
              <a:off x="6580246" y="2617583"/>
              <a:ext cx="91467" cy="58093"/>
            </a:xfrm>
            <a:custGeom>
              <a:avLst/>
              <a:gdLst/>
              <a:ahLst/>
              <a:cxnLst/>
              <a:rect l="l" t="t" r="r" b="b"/>
              <a:pathLst>
                <a:path w="1902" h="1208" extrusionOk="0">
                  <a:moveTo>
                    <a:pt x="1887" y="1"/>
                  </a:moveTo>
                  <a:lnTo>
                    <a:pt x="1" y="1184"/>
                  </a:lnTo>
                  <a:lnTo>
                    <a:pt x="15" y="1207"/>
                  </a:lnTo>
                  <a:lnTo>
                    <a:pt x="1901" y="23"/>
                  </a:lnTo>
                  <a:lnTo>
                    <a:pt x="18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455;p73">
              <a:extLst>
                <a:ext uri="{FF2B5EF4-FFF2-40B4-BE49-F238E27FC236}">
                  <a16:creationId xmlns:a16="http://schemas.microsoft.com/office/drawing/2014/main" id="{25AB8CE9-61CD-FF9C-CB00-FAE9611C4B75}"/>
                </a:ext>
              </a:extLst>
            </p:cNvPr>
            <p:cNvSpPr/>
            <p:nvPr/>
          </p:nvSpPr>
          <p:spPr>
            <a:xfrm>
              <a:off x="6584814" y="2624845"/>
              <a:ext cx="91371" cy="57997"/>
            </a:xfrm>
            <a:custGeom>
              <a:avLst/>
              <a:gdLst/>
              <a:ahLst/>
              <a:cxnLst/>
              <a:rect l="l" t="t" r="r" b="b"/>
              <a:pathLst>
                <a:path w="1900" h="1206" extrusionOk="0">
                  <a:moveTo>
                    <a:pt x="1886" y="1"/>
                  </a:moveTo>
                  <a:lnTo>
                    <a:pt x="0" y="1184"/>
                  </a:lnTo>
                  <a:lnTo>
                    <a:pt x="13" y="1206"/>
                  </a:lnTo>
                  <a:lnTo>
                    <a:pt x="1900" y="22"/>
                  </a:lnTo>
                  <a:lnTo>
                    <a:pt x="1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456;p73">
              <a:extLst>
                <a:ext uri="{FF2B5EF4-FFF2-40B4-BE49-F238E27FC236}">
                  <a16:creationId xmlns:a16="http://schemas.microsoft.com/office/drawing/2014/main" id="{332843F2-0307-B71B-91E6-9090345D65BF}"/>
                </a:ext>
              </a:extLst>
            </p:cNvPr>
            <p:cNvSpPr/>
            <p:nvPr/>
          </p:nvSpPr>
          <p:spPr>
            <a:xfrm>
              <a:off x="6891873" y="2418967"/>
              <a:ext cx="91467" cy="57997"/>
            </a:xfrm>
            <a:custGeom>
              <a:avLst/>
              <a:gdLst/>
              <a:ahLst/>
              <a:cxnLst/>
              <a:rect l="l" t="t" r="r" b="b"/>
              <a:pathLst>
                <a:path w="1902" h="1206" extrusionOk="0">
                  <a:moveTo>
                    <a:pt x="1887" y="0"/>
                  </a:moveTo>
                  <a:lnTo>
                    <a:pt x="1" y="1184"/>
                  </a:lnTo>
                  <a:lnTo>
                    <a:pt x="15" y="1205"/>
                  </a:lnTo>
                  <a:lnTo>
                    <a:pt x="1901" y="22"/>
                  </a:lnTo>
                  <a:lnTo>
                    <a:pt x="1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457;p73">
              <a:extLst>
                <a:ext uri="{FF2B5EF4-FFF2-40B4-BE49-F238E27FC236}">
                  <a16:creationId xmlns:a16="http://schemas.microsoft.com/office/drawing/2014/main" id="{41D84689-0FDD-DE18-9ADB-787091D76ACB}"/>
                </a:ext>
              </a:extLst>
            </p:cNvPr>
            <p:cNvSpPr/>
            <p:nvPr/>
          </p:nvSpPr>
          <p:spPr>
            <a:xfrm>
              <a:off x="6893316" y="2421228"/>
              <a:ext cx="91371" cy="57948"/>
            </a:xfrm>
            <a:custGeom>
              <a:avLst/>
              <a:gdLst/>
              <a:ahLst/>
              <a:cxnLst/>
              <a:rect l="l" t="t" r="r" b="b"/>
              <a:pathLst>
                <a:path w="1900" h="1205" extrusionOk="0">
                  <a:moveTo>
                    <a:pt x="1887" y="0"/>
                  </a:moveTo>
                  <a:lnTo>
                    <a:pt x="0" y="1183"/>
                  </a:lnTo>
                  <a:lnTo>
                    <a:pt x="14" y="1205"/>
                  </a:lnTo>
                  <a:lnTo>
                    <a:pt x="1899" y="22"/>
                  </a:lnTo>
                  <a:lnTo>
                    <a:pt x="1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458;p73">
              <a:extLst>
                <a:ext uri="{FF2B5EF4-FFF2-40B4-BE49-F238E27FC236}">
                  <a16:creationId xmlns:a16="http://schemas.microsoft.com/office/drawing/2014/main" id="{23E1704B-D7B8-A5B5-9AA8-C9FEC037DAAF}"/>
                </a:ext>
              </a:extLst>
            </p:cNvPr>
            <p:cNvSpPr/>
            <p:nvPr/>
          </p:nvSpPr>
          <p:spPr>
            <a:xfrm>
              <a:off x="6922651" y="2455180"/>
              <a:ext cx="91756" cy="57900"/>
            </a:xfrm>
            <a:custGeom>
              <a:avLst/>
              <a:gdLst/>
              <a:ahLst/>
              <a:cxnLst/>
              <a:rect l="l" t="t" r="r" b="b"/>
              <a:pathLst>
                <a:path w="1908" h="1204" extrusionOk="0">
                  <a:moveTo>
                    <a:pt x="1893" y="1"/>
                  </a:moveTo>
                  <a:lnTo>
                    <a:pt x="0" y="1181"/>
                  </a:lnTo>
                  <a:lnTo>
                    <a:pt x="14" y="1204"/>
                  </a:lnTo>
                  <a:lnTo>
                    <a:pt x="1907" y="22"/>
                  </a:lnTo>
                  <a:lnTo>
                    <a:pt x="18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459;p73">
              <a:extLst>
                <a:ext uri="{FF2B5EF4-FFF2-40B4-BE49-F238E27FC236}">
                  <a16:creationId xmlns:a16="http://schemas.microsoft.com/office/drawing/2014/main" id="{FFC194D5-8217-3CF4-436F-A4C063CC3A2C}"/>
                </a:ext>
              </a:extLst>
            </p:cNvPr>
            <p:cNvSpPr/>
            <p:nvPr/>
          </p:nvSpPr>
          <p:spPr>
            <a:xfrm>
              <a:off x="7411493" y="2317784"/>
              <a:ext cx="58045" cy="91419"/>
            </a:xfrm>
            <a:custGeom>
              <a:avLst/>
              <a:gdLst/>
              <a:ahLst/>
              <a:cxnLst/>
              <a:rect l="l" t="t" r="r" b="b"/>
              <a:pathLst>
                <a:path w="1207" h="1901" extrusionOk="0">
                  <a:moveTo>
                    <a:pt x="22" y="0"/>
                  </a:moveTo>
                  <a:lnTo>
                    <a:pt x="0" y="14"/>
                  </a:lnTo>
                  <a:lnTo>
                    <a:pt x="1185" y="1901"/>
                  </a:lnTo>
                  <a:lnTo>
                    <a:pt x="1207" y="1887"/>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460;p73">
              <a:extLst>
                <a:ext uri="{FF2B5EF4-FFF2-40B4-BE49-F238E27FC236}">
                  <a16:creationId xmlns:a16="http://schemas.microsoft.com/office/drawing/2014/main" id="{42EF4B75-C76F-4050-D919-6DF52ED4E27B}"/>
                </a:ext>
              </a:extLst>
            </p:cNvPr>
            <p:cNvSpPr/>
            <p:nvPr/>
          </p:nvSpPr>
          <p:spPr>
            <a:xfrm>
              <a:off x="7409329" y="2319178"/>
              <a:ext cx="57997" cy="91467"/>
            </a:xfrm>
            <a:custGeom>
              <a:avLst/>
              <a:gdLst/>
              <a:ahLst/>
              <a:cxnLst/>
              <a:rect l="l" t="t" r="r" b="b"/>
              <a:pathLst>
                <a:path w="1206" h="1902" extrusionOk="0">
                  <a:moveTo>
                    <a:pt x="22" y="1"/>
                  </a:moveTo>
                  <a:lnTo>
                    <a:pt x="0" y="15"/>
                  </a:lnTo>
                  <a:lnTo>
                    <a:pt x="1183" y="1902"/>
                  </a:lnTo>
                  <a:lnTo>
                    <a:pt x="1205" y="1888"/>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461;p73">
              <a:extLst>
                <a:ext uri="{FF2B5EF4-FFF2-40B4-BE49-F238E27FC236}">
                  <a16:creationId xmlns:a16="http://schemas.microsoft.com/office/drawing/2014/main" id="{C1BA8E87-2D15-3BB3-2798-7591EB45C771}"/>
                </a:ext>
              </a:extLst>
            </p:cNvPr>
            <p:cNvSpPr/>
            <p:nvPr/>
          </p:nvSpPr>
          <p:spPr>
            <a:xfrm>
              <a:off x="7401683" y="2322112"/>
              <a:ext cx="57997" cy="91371"/>
            </a:xfrm>
            <a:custGeom>
              <a:avLst/>
              <a:gdLst/>
              <a:ahLst/>
              <a:cxnLst/>
              <a:rect l="l" t="t" r="r" b="b"/>
              <a:pathLst>
                <a:path w="1206" h="1900" extrusionOk="0">
                  <a:moveTo>
                    <a:pt x="23" y="0"/>
                  </a:moveTo>
                  <a:lnTo>
                    <a:pt x="1" y="13"/>
                  </a:lnTo>
                  <a:lnTo>
                    <a:pt x="1184" y="1900"/>
                  </a:lnTo>
                  <a:lnTo>
                    <a:pt x="1206" y="1886"/>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462;p73">
              <a:extLst>
                <a:ext uri="{FF2B5EF4-FFF2-40B4-BE49-F238E27FC236}">
                  <a16:creationId xmlns:a16="http://schemas.microsoft.com/office/drawing/2014/main" id="{B57DC261-06A8-457C-5F03-7F7484D937DA}"/>
                </a:ext>
              </a:extLst>
            </p:cNvPr>
            <p:cNvSpPr/>
            <p:nvPr/>
          </p:nvSpPr>
          <p:spPr>
            <a:xfrm>
              <a:off x="7381677" y="2570502"/>
              <a:ext cx="91467" cy="57997"/>
            </a:xfrm>
            <a:custGeom>
              <a:avLst/>
              <a:gdLst/>
              <a:ahLst/>
              <a:cxnLst/>
              <a:rect l="l" t="t" r="r" b="b"/>
              <a:pathLst>
                <a:path w="1902" h="1206" extrusionOk="0">
                  <a:moveTo>
                    <a:pt x="1887" y="0"/>
                  </a:moveTo>
                  <a:lnTo>
                    <a:pt x="1" y="1183"/>
                  </a:lnTo>
                  <a:lnTo>
                    <a:pt x="15" y="1205"/>
                  </a:lnTo>
                  <a:lnTo>
                    <a:pt x="1901" y="22"/>
                  </a:lnTo>
                  <a:lnTo>
                    <a:pt x="1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463;p73">
              <a:extLst>
                <a:ext uri="{FF2B5EF4-FFF2-40B4-BE49-F238E27FC236}">
                  <a16:creationId xmlns:a16="http://schemas.microsoft.com/office/drawing/2014/main" id="{588734EF-4ABE-CD78-A042-3B13C485AEB0}"/>
                </a:ext>
              </a:extLst>
            </p:cNvPr>
            <p:cNvSpPr/>
            <p:nvPr/>
          </p:nvSpPr>
          <p:spPr>
            <a:xfrm>
              <a:off x="7380283" y="2568242"/>
              <a:ext cx="91419" cy="57997"/>
            </a:xfrm>
            <a:custGeom>
              <a:avLst/>
              <a:gdLst/>
              <a:ahLst/>
              <a:cxnLst/>
              <a:rect l="l" t="t" r="r" b="b"/>
              <a:pathLst>
                <a:path w="1901" h="1206" extrusionOk="0">
                  <a:moveTo>
                    <a:pt x="1887" y="0"/>
                  </a:moveTo>
                  <a:lnTo>
                    <a:pt x="0" y="1184"/>
                  </a:lnTo>
                  <a:lnTo>
                    <a:pt x="14" y="1205"/>
                  </a:lnTo>
                  <a:lnTo>
                    <a:pt x="1901" y="22"/>
                  </a:lnTo>
                  <a:lnTo>
                    <a:pt x="1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464;p73">
              <a:extLst>
                <a:ext uri="{FF2B5EF4-FFF2-40B4-BE49-F238E27FC236}">
                  <a16:creationId xmlns:a16="http://schemas.microsoft.com/office/drawing/2014/main" id="{59EF63CD-3A3A-15A0-76B8-CD00998C088C}"/>
                </a:ext>
              </a:extLst>
            </p:cNvPr>
            <p:cNvSpPr/>
            <p:nvPr/>
          </p:nvSpPr>
          <p:spPr>
            <a:xfrm>
              <a:off x="7375762" y="2561076"/>
              <a:ext cx="91467" cy="58045"/>
            </a:xfrm>
            <a:custGeom>
              <a:avLst/>
              <a:gdLst/>
              <a:ahLst/>
              <a:cxnLst/>
              <a:rect l="l" t="t" r="r" b="b"/>
              <a:pathLst>
                <a:path w="1902" h="1207" extrusionOk="0">
                  <a:moveTo>
                    <a:pt x="1888" y="0"/>
                  </a:moveTo>
                  <a:lnTo>
                    <a:pt x="1" y="1184"/>
                  </a:lnTo>
                  <a:lnTo>
                    <a:pt x="15" y="1207"/>
                  </a:lnTo>
                  <a:lnTo>
                    <a:pt x="1902" y="22"/>
                  </a:lnTo>
                  <a:lnTo>
                    <a:pt x="18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465;p73">
              <a:extLst>
                <a:ext uri="{FF2B5EF4-FFF2-40B4-BE49-F238E27FC236}">
                  <a16:creationId xmlns:a16="http://schemas.microsoft.com/office/drawing/2014/main" id="{16DF907B-DC9D-B44E-4961-82FBBC8BAB6C}"/>
                </a:ext>
              </a:extLst>
            </p:cNvPr>
            <p:cNvSpPr/>
            <p:nvPr/>
          </p:nvSpPr>
          <p:spPr>
            <a:xfrm>
              <a:off x="6384853" y="2659855"/>
              <a:ext cx="78146" cy="135373"/>
            </a:xfrm>
            <a:custGeom>
              <a:avLst/>
              <a:gdLst/>
              <a:ahLst/>
              <a:cxnLst/>
              <a:rect l="l" t="t" r="r" b="b"/>
              <a:pathLst>
                <a:path w="1625" h="2815" extrusionOk="0">
                  <a:moveTo>
                    <a:pt x="492" y="1"/>
                  </a:moveTo>
                  <a:lnTo>
                    <a:pt x="471" y="15"/>
                  </a:lnTo>
                  <a:lnTo>
                    <a:pt x="1589" y="1796"/>
                  </a:lnTo>
                  <a:lnTo>
                    <a:pt x="0" y="2793"/>
                  </a:lnTo>
                  <a:lnTo>
                    <a:pt x="12" y="2814"/>
                  </a:lnTo>
                  <a:lnTo>
                    <a:pt x="1624" y="1804"/>
                  </a:lnTo>
                  <a:lnTo>
                    <a:pt x="4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466;p73">
              <a:extLst>
                <a:ext uri="{FF2B5EF4-FFF2-40B4-BE49-F238E27FC236}">
                  <a16:creationId xmlns:a16="http://schemas.microsoft.com/office/drawing/2014/main" id="{F4885B30-1758-E1BE-1552-AC17018BE1C9}"/>
                </a:ext>
              </a:extLst>
            </p:cNvPr>
            <p:cNvSpPr/>
            <p:nvPr/>
          </p:nvSpPr>
          <p:spPr>
            <a:xfrm>
              <a:off x="7282803" y="2111281"/>
              <a:ext cx="55159" cy="86899"/>
            </a:xfrm>
            <a:custGeom>
              <a:avLst/>
              <a:gdLst/>
              <a:ahLst/>
              <a:cxnLst/>
              <a:rect l="l" t="t" r="r" b="b"/>
              <a:pathLst>
                <a:path w="1147" h="1807" extrusionOk="0">
                  <a:moveTo>
                    <a:pt x="22" y="1"/>
                  </a:moveTo>
                  <a:lnTo>
                    <a:pt x="1" y="15"/>
                  </a:lnTo>
                  <a:lnTo>
                    <a:pt x="1123" y="1807"/>
                  </a:lnTo>
                  <a:lnTo>
                    <a:pt x="1147" y="1793"/>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467;p73">
              <a:extLst>
                <a:ext uri="{FF2B5EF4-FFF2-40B4-BE49-F238E27FC236}">
                  <a16:creationId xmlns:a16="http://schemas.microsoft.com/office/drawing/2014/main" id="{52A4F03C-E1F4-F5C6-CFB6-7DB858EF3ED3}"/>
                </a:ext>
              </a:extLst>
            </p:cNvPr>
            <p:cNvSpPr/>
            <p:nvPr/>
          </p:nvSpPr>
          <p:spPr>
            <a:xfrm>
              <a:off x="6399761" y="2111618"/>
              <a:ext cx="905246" cy="568760"/>
            </a:xfrm>
            <a:custGeom>
              <a:avLst/>
              <a:gdLst/>
              <a:ahLst/>
              <a:cxnLst/>
              <a:rect l="l" t="t" r="r" b="b"/>
              <a:pathLst>
                <a:path w="18824" h="11827" extrusionOk="0">
                  <a:moveTo>
                    <a:pt x="18810" y="0"/>
                  </a:moveTo>
                  <a:lnTo>
                    <a:pt x="1" y="11805"/>
                  </a:lnTo>
                  <a:lnTo>
                    <a:pt x="13" y="11826"/>
                  </a:lnTo>
                  <a:lnTo>
                    <a:pt x="18824" y="22"/>
                  </a:lnTo>
                  <a:lnTo>
                    <a:pt x="188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468;p73">
              <a:extLst>
                <a:ext uri="{FF2B5EF4-FFF2-40B4-BE49-F238E27FC236}">
                  <a16:creationId xmlns:a16="http://schemas.microsoft.com/office/drawing/2014/main" id="{4F5B26C6-E017-27FF-6B20-2348915CE6B9}"/>
                </a:ext>
              </a:extLst>
            </p:cNvPr>
            <p:cNvSpPr/>
            <p:nvPr/>
          </p:nvSpPr>
          <p:spPr>
            <a:xfrm>
              <a:off x="6968193" y="3021692"/>
              <a:ext cx="146723" cy="232659"/>
            </a:xfrm>
            <a:custGeom>
              <a:avLst/>
              <a:gdLst/>
              <a:ahLst/>
              <a:cxnLst/>
              <a:rect l="l" t="t" r="r" b="b"/>
              <a:pathLst>
                <a:path w="3051" h="4838" extrusionOk="0">
                  <a:moveTo>
                    <a:pt x="22" y="0"/>
                  </a:moveTo>
                  <a:lnTo>
                    <a:pt x="1" y="14"/>
                  </a:lnTo>
                  <a:lnTo>
                    <a:pt x="3029" y="4837"/>
                  </a:lnTo>
                  <a:lnTo>
                    <a:pt x="3050" y="4823"/>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469;p73">
              <a:extLst>
                <a:ext uri="{FF2B5EF4-FFF2-40B4-BE49-F238E27FC236}">
                  <a16:creationId xmlns:a16="http://schemas.microsoft.com/office/drawing/2014/main" id="{0E89EB08-889C-5C9E-F9AF-D9C386156E48}"/>
                </a:ext>
              </a:extLst>
            </p:cNvPr>
            <p:cNvSpPr/>
            <p:nvPr/>
          </p:nvSpPr>
          <p:spPr>
            <a:xfrm>
              <a:off x="7097173" y="3206505"/>
              <a:ext cx="73818" cy="47032"/>
            </a:xfrm>
            <a:custGeom>
              <a:avLst/>
              <a:gdLst/>
              <a:ahLst/>
              <a:cxnLst/>
              <a:rect l="l" t="t" r="r" b="b"/>
              <a:pathLst>
                <a:path w="1535" h="978" extrusionOk="0">
                  <a:moveTo>
                    <a:pt x="1521" y="0"/>
                  </a:moveTo>
                  <a:lnTo>
                    <a:pt x="0" y="954"/>
                  </a:lnTo>
                  <a:lnTo>
                    <a:pt x="14" y="977"/>
                  </a:lnTo>
                  <a:lnTo>
                    <a:pt x="1535" y="22"/>
                  </a:lnTo>
                  <a:lnTo>
                    <a:pt x="1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470;p73">
              <a:extLst>
                <a:ext uri="{FF2B5EF4-FFF2-40B4-BE49-F238E27FC236}">
                  <a16:creationId xmlns:a16="http://schemas.microsoft.com/office/drawing/2014/main" id="{CAF608B1-1BA9-B35B-F3AB-FA17157B5AD5}"/>
                </a:ext>
              </a:extLst>
            </p:cNvPr>
            <p:cNvSpPr/>
            <p:nvPr/>
          </p:nvSpPr>
          <p:spPr>
            <a:xfrm>
              <a:off x="7234183" y="2662644"/>
              <a:ext cx="69827" cy="44483"/>
            </a:xfrm>
            <a:custGeom>
              <a:avLst/>
              <a:gdLst/>
              <a:ahLst/>
              <a:cxnLst/>
              <a:rect l="l" t="t" r="r" b="b"/>
              <a:pathLst>
                <a:path w="1452" h="925" extrusionOk="0">
                  <a:moveTo>
                    <a:pt x="1439" y="0"/>
                  </a:moveTo>
                  <a:lnTo>
                    <a:pt x="1" y="902"/>
                  </a:lnTo>
                  <a:lnTo>
                    <a:pt x="15" y="924"/>
                  </a:lnTo>
                  <a:lnTo>
                    <a:pt x="1451" y="24"/>
                  </a:lnTo>
                  <a:lnTo>
                    <a:pt x="1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471;p73">
              <a:extLst>
                <a:ext uri="{FF2B5EF4-FFF2-40B4-BE49-F238E27FC236}">
                  <a16:creationId xmlns:a16="http://schemas.microsoft.com/office/drawing/2014/main" id="{5ECC0295-0468-208D-8564-20B859A635E9}"/>
                </a:ext>
              </a:extLst>
            </p:cNvPr>
            <p:cNvSpPr/>
            <p:nvPr/>
          </p:nvSpPr>
          <p:spPr>
            <a:xfrm>
              <a:off x="7236010" y="2692749"/>
              <a:ext cx="67518" cy="106567"/>
            </a:xfrm>
            <a:custGeom>
              <a:avLst/>
              <a:gdLst/>
              <a:ahLst/>
              <a:cxnLst/>
              <a:rect l="l" t="t" r="r" b="b"/>
              <a:pathLst>
                <a:path w="1404" h="2216" extrusionOk="0">
                  <a:moveTo>
                    <a:pt x="22" y="0"/>
                  </a:moveTo>
                  <a:lnTo>
                    <a:pt x="0" y="12"/>
                  </a:lnTo>
                  <a:lnTo>
                    <a:pt x="1382" y="2216"/>
                  </a:lnTo>
                  <a:lnTo>
                    <a:pt x="1404" y="2203"/>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472;p73">
              <a:extLst>
                <a:ext uri="{FF2B5EF4-FFF2-40B4-BE49-F238E27FC236}">
                  <a16:creationId xmlns:a16="http://schemas.microsoft.com/office/drawing/2014/main" id="{465393E8-F084-F945-38C0-0FB5EBD21661}"/>
                </a:ext>
              </a:extLst>
            </p:cNvPr>
            <p:cNvSpPr/>
            <p:nvPr/>
          </p:nvSpPr>
          <p:spPr>
            <a:xfrm>
              <a:off x="6652334" y="3171687"/>
              <a:ext cx="77713" cy="49437"/>
            </a:xfrm>
            <a:custGeom>
              <a:avLst/>
              <a:gdLst/>
              <a:ahLst/>
              <a:cxnLst/>
              <a:rect l="l" t="t" r="r" b="b"/>
              <a:pathLst>
                <a:path w="1616" h="1028" extrusionOk="0">
                  <a:moveTo>
                    <a:pt x="1601" y="1"/>
                  </a:moveTo>
                  <a:lnTo>
                    <a:pt x="0" y="1005"/>
                  </a:lnTo>
                  <a:lnTo>
                    <a:pt x="14" y="1027"/>
                  </a:lnTo>
                  <a:lnTo>
                    <a:pt x="1615" y="23"/>
                  </a:lnTo>
                  <a:lnTo>
                    <a:pt x="1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473;p73">
              <a:extLst>
                <a:ext uri="{FF2B5EF4-FFF2-40B4-BE49-F238E27FC236}">
                  <a16:creationId xmlns:a16="http://schemas.microsoft.com/office/drawing/2014/main" id="{67A6F7F6-F435-9828-64BD-C43C6615FEDB}"/>
                </a:ext>
              </a:extLst>
            </p:cNvPr>
            <p:cNvSpPr/>
            <p:nvPr/>
          </p:nvSpPr>
          <p:spPr>
            <a:xfrm>
              <a:off x="6387065" y="2781525"/>
              <a:ext cx="278730" cy="443438"/>
            </a:xfrm>
            <a:custGeom>
              <a:avLst/>
              <a:gdLst/>
              <a:ahLst/>
              <a:cxnLst/>
              <a:rect l="l" t="t" r="r" b="b"/>
              <a:pathLst>
                <a:path w="5796" h="9221" extrusionOk="0">
                  <a:moveTo>
                    <a:pt x="22" y="0"/>
                  </a:moveTo>
                  <a:lnTo>
                    <a:pt x="1" y="14"/>
                  </a:lnTo>
                  <a:lnTo>
                    <a:pt x="5774" y="9221"/>
                  </a:lnTo>
                  <a:lnTo>
                    <a:pt x="5796" y="9207"/>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474;p73">
              <a:extLst>
                <a:ext uri="{FF2B5EF4-FFF2-40B4-BE49-F238E27FC236}">
                  <a16:creationId xmlns:a16="http://schemas.microsoft.com/office/drawing/2014/main" id="{8052EB8F-0622-ECC2-8625-B4801738D30D}"/>
                </a:ext>
              </a:extLst>
            </p:cNvPr>
            <p:cNvSpPr/>
            <p:nvPr/>
          </p:nvSpPr>
          <p:spPr>
            <a:xfrm>
              <a:off x="6464203" y="2791095"/>
              <a:ext cx="26930" cy="17553"/>
            </a:xfrm>
            <a:custGeom>
              <a:avLst/>
              <a:gdLst/>
              <a:ahLst/>
              <a:cxnLst/>
              <a:rect l="l" t="t" r="r" b="b"/>
              <a:pathLst>
                <a:path w="560" h="365" extrusionOk="0">
                  <a:moveTo>
                    <a:pt x="546" y="0"/>
                  </a:moveTo>
                  <a:lnTo>
                    <a:pt x="1" y="343"/>
                  </a:lnTo>
                  <a:lnTo>
                    <a:pt x="15" y="365"/>
                  </a:lnTo>
                  <a:lnTo>
                    <a:pt x="560" y="23"/>
                  </a:lnTo>
                  <a:lnTo>
                    <a:pt x="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475;p73">
              <a:extLst>
                <a:ext uri="{FF2B5EF4-FFF2-40B4-BE49-F238E27FC236}">
                  <a16:creationId xmlns:a16="http://schemas.microsoft.com/office/drawing/2014/main" id="{35E3A951-EE89-8A2D-9D36-934725156F46}"/>
                </a:ext>
              </a:extLst>
            </p:cNvPr>
            <p:cNvSpPr/>
            <p:nvPr/>
          </p:nvSpPr>
          <p:spPr>
            <a:xfrm>
              <a:off x="6521190" y="2881795"/>
              <a:ext cx="26834" cy="17601"/>
            </a:xfrm>
            <a:custGeom>
              <a:avLst/>
              <a:gdLst/>
              <a:ahLst/>
              <a:cxnLst/>
              <a:rect l="l" t="t" r="r" b="b"/>
              <a:pathLst>
                <a:path w="558" h="366" extrusionOk="0">
                  <a:moveTo>
                    <a:pt x="544" y="1"/>
                  </a:moveTo>
                  <a:lnTo>
                    <a:pt x="0" y="344"/>
                  </a:lnTo>
                  <a:lnTo>
                    <a:pt x="13" y="366"/>
                  </a:lnTo>
                  <a:lnTo>
                    <a:pt x="558" y="22"/>
                  </a:lnTo>
                  <a:lnTo>
                    <a:pt x="5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476;p73">
              <a:extLst>
                <a:ext uri="{FF2B5EF4-FFF2-40B4-BE49-F238E27FC236}">
                  <a16:creationId xmlns:a16="http://schemas.microsoft.com/office/drawing/2014/main" id="{737D0B16-64DE-6A2A-3DEB-678F9E365346}"/>
                </a:ext>
              </a:extLst>
            </p:cNvPr>
            <p:cNvSpPr/>
            <p:nvPr/>
          </p:nvSpPr>
          <p:spPr>
            <a:xfrm>
              <a:off x="6468242" y="2798165"/>
              <a:ext cx="64633" cy="101903"/>
            </a:xfrm>
            <a:custGeom>
              <a:avLst/>
              <a:gdLst/>
              <a:ahLst/>
              <a:cxnLst/>
              <a:rect l="l" t="t" r="r" b="b"/>
              <a:pathLst>
                <a:path w="1344" h="2119" extrusionOk="0">
                  <a:moveTo>
                    <a:pt x="24" y="1"/>
                  </a:moveTo>
                  <a:lnTo>
                    <a:pt x="1" y="15"/>
                  </a:lnTo>
                  <a:lnTo>
                    <a:pt x="1322" y="2119"/>
                  </a:lnTo>
                  <a:lnTo>
                    <a:pt x="1344" y="2105"/>
                  </a:lnTo>
                  <a:lnTo>
                    <a:pt x="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477;p73">
              <a:extLst>
                <a:ext uri="{FF2B5EF4-FFF2-40B4-BE49-F238E27FC236}">
                  <a16:creationId xmlns:a16="http://schemas.microsoft.com/office/drawing/2014/main" id="{D756DB11-5EA4-2114-381F-D0F14101B2F0}"/>
                </a:ext>
              </a:extLst>
            </p:cNvPr>
            <p:cNvSpPr/>
            <p:nvPr/>
          </p:nvSpPr>
          <p:spPr>
            <a:xfrm>
              <a:off x="6944965" y="2786671"/>
              <a:ext cx="75549" cy="47994"/>
            </a:xfrm>
            <a:custGeom>
              <a:avLst/>
              <a:gdLst/>
              <a:ahLst/>
              <a:cxnLst/>
              <a:rect l="l" t="t" r="r" b="b"/>
              <a:pathLst>
                <a:path w="1571" h="998" extrusionOk="0">
                  <a:moveTo>
                    <a:pt x="1557" y="0"/>
                  </a:moveTo>
                  <a:lnTo>
                    <a:pt x="1" y="976"/>
                  </a:lnTo>
                  <a:lnTo>
                    <a:pt x="15" y="997"/>
                  </a:lnTo>
                  <a:lnTo>
                    <a:pt x="1571" y="22"/>
                  </a:lnTo>
                  <a:lnTo>
                    <a:pt x="15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478;p73">
              <a:extLst>
                <a:ext uri="{FF2B5EF4-FFF2-40B4-BE49-F238E27FC236}">
                  <a16:creationId xmlns:a16="http://schemas.microsoft.com/office/drawing/2014/main" id="{36421E37-4B8F-FA06-2C3D-F78048ADBEAF}"/>
                </a:ext>
              </a:extLst>
            </p:cNvPr>
            <p:cNvSpPr/>
            <p:nvPr/>
          </p:nvSpPr>
          <p:spPr>
            <a:xfrm>
              <a:off x="6839070" y="2522844"/>
              <a:ext cx="177789" cy="282144"/>
            </a:xfrm>
            <a:custGeom>
              <a:avLst/>
              <a:gdLst/>
              <a:ahLst/>
              <a:cxnLst/>
              <a:rect l="l" t="t" r="r" b="b"/>
              <a:pathLst>
                <a:path w="3697" h="5867" extrusionOk="0">
                  <a:moveTo>
                    <a:pt x="23" y="0"/>
                  </a:moveTo>
                  <a:lnTo>
                    <a:pt x="1" y="14"/>
                  </a:lnTo>
                  <a:lnTo>
                    <a:pt x="3675" y="5867"/>
                  </a:lnTo>
                  <a:lnTo>
                    <a:pt x="3697" y="5853"/>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479;p73">
              <a:extLst>
                <a:ext uri="{FF2B5EF4-FFF2-40B4-BE49-F238E27FC236}">
                  <a16:creationId xmlns:a16="http://schemas.microsoft.com/office/drawing/2014/main" id="{0D361638-CA9D-0CE1-27E8-5C692E0116E8}"/>
                </a:ext>
              </a:extLst>
            </p:cNvPr>
            <p:cNvSpPr/>
            <p:nvPr/>
          </p:nvSpPr>
          <p:spPr>
            <a:xfrm>
              <a:off x="7010705" y="2837166"/>
              <a:ext cx="160380" cy="101278"/>
            </a:xfrm>
            <a:custGeom>
              <a:avLst/>
              <a:gdLst/>
              <a:ahLst/>
              <a:cxnLst/>
              <a:rect l="l" t="t" r="r" b="b"/>
              <a:pathLst>
                <a:path w="3335" h="2106" extrusionOk="0">
                  <a:moveTo>
                    <a:pt x="3320" y="0"/>
                  </a:moveTo>
                  <a:lnTo>
                    <a:pt x="0" y="2084"/>
                  </a:lnTo>
                  <a:lnTo>
                    <a:pt x="14" y="2106"/>
                  </a:lnTo>
                  <a:lnTo>
                    <a:pt x="3334" y="22"/>
                  </a:lnTo>
                  <a:lnTo>
                    <a:pt x="3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480;p73">
              <a:extLst>
                <a:ext uri="{FF2B5EF4-FFF2-40B4-BE49-F238E27FC236}">
                  <a16:creationId xmlns:a16="http://schemas.microsoft.com/office/drawing/2014/main" id="{AE033181-8B53-357C-5114-53FE8AB5B0D7}"/>
                </a:ext>
              </a:extLst>
            </p:cNvPr>
            <p:cNvSpPr/>
            <p:nvPr/>
          </p:nvSpPr>
          <p:spPr>
            <a:xfrm>
              <a:off x="7154352" y="2835579"/>
              <a:ext cx="28902" cy="45012"/>
            </a:xfrm>
            <a:custGeom>
              <a:avLst/>
              <a:gdLst/>
              <a:ahLst/>
              <a:cxnLst/>
              <a:rect l="l" t="t" r="r" b="b"/>
              <a:pathLst>
                <a:path w="601" h="936" extrusionOk="0">
                  <a:moveTo>
                    <a:pt x="23" y="1"/>
                  </a:moveTo>
                  <a:lnTo>
                    <a:pt x="1" y="15"/>
                  </a:lnTo>
                  <a:lnTo>
                    <a:pt x="578" y="935"/>
                  </a:lnTo>
                  <a:lnTo>
                    <a:pt x="600" y="921"/>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481;p73">
              <a:extLst>
                <a:ext uri="{FF2B5EF4-FFF2-40B4-BE49-F238E27FC236}">
                  <a16:creationId xmlns:a16="http://schemas.microsoft.com/office/drawing/2014/main" id="{269F683C-65D6-1FA1-AF0D-D614DAE425A4}"/>
                </a:ext>
              </a:extLst>
            </p:cNvPr>
            <p:cNvSpPr/>
            <p:nvPr/>
          </p:nvSpPr>
          <p:spPr>
            <a:xfrm>
              <a:off x="7360998" y="2168365"/>
              <a:ext cx="219723" cy="348989"/>
            </a:xfrm>
            <a:custGeom>
              <a:avLst/>
              <a:gdLst/>
              <a:ahLst/>
              <a:cxnLst/>
              <a:rect l="l" t="t" r="r" b="b"/>
              <a:pathLst>
                <a:path w="4569" h="7257" extrusionOk="0">
                  <a:moveTo>
                    <a:pt x="22" y="0"/>
                  </a:moveTo>
                  <a:lnTo>
                    <a:pt x="1" y="14"/>
                  </a:lnTo>
                  <a:lnTo>
                    <a:pt x="4547" y="7256"/>
                  </a:lnTo>
                  <a:lnTo>
                    <a:pt x="4569" y="7242"/>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482;p73">
              <a:extLst>
                <a:ext uri="{FF2B5EF4-FFF2-40B4-BE49-F238E27FC236}">
                  <a16:creationId xmlns:a16="http://schemas.microsoft.com/office/drawing/2014/main" id="{6E0E9EF2-1470-7BC3-479C-29904B834F5B}"/>
                </a:ext>
              </a:extLst>
            </p:cNvPr>
            <p:cNvSpPr/>
            <p:nvPr/>
          </p:nvSpPr>
          <p:spPr>
            <a:xfrm>
              <a:off x="7543647" y="2501780"/>
              <a:ext cx="45397" cy="96324"/>
            </a:xfrm>
            <a:custGeom>
              <a:avLst/>
              <a:gdLst/>
              <a:ahLst/>
              <a:cxnLst/>
              <a:rect l="l" t="t" r="r" b="b"/>
              <a:pathLst>
                <a:path w="944" h="2003" extrusionOk="0">
                  <a:moveTo>
                    <a:pt x="849" y="0"/>
                  </a:moveTo>
                  <a:lnTo>
                    <a:pt x="1" y="533"/>
                  </a:lnTo>
                  <a:lnTo>
                    <a:pt x="922" y="2002"/>
                  </a:lnTo>
                  <a:lnTo>
                    <a:pt x="943" y="1988"/>
                  </a:lnTo>
                  <a:lnTo>
                    <a:pt x="36" y="541"/>
                  </a:lnTo>
                  <a:lnTo>
                    <a:pt x="863" y="22"/>
                  </a:lnTo>
                  <a:lnTo>
                    <a:pt x="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483;p73">
              <a:extLst>
                <a:ext uri="{FF2B5EF4-FFF2-40B4-BE49-F238E27FC236}">
                  <a16:creationId xmlns:a16="http://schemas.microsoft.com/office/drawing/2014/main" id="{BB598523-17BE-3AC7-D835-FCD4A121ECA1}"/>
                </a:ext>
              </a:extLst>
            </p:cNvPr>
            <p:cNvSpPr/>
            <p:nvPr/>
          </p:nvSpPr>
          <p:spPr>
            <a:xfrm>
              <a:off x="7336712" y="2171635"/>
              <a:ext cx="39626" cy="25536"/>
            </a:xfrm>
            <a:custGeom>
              <a:avLst/>
              <a:gdLst/>
              <a:ahLst/>
              <a:cxnLst/>
              <a:rect l="l" t="t" r="r" b="b"/>
              <a:pathLst>
                <a:path w="824" h="531" extrusionOk="0">
                  <a:moveTo>
                    <a:pt x="810" y="1"/>
                  </a:moveTo>
                  <a:lnTo>
                    <a:pt x="1" y="508"/>
                  </a:lnTo>
                  <a:lnTo>
                    <a:pt x="15" y="530"/>
                  </a:lnTo>
                  <a:lnTo>
                    <a:pt x="824" y="22"/>
                  </a:lnTo>
                  <a:lnTo>
                    <a:pt x="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484;p73">
              <a:extLst>
                <a:ext uri="{FF2B5EF4-FFF2-40B4-BE49-F238E27FC236}">
                  <a16:creationId xmlns:a16="http://schemas.microsoft.com/office/drawing/2014/main" id="{04B6D639-F4AB-566A-C334-FA69B3504FE2}"/>
                </a:ext>
              </a:extLst>
            </p:cNvPr>
            <p:cNvSpPr/>
            <p:nvPr/>
          </p:nvSpPr>
          <p:spPr>
            <a:xfrm>
              <a:off x="7352727" y="2579495"/>
              <a:ext cx="239969" cy="151291"/>
            </a:xfrm>
            <a:custGeom>
              <a:avLst/>
              <a:gdLst/>
              <a:ahLst/>
              <a:cxnLst/>
              <a:rect l="l" t="t" r="r" b="b"/>
              <a:pathLst>
                <a:path w="4990" h="3146" extrusionOk="0">
                  <a:moveTo>
                    <a:pt x="4975" y="1"/>
                  </a:moveTo>
                  <a:lnTo>
                    <a:pt x="0" y="3124"/>
                  </a:lnTo>
                  <a:lnTo>
                    <a:pt x="14" y="3145"/>
                  </a:lnTo>
                  <a:lnTo>
                    <a:pt x="4989" y="23"/>
                  </a:lnTo>
                  <a:lnTo>
                    <a:pt x="4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485;p73">
              <a:extLst>
                <a:ext uri="{FF2B5EF4-FFF2-40B4-BE49-F238E27FC236}">
                  <a16:creationId xmlns:a16="http://schemas.microsoft.com/office/drawing/2014/main" id="{D033CDBA-806C-AE57-CEFB-62206631A041}"/>
                </a:ext>
              </a:extLst>
            </p:cNvPr>
            <p:cNvSpPr/>
            <p:nvPr/>
          </p:nvSpPr>
          <p:spPr>
            <a:xfrm>
              <a:off x="7155026" y="2950421"/>
              <a:ext cx="332735" cy="209432"/>
            </a:xfrm>
            <a:custGeom>
              <a:avLst/>
              <a:gdLst/>
              <a:ahLst/>
              <a:cxnLst/>
              <a:rect l="l" t="t" r="r" b="b"/>
              <a:pathLst>
                <a:path w="6919" h="4355" extrusionOk="0">
                  <a:moveTo>
                    <a:pt x="6905" y="1"/>
                  </a:moveTo>
                  <a:lnTo>
                    <a:pt x="1" y="4333"/>
                  </a:lnTo>
                  <a:lnTo>
                    <a:pt x="13" y="4355"/>
                  </a:lnTo>
                  <a:lnTo>
                    <a:pt x="6919" y="23"/>
                  </a:lnTo>
                  <a:lnTo>
                    <a:pt x="6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486;p73">
              <a:extLst>
                <a:ext uri="{FF2B5EF4-FFF2-40B4-BE49-F238E27FC236}">
                  <a16:creationId xmlns:a16="http://schemas.microsoft.com/office/drawing/2014/main" id="{6E8F3282-720F-BC0E-130B-0810DA8BFB94}"/>
                </a:ext>
              </a:extLst>
            </p:cNvPr>
            <p:cNvSpPr/>
            <p:nvPr/>
          </p:nvSpPr>
          <p:spPr>
            <a:xfrm>
              <a:off x="7290882" y="2800954"/>
              <a:ext cx="99883" cy="63335"/>
            </a:xfrm>
            <a:custGeom>
              <a:avLst/>
              <a:gdLst/>
              <a:ahLst/>
              <a:cxnLst/>
              <a:rect l="l" t="t" r="r" b="b"/>
              <a:pathLst>
                <a:path w="2077" h="1317" extrusionOk="0">
                  <a:moveTo>
                    <a:pt x="2064" y="0"/>
                  </a:moveTo>
                  <a:lnTo>
                    <a:pt x="0" y="1295"/>
                  </a:lnTo>
                  <a:lnTo>
                    <a:pt x="14" y="1317"/>
                  </a:lnTo>
                  <a:lnTo>
                    <a:pt x="2077" y="22"/>
                  </a:lnTo>
                  <a:lnTo>
                    <a:pt x="20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1487;p73">
              <a:extLst>
                <a:ext uri="{FF2B5EF4-FFF2-40B4-BE49-F238E27FC236}">
                  <a16:creationId xmlns:a16="http://schemas.microsoft.com/office/drawing/2014/main" id="{E2C9DE84-BA5C-C505-1E44-174F14E114DE}"/>
                </a:ext>
              </a:extLst>
            </p:cNvPr>
            <p:cNvSpPr/>
            <p:nvPr/>
          </p:nvSpPr>
          <p:spPr>
            <a:xfrm>
              <a:off x="7216341" y="2479995"/>
              <a:ext cx="52274" cy="33423"/>
            </a:xfrm>
            <a:custGeom>
              <a:avLst/>
              <a:gdLst/>
              <a:ahLst/>
              <a:cxnLst/>
              <a:rect l="l" t="t" r="r" b="b"/>
              <a:pathLst>
                <a:path w="1087" h="695" extrusionOk="0">
                  <a:moveTo>
                    <a:pt x="1074" y="0"/>
                  </a:moveTo>
                  <a:lnTo>
                    <a:pt x="1" y="672"/>
                  </a:lnTo>
                  <a:lnTo>
                    <a:pt x="15" y="694"/>
                  </a:lnTo>
                  <a:lnTo>
                    <a:pt x="1086" y="22"/>
                  </a:lnTo>
                  <a:lnTo>
                    <a:pt x="1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1488;p73">
              <a:extLst>
                <a:ext uri="{FF2B5EF4-FFF2-40B4-BE49-F238E27FC236}">
                  <a16:creationId xmlns:a16="http://schemas.microsoft.com/office/drawing/2014/main" id="{82593694-E7EE-CD66-1EA8-61DD0DCED5A1}"/>
                </a:ext>
              </a:extLst>
            </p:cNvPr>
            <p:cNvSpPr/>
            <p:nvPr/>
          </p:nvSpPr>
          <p:spPr>
            <a:xfrm>
              <a:off x="7254381" y="2479802"/>
              <a:ext cx="100556" cy="159274"/>
            </a:xfrm>
            <a:custGeom>
              <a:avLst/>
              <a:gdLst/>
              <a:ahLst/>
              <a:cxnLst/>
              <a:rect l="l" t="t" r="r" b="b"/>
              <a:pathLst>
                <a:path w="2091" h="3312" extrusionOk="0">
                  <a:moveTo>
                    <a:pt x="23" y="1"/>
                  </a:moveTo>
                  <a:lnTo>
                    <a:pt x="0" y="13"/>
                  </a:lnTo>
                  <a:lnTo>
                    <a:pt x="2068" y="3312"/>
                  </a:lnTo>
                  <a:lnTo>
                    <a:pt x="2090" y="3298"/>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1489;p73">
              <a:extLst>
                <a:ext uri="{FF2B5EF4-FFF2-40B4-BE49-F238E27FC236}">
                  <a16:creationId xmlns:a16="http://schemas.microsoft.com/office/drawing/2014/main" id="{3EC85D60-DBDF-3DFE-DB74-402457B1DE19}"/>
                </a:ext>
              </a:extLst>
            </p:cNvPr>
            <p:cNvSpPr/>
            <p:nvPr/>
          </p:nvSpPr>
          <p:spPr>
            <a:xfrm>
              <a:off x="7107320" y="2427383"/>
              <a:ext cx="53524" cy="34288"/>
            </a:xfrm>
            <a:custGeom>
              <a:avLst/>
              <a:gdLst/>
              <a:ahLst/>
              <a:cxnLst/>
              <a:rect l="l" t="t" r="r" b="b"/>
              <a:pathLst>
                <a:path w="1113" h="713" extrusionOk="0">
                  <a:moveTo>
                    <a:pt x="1098" y="1"/>
                  </a:moveTo>
                  <a:lnTo>
                    <a:pt x="1" y="690"/>
                  </a:lnTo>
                  <a:lnTo>
                    <a:pt x="15" y="712"/>
                  </a:lnTo>
                  <a:lnTo>
                    <a:pt x="1112" y="23"/>
                  </a:lnTo>
                  <a:lnTo>
                    <a:pt x="1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1490;p73">
              <a:extLst>
                <a:ext uri="{FF2B5EF4-FFF2-40B4-BE49-F238E27FC236}">
                  <a16:creationId xmlns:a16="http://schemas.microsoft.com/office/drawing/2014/main" id="{DB56C2E7-D79D-075B-460D-9DBF3E456D0C}"/>
                </a:ext>
              </a:extLst>
            </p:cNvPr>
            <p:cNvSpPr/>
            <p:nvPr/>
          </p:nvSpPr>
          <p:spPr>
            <a:xfrm>
              <a:off x="7065481" y="2379917"/>
              <a:ext cx="53188" cy="83580"/>
            </a:xfrm>
            <a:custGeom>
              <a:avLst/>
              <a:gdLst/>
              <a:ahLst/>
              <a:cxnLst/>
              <a:rect l="l" t="t" r="r" b="b"/>
              <a:pathLst>
                <a:path w="1106" h="1738" extrusionOk="0">
                  <a:moveTo>
                    <a:pt x="23" y="0"/>
                  </a:moveTo>
                  <a:lnTo>
                    <a:pt x="1" y="14"/>
                  </a:lnTo>
                  <a:lnTo>
                    <a:pt x="1083" y="1738"/>
                  </a:lnTo>
                  <a:lnTo>
                    <a:pt x="1105" y="1724"/>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1491;p73">
              <a:extLst>
                <a:ext uri="{FF2B5EF4-FFF2-40B4-BE49-F238E27FC236}">
                  <a16:creationId xmlns:a16="http://schemas.microsoft.com/office/drawing/2014/main" id="{BC141C29-B8F5-EC3A-500B-64512BD9168B}"/>
                </a:ext>
              </a:extLst>
            </p:cNvPr>
            <p:cNvSpPr/>
            <p:nvPr/>
          </p:nvSpPr>
          <p:spPr>
            <a:xfrm>
              <a:off x="7169693" y="3206121"/>
              <a:ext cx="33615" cy="52610"/>
            </a:xfrm>
            <a:custGeom>
              <a:avLst/>
              <a:gdLst/>
              <a:ahLst/>
              <a:cxnLst/>
              <a:rect l="l" t="t" r="r" b="b"/>
              <a:pathLst>
                <a:path w="699" h="1094" extrusionOk="0">
                  <a:moveTo>
                    <a:pt x="22" y="1"/>
                  </a:moveTo>
                  <a:lnTo>
                    <a:pt x="0" y="15"/>
                  </a:lnTo>
                  <a:lnTo>
                    <a:pt x="677" y="1094"/>
                  </a:lnTo>
                  <a:lnTo>
                    <a:pt x="699" y="1080"/>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1492;p73">
              <a:extLst>
                <a:ext uri="{FF2B5EF4-FFF2-40B4-BE49-F238E27FC236}">
                  <a16:creationId xmlns:a16="http://schemas.microsoft.com/office/drawing/2014/main" id="{92FB3DA1-FCDF-4515-1897-9565CC8AAC91}"/>
                </a:ext>
              </a:extLst>
            </p:cNvPr>
            <p:cNvSpPr/>
            <p:nvPr/>
          </p:nvSpPr>
          <p:spPr>
            <a:xfrm>
              <a:off x="7519313" y="2987932"/>
              <a:ext cx="33663" cy="52514"/>
            </a:xfrm>
            <a:custGeom>
              <a:avLst/>
              <a:gdLst/>
              <a:ahLst/>
              <a:cxnLst/>
              <a:rect l="l" t="t" r="r" b="b"/>
              <a:pathLst>
                <a:path w="700" h="1092" extrusionOk="0">
                  <a:moveTo>
                    <a:pt x="22" y="0"/>
                  </a:moveTo>
                  <a:lnTo>
                    <a:pt x="0" y="13"/>
                  </a:lnTo>
                  <a:lnTo>
                    <a:pt x="678" y="1092"/>
                  </a:lnTo>
                  <a:lnTo>
                    <a:pt x="699" y="1080"/>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1493;p73">
              <a:extLst>
                <a:ext uri="{FF2B5EF4-FFF2-40B4-BE49-F238E27FC236}">
                  <a16:creationId xmlns:a16="http://schemas.microsoft.com/office/drawing/2014/main" id="{AFC8107F-17BB-04E3-837D-324784124289}"/>
                </a:ext>
              </a:extLst>
            </p:cNvPr>
            <p:cNvSpPr/>
            <p:nvPr/>
          </p:nvSpPr>
          <p:spPr>
            <a:xfrm>
              <a:off x="7190565" y="3026982"/>
              <a:ext cx="364089" cy="229149"/>
            </a:xfrm>
            <a:custGeom>
              <a:avLst/>
              <a:gdLst/>
              <a:ahLst/>
              <a:cxnLst/>
              <a:rect l="l" t="t" r="r" b="b"/>
              <a:pathLst>
                <a:path w="7571" h="4765" extrusionOk="0">
                  <a:moveTo>
                    <a:pt x="7559" y="0"/>
                  </a:moveTo>
                  <a:lnTo>
                    <a:pt x="1" y="4743"/>
                  </a:lnTo>
                  <a:lnTo>
                    <a:pt x="15" y="4764"/>
                  </a:lnTo>
                  <a:lnTo>
                    <a:pt x="7571" y="22"/>
                  </a:lnTo>
                  <a:lnTo>
                    <a:pt x="75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494;p73">
              <a:extLst>
                <a:ext uri="{FF2B5EF4-FFF2-40B4-BE49-F238E27FC236}">
                  <a16:creationId xmlns:a16="http://schemas.microsoft.com/office/drawing/2014/main" id="{EA599011-AE8F-8E19-BB4B-8764B4EBD699}"/>
                </a:ext>
              </a:extLst>
            </p:cNvPr>
            <p:cNvSpPr/>
            <p:nvPr/>
          </p:nvSpPr>
          <p:spPr>
            <a:xfrm>
              <a:off x="7585101" y="2861885"/>
              <a:ext cx="164564" cy="195534"/>
            </a:xfrm>
            <a:custGeom>
              <a:avLst/>
              <a:gdLst/>
              <a:ahLst/>
              <a:cxnLst/>
              <a:rect l="l" t="t" r="r" b="b"/>
              <a:pathLst>
                <a:path w="3422" h="4066" extrusionOk="0">
                  <a:moveTo>
                    <a:pt x="1434" y="0"/>
                  </a:moveTo>
                  <a:lnTo>
                    <a:pt x="1" y="899"/>
                  </a:lnTo>
                  <a:lnTo>
                    <a:pt x="1987" y="4065"/>
                  </a:lnTo>
                  <a:lnTo>
                    <a:pt x="2008" y="4053"/>
                  </a:lnTo>
                  <a:lnTo>
                    <a:pt x="36" y="909"/>
                  </a:lnTo>
                  <a:lnTo>
                    <a:pt x="1426" y="36"/>
                  </a:lnTo>
                  <a:lnTo>
                    <a:pt x="3400" y="3180"/>
                  </a:lnTo>
                  <a:lnTo>
                    <a:pt x="3421" y="3166"/>
                  </a:lnTo>
                  <a:lnTo>
                    <a:pt x="1442" y="11"/>
                  </a:lnTo>
                  <a:lnTo>
                    <a:pt x="1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495;p73">
              <a:extLst>
                <a:ext uri="{FF2B5EF4-FFF2-40B4-BE49-F238E27FC236}">
                  <a16:creationId xmlns:a16="http://schemas.microsoft.com/office/drawing/2014/main" id="{307035FC-19FF-3FC2-AB73-4912320430BF}"/>
                </a:ext>
              </a:extLst>
            </p:cNvPr>
            <p:cNvSpPr/>
            <p:nvPr/>
          </p:nvSpPr>
          <p:spPr>
            <a:xfrm>
              <a:off x="7653005" y="2819229"/>
              <a:ext cx="164516" cy="195630"/>
            </a:xfrm>
            <a:custGeom>
              <a:avLst/>
              <a:gdLst/>
              <a:ahLst/>
              <a:cxnLst/>
              <a:rect l="l" t="t" r="r" b="b"/>
              <a:pathLst>
                <a:path w="3421" h="4068" extrusionOk="0">
                  <a:moveTo>
                    <a:pt x="1435" y="0"/>
                  </a:moveTo>
                  <a:lnTo>
                    <a:pt x="0" y="901"/>
                  </a:lnTo>
                  <a:lnTo>
                    <a:pt x="1988" y="4067"/>
                  </a:lnTo>
                  <a:lnTo>
                    <a:pt x="2009" y="4053"/>
                  </a:lnTo>
                  <a:lnTo>
                    <a:pt x="36" y="909"/>
                  </a:lnTo>
                  <a:lnTo>
                    <a:pt x="1426" y="36"/>
                  </a:lnTo>
                  <a:lnTo>
                    <a:pt x="3399" y="3181"/>
                  </a:lnTo>
                  <a:lnTo>
                    <a:pt x="3421" y="3167"/>
                  </a:lnTo>
                  <a:lnTo>
                    <a:pt x="1441" y="11"/>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496;p73">
              <a:extLst>
                <a:ext uri="{FF2B5EF4-FFF2-40B4-BE49-F238E27FC236}">
                  <a16:creationId xmlns:a16="http://schemas.microsoft.com/office/drawing/2014/main" id="{C49EB555-52E5-8EFC-C60C-C31CD73A80F5}"/>
                </a:ext>
              </a:extLst>
            </p:cNvPr>
            <p:cNvSpPr/>
            <p:nvPr/>
          </p:nvSpPr>
          <p:spPr>
            <a:xfrm>
              <a:off x="7720861" y="2776668"/>
              <a:ext cx="164564" cy="195534"/>
            </a:xfrm>
            <a:custGeom>
              <a:avLst/>
              <a:gdLst/>
              <a:ahLst/>
              <a:cxnLst/>
              <a:rect l="l" t="t" r="r" b="b"/>
              <a:pathLst>
                <a:path w="3422" h="4066" extrusionOk="0">
                  <a:moveTo>
                    <a:pt x="1435" y="0"/>
                  </a:moveTo>
                  <a:lnTo>
                    <a:pt x="1" y="899"/>
                  </a:lnTo>
                  <a:lnTo>
                    <a:pt x="1988" y="4066"/>
                  </a:lnTo>
                  <a:lnTo>
                    <a:pt x="2010" y="4052"/>
                  </a:lnTo>
                  <a:lnTo>
                    <a:pt x="36" y="907"/>
                  </a:lnTo>
                  <a:lnTo>
                    <a:pt x="1428" y="36"/>
                  </a:lnTo>
                  <a:lnTo>
                    <a:pt x="3400" y="3181"/>
                  </a:lnTo>
                  <a:lnTo>
                    <a:pt x="3421" y="3167"/>
                  </a:lnTo>
                  <a:lnTo>
                    <a:pt x="1442" y="11"/>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497;p73">
              <a:extLst>
                <a:ext uri="{FF2B5EF4-FFF2-40B4-BE49-F238E27FC236}">
                  <a16:creationId xmlns:a16="http://schemas.microsoft.com/office/drawing/2014/main" id="{7EB33E19-F3F4-FCDA-6481-53890CA80382}"/>
                </a:ext>
              </a:extLst>
            </p:cNvPr>
            <p:cNvSpPr/>
            <p:nvPr/>
          </p:nvSpPr>
          <p:spPr>
            <a:xfrm>
              <a:off x="7788813" y="2734011"/>
              <a:ext cx="164564" cy="195630"/>
            </a:xfrm>
            <a:custGeom>
              <a:avLst/>
              <a:gdLst/>
              <a:ahLst/>
              <a:cxnLst/>
              <a:rect l="l" t="t" r="r" b="b"/>
              <a:pathLst>
                <a:path w="3422" h="4068" extrusionOk="0">
                  <a:moveTo>
                    <a:pt x="1434" y="1"/>
                  </a:moveTo>
                  <a:lnTo>
                    <a:pt x="1" y="901"/>
                  </a:lnTo>
                  <a:lnTo>
                    <a:pt x="1987" y="4068"/>
                  </a:lnTo>
                  <a:lnTo>
                    <a:pt x="2008" y="4054"/>
                  </a:lnTo>
                  <a:lnTo>
                    <a:pt x="36" y="909"/>
                  </a:lnTo>
                  <a:lnTo>
                    <a:pt x="1426" y="36"/>
                  </a:lnTo>
                  <a:lnTo>
                    <a:pt x="3400" y="3181"/>
                  </a:lnTo>
                  <a:lnTo>
                    <a:pt x="3421" y="3167"/>
                  </a:lnTo>
                  <a:lnTo>
                    <a:pt x="1442" y="12"/>
                  </a:lnTo>
                  <a:lnTo>
                    <a:pt x="14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498;p73">
              <a:extLst>
                <a:ext uri="{FF2B5EF4-FFF2-40B4-BE49-F238E27FC236}">
                  <a16:creationId xmlns:a16="http://schemas.microsoft.com/office/drawing/2014/main" id="{D5457F91-6223-8493-16DF-D2FB38C90E0B}"/>
                </a:ext>
              </a:extLst>
            </p:cNvPr>
            <p:cNvSpPr/>
            <p:nvPr/>
          </p:nvSpPr>
          <p:spPr>
            <a:xfrm>
              <a:off x="7585101" y="2734107"/>
              <a:ext cx="289550" cy="198083"/>
            </a:xfrm>
            <a:custGeom>
              <a:avLst/>
              <a:gdLst/>
              <a:ahLst/>
              <a:cxnLst/>
              <a:rect l="l" t="t" r="r" b="b"/>
              <a:pathLst>
                <a:path w="6021" h="4119" extrusionOk="0">
                  <a:moveTo>
                    <a:pt x="5662" y="36"/>
                  </a:moveTo>
                  <a:lnTo>
                    <a:pt x="5987" y="552"/>
                  </a:lnTo>
                  <a:lnTo>
                    <a:pt x="359" y="4083"/>
                  </a:lnTo>
                  <a:lnTo>
                    <a:pt x="36" y="3566"/>
                  </a:lnTo>
                  <a:lnTo>
                    <a:pt x="5662" y="36"/>
                  </a:lnTo>
                  <a:close/>
                  <a:moveTo>
                    <a:pt x="5670" y="0"/>
                  </a:moveTo>
                  <a:lnTo>
                    <a:pt x="11" y="3550"/>
                  </a:lnTo>
                  <a:lnTo>
                    <a:pt x="1" y="3558"/>
                  </a:lnTo>
                  <a:lnTo>
                    <a:pt x="351" y="4118"/>
                  </a:lnTo>
                  <a:lnTo>
                    <a:pt x="6011" y="567"/>
                  </a:lnTo>
                  <a:lnTo>
                    <a:pt x="6021" y="559"/>
                  </a:lnTo>
                  <a:lnTo>
                    <a:pt x="5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499;p73">
              <a:extLst>
                <a:ext uri="{FF2B5EF4-FFF2-40B4-BE49-F238E27FC236}">
                  <a16:creationId xmlns:a16="http://schemas.microsoft.com/office/drawing/2014/main" id="{1663C3CE-210F-29AA-8111-26CA010FEB1D}"/>
                </a:ext>
              </a:extLst>
            </p:cNvPr>
            <p:cNvSpPr/>
            <p:nvPr/>
          </p:nvSpPr>
          <p:spPr>
            <a:xfrm>
              <a:off x="7601404" y="2760029"/>
              <a:ext cx="289598" cy="198083"/>
            </a:xfrm>
            <a:custGeom>
              <a:avLst/>
              <a:gdLst/>
              <a:ahLst/>
              <a:cxnLst/>
              <a:rect l="l" t="t" r="r" b="b"/>
              <a:pathLst>
                <a:path w="6022" h="4119" extrusionOk="0">
                  <a:moveTo>
                    <a:pt x="5662" y="36"/>
                  </a:moveTo>
                  <a:lnTo>
                    <a:pt x="5986" y="551"/>
                  </a:lnTo>
                  <a:lnTo>
                    <a:pt x="359" y="4082"/>
                  </a:lnTo>
                  <a:lnTo>
                    <a:pt x="36" y="3565"/>
                  </a:lnTo>
                  <a:lnTo>
                    <a:pt x="5662" y="36"/>
                  </a:lnTo>
                  <a:close/>
                  <a:moveTo>
                    <a:pt x="5671" y="0"/>
                  </a:moveTo>
                  <a:lnTo>
                    <a:pt x="11" y="3551"/>
                  </a:lnTo>
                  <a:lnTo>
                    <a:pt x="0" y="3558"/>
                  </a:lnTo>
                  <a:lnTo>
                    <a:pt x="351" y="4118"/>
                  </a:lnTo>
                  <a:lnTo>
                    <a:pt x="6011" y="567"/>
                  </a:lnTo>
                  <a:lnTo>
                    <a:pt x="6022" y="559"/>
                  </a:lnTo>
                  <a:lnTo>
                    <a:pt x="56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500;p73">
              <a:extLst>
                <a:ext uri="{FF2B5EF4-FFF2-40B4-BE49-F238E27FC236}">
                  <a16:creationId xmlns:a16="http://schemas.microsoft.com/office/drawing/2014/main" id="{D5F4728C-94AD-BB54-5829-3D5BE4E5C4B2}"/>
                </a:ext>
              </a:extLst>
            </p:cNvPr>
            <p:cNvSpPr/>
            <p:nvPr/>
          </p:nvSpPr>
          <p:spPr>
            <a:xfrm>
              <a:off x="7617658" y="2785901"/>
              <a:ext cx="289646" cy="198083"/>
            </a:xfrm>
            <a:custGeom>
              <a:avLst/>
              <a:gdLst/>
              <a:ahLst/>
              <a:cxnLst/>
              <a:rect l="l" t="t" r="r" b="b"/>
              <a:pathLst>
                <a:path w="6023" h="4119" extrusionOk="0">
                  <a:moveTo>
                    <a:pt x="5662" y="37"/>
                  </a:moveTo>
                  <a:lnTo>
                    <a:pt x="5987" y="554"/>
                  </a:lnTo>
                  <a:lnTo>
                    <a:pt x="359" y="4083"/>
                  </a:lnTo>
                  <a:lnTo>
                    <a:pt x="36" y="3568"/>
                  </a:lnTo>
                  <a:lnTo>
                    <a:pt x="5662" y="37"/>
                  </a:lnTo>
                  <a:close/>
                  <a:moveTo>
                    <a:pt x="5670" y="1"/>
                  </a:moveTo>
                  <a:lnTo>
                    <a:pt x="11" y="3552"/>
                  </a:lnTo>
                  <a:lnTo>
                    <a:pt x="1" y="3558"/>
                  </a:lnTo>
                  <a:lnTo>
                    <a:pt x="351" y="4119"/>
                  </a:lnTo>
                  <a:lnTo>
                    <a:pt x="6012" y="568"/>
                  </a:lnTo>
                  <a:lnTo>
                    <a:pt x="6022" y="562"/>
                  </a:lnTo>
                  <a:lnTo>
                    <a:pt x="56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501;p73">
              <a:extLst>
                <a:ext uri="{FF2B5EF4-FFF2-40B4-BE49-F238E27FC236}">
                  <a16:creationId xmlns:a16="http://schemas.microsoft.com/office/drawing/2014/main" id="{F2F67EC3-F53A-280B-4B53-B972580F4ED8}"/>
                </a:ext>
              </a:extLst>
            </p:cNvPr>
            <p:cNvSpPr/>
            <p:nvPr/>
          </p:nvSpPr>
          <p:spPr>
            <a:xfrm>
              <a:off x="7633961" y="2811919"/>
              <a:ext cx="289598" cy="198083"/>
            </a:xfrm>
            <a:custGeom>
              <a:avLst/>
              <a:gdLst/>
              <a:ahLst/>
              <a:cxnLst/>
              <a:rect l="l" t="t" r="r" b="b"/>
              <a:pathLst>
                <a:path w="6022" h="4119" extrusionOk="0">
                  <a:moveTo>
                    <a:pt x="5662" y="36"/>
                  </a:moveTo>
                  <a:lnTo>
                    <a:pt x="5986" y="552"/>
                  </a:lnTo>
                  <a:lnTo>
                    <a:pt x="360" y="4083"/>
                  </a:lnTo>
                  <a:lnTo>
                    <a:pt x="36" y="3566"/>
                  </a:lnTo>
                  <a:lnTo>
                    <a:pt x="5662" y="36"/>
                  </a:lnTo>
                  <a:close/>
                  <a:moveTo>
                    <a:pt x="5669" y="0"/>
                  </a:moveTo>
                  <a:lnTo>
                    <a:pt x="11" y="3552"/>
                  </a:lnTo>
                  <a:lnTo>
                    <a:pt x="0" y="3558"/>
                  </a:lnTo>
                  <a:lnTo>
                    <a:pt x="351" y="4118"/>
                  </a:lnTo>
                  <a:lnTo>
                    <a:pt x="6011" y="567"/>
                  </a:lnTo>
                  <a:lnTo>
                    <a:pt x="6022" y="561"/>
                  </a:lnTo>
                  <a:lnTo>
                    <a:pt x="5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502;p73">
              <a:extLst>
                <a:ext uri="{FF2B5EF4-FFF2-40B4-BE49-F238E27FC236}">
                  <a16:creationId xmlns:a16="http://schemas.microsoft.com/office/drawing/2014/main" id="{0590759C-AB0E-5247-4A5C-C579997E5C02}"/>
                </a:ext>
              </a:extLst>
            </p:cNvPr>
            <p:cNvSpPr/>
            <p:nvPr/>
          </p:nvSpPr>
          <p:spPr>
            <a:xfrm>
              <a:off x="7650216" y="2837840"/>
              <a:ext cx="289646" cy="198083"/>
            </a:xfrm>
            <a:custGeom>
              <a:avLst/>
              <a:gdLst/>
              <a:ahLst/>
              <a:cxnLst/>
              <a:rect l="l" t="t" r="r" b="b"/>
              <a:pathLst>
                <a:path w="6023" h="4119" extrusionOk="0">
                  <a:moveTo>
                    <a:pt x="5662" y="36"/>
                  </a:moveTo>
                  <a:lnTo>
                    <a:pt x="5987" y="553"/>
                  </a:lnTo>
                  <a:lnTo>
                    <a:pt x="361" y="4082"/>
                  </a:lnTo>
                  <a:lnTo>
                    <a:pt x="36" y="3567"/>
                  </a:lnTo>
                  <a:lnTo>
                    <a:pt x="5662" y="36"/>
                  </a:lnTo>
                  <a:close/>
                  <a:moveTo>
                    <a:pt x="5671" y="0"/>
                  </a:moveTo>
                  <a:lnTo>
                    <a:pt x="11" y="3551"/>
                  </a:lnTo>
                  <a:lnTo>
                    <a:pt x="1" y="3559"/>
                  </a:lnTo>
                  <a:lnTo>
                    <a:pt x="352" y="4118"/>
                  </a:lnTo>
                  <a:lnTo>
                    <a:pt x="6012" y="567"/>
                  </a:lnTo>
                  <a:lnTo>
                    <a:pt x="6022" y="561"/>
                  </a:lnTo>
                  <a:lnTo>
                    <a:pt x="56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503;p73">
              <a:extLst>
                <a:ext uri="{FF2B5EF4-FFF2-40B4-BE49-F238E27FC236}">
                  <a16:creationId xmlns:a16="http://schemas.microsoft.com/office/drawing/2014/main" id="{AA47DA9F-8CE3-F706-8BF5-45E634491625}"/>
                </a:ext>
              </a:extLst>
            </p:cNvPr>
            <p:cNvSpPr/>
            <p:nvPr/>
          </p:nvSpPr>
          <p:spPr>
            <a:xfrm>
              <a:off x="7666518" y="2863809"/>
              <a:ext cx="286857" cy="193610"/>
            </a:xfrm>
            <a:custGeom>
              <a:avLst/>
              <a:gdLst/>
              <a:ahLst/>
              <a:cxnLst/>
              <a:rect l="l" t="t" r="r" b="b"/>
              <a:pathLst>
                <a:path w="5965" h="4026" extrusionOk="0">
                  <a:moveTo>
                    <a:pt x="5671" y="1"/>
                  </a:moveTo>
                  <a:lnTo>
                    <a:pt x="11" y="3552"/>
                  </a:lnTo>
                  <a:lnTo>
                    <a:pt x="0" y="3558"/>
                  </a:lnTo>
                  <a:lnTo>
                    <a:pt x="294" y="4025"/>
                  </a:lnTo>
                  <a:lnTo>
                    <a:pt x="315" y="4013"/>
                  </a:lnTo>
                  <a:lnTo>
                    <a:pt x="36" y="3567"/>
                  </a:lnTo>
                  <a:lnTo>
                    <a:pt x="5662" y="36"/>
                  </a:lnTo>
                  <a:lnTo>
                    <a:pt x="5943" y="482"/>
                  </a:lnTo>
                  <a:lnTo>
                    <a:pt x="5964" y="468"/>
                  </a:lnTo>
                  <a:lnTo>
                    <a:pt x="5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504;p73">
              <a:extLst>
                <a:ext uri="{FF2B5EF4-FFF2-40B4-BE49-F238E27FC236}">
                  <a16:creationId xmlns:a16="http://schemas.microsoft.com/office/drawing/2014/main" id="{E58A0344-2540-CF94-87E9-4F4637EBE2CE}"/>
                </a:ext>
              </a:extLst>
            </p:cNvPr>
            <p:cNvSpPr/>
            <p:nvPr/>
          </p:nvSpPr>
          <p:spPr>
            <a:xfrm>
              <a:off x="7856717" y="2575503"/>
              <a:ext cx="270651" cy="186204"/>
            </a:xfrm>
            <a:custGeom>
              <a:avLst/>
              <a:gdLst/>
              <a:ahLst/>
              <a:cxnLst/>
              <a:rect l="l" t="t" r="r" b="b"/>
              <a:pathLst>
                <a:path w="5628" h="3872" extrusionOk="0">
                  <a:moveTo>
                    <a:pt x="5277" y="0"/>
                  </a:moveTo>
                  <a:lnTo>
                    <a:pt x="11" y="3305"/>
                  </a:lnTo>
                  <a:lnTo>
                    <a:pt x="0" y="3311"/>
                  </a:lnTo>
                  <a:lnTo>
                    <a:pt x="351" y="3871"/>
                  </a:lnTo>
                  <a:lnTo>
                    <a:pt x="5628" y="561"/>
                  </a:lnTo>
                  <a:lnTo>
                    <a:pt x="5614" y="539"/>
                  </a:lnTo>
                  <a:lnTo>
                    <a:pt x="360" y="3836"/>
                  </a:lnTo>
                  <a:lnTo>
                    <a:pt x="36" y="3318"/>
                  </a:lnTo>
                  <a:lnTo>
                    <a:pt x="5291" y="22"/>
                  </a:lnTo>
                  <a:lnTo>
                    <a:pt x="52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505;p73">
              <a:extLst>
                <a:ext uri="{FF2B5EF4-FFF2-40B4-BE49-F238E27FC236}">
                  <a16:creationId xmlns:a16="http://schemas.microsoft.com/office/drawing/2014/main" id="{AC0C9F46-F308-276F-66C0-2819C76CB26D}"/>
                </a:ext>
              </a:extLst>
            </p:cNvPr>
            <p:cNvSpPr/>
            <p:nvPr/>
          </p:nvSpPr>
          <p:spPr>
            <a:xfrm>
              <a:off x="7872972" y="2601473"/>
              <a:ext cx="287049" cy="212221"/>
            </a:xfrm>
            <a:custGeom>
              <a:avLst/>
              <a:gdLst/>
              <a:ahLst/>
              <a:cxnLst/>
              <a:rect l="l" t="t" r="r" b="b"/>
              <a:pathLst>
                <a:path w="5969" h="4413" extrusionOk="0">
                  <a:moveTo>
                    <a:pt x="5277" y="0"/>
                  </a:moveTo>
                  <a:lnTo>
                    <a:pt x="12" y="3303"/>
                  </a:lnTo>
                  <a:lnTo>
                    <a:pt x="1" y="3311"/>
                  </a:lnTo>
                  <a:lnTo>
                    <a:pt x="692" y="4412"/>
                  </a:lnTo>
                  <a:lnTo>
                    <a:pt x="5968" y="1101"/>
                  </a:lnTo>
                  <a:lnTo>
                    <a:pt x="5954" y="1080"/>
                  </a:lnTo>
                  <a:lnTo>
                    <a:pt x="701" y="4376"/>
                  </a:lnTo>
                  <a:lnTo>
                    <a:pt x="36" y="3319"/>
                  </a:lnTo>
                  <a:lnTo>
                    <a:pt x="5291" y="22"/>
                  </a:lnTo>
                  <a:lnTo>
                    <a:pt x="52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506;p73">
              <a:extLst>
                <a:ext uri="{FF2B5EF4-FFF2-40B4-BE49-F238E27FC236}">
                  <a16:creationId xmlns:a16="http://schemas.microsoft.com/office/drawing/2014/main" id="{752E6571-11DB-DAAE-DE44-D440F7350B8F}"/>
                </a:ext>
              </a:extLst>
            </p:cNvPr>
            <p:cNvSpPr/>
            <p:nvPr/>
          </p:nvSpPr>
          <p:spPr>
            <a:xfrm>
              <a:off x="7905529" y="2653363"/>
              <a:ext cx="254492" cy="233621"/>
            </a:xfrm>
            <a:custGeom>
              <a:avLst/>
              <a:gdLst/>
              <a:ahLst/>
              <a:cxnLst/>
              <a:rect l="l" t="t" r="r" b="b"/>
              <a:pathLst>
                <a:path w="5292" h="4858" extrusionOk="0">
                  <a:moveTo>
                    <a:pt x="5277" y="1"/>
                  </a:moveTo>
                  <a:lnTo>
                    <a:pt x="12" y="3304"/>
                  </a:lnTo>
                  <a:lnTo>
                    <a:pt x="1" y="3311"/>
                  </a:lnTo>
                  <a:lnTo>
                    <a:pt x="973" y="4858"/>
                  </a:lnTo>
                  <a:lnTo>
                    <a:pt x="994" y="4844"/>
                  </a:lnTo>
                  <a:lnTo>
                    <a:pt x="36" y="3319"/>
                  </a:lnTo>
                  <a:lnTo>
                    <a:pt x="5291" y="22"/>
                  </a:lnTo>
                  <a:lnTo>
                    <a:pt x="5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507;p73">
              <a:extLst>
                <a:ext uri="{FF2B5EF4-FFF2-40B4-BE49-F238E27FC236}">
                  <a16:creationId xmlns:a16="http://schemas.microsoft.com/office/drawing/2014/main" id="{64343CB5-6635-3A2C-33D9-CC940331FF80}"/>
                </a:ext>
              </a:extLst>
            </p:cNvPr>
            <p:cNvSpPr/>
            <p:nvPr/>
          </p:nvSpPr>
          <p:spPr>
            <a:xfrm>
              <a:off x="5254000" y="2150956"/>
              <a:ext cx="1918887" cy="1472468"/>
            </a:xfrm>
            <a:custGeom>
              <a:avLst/>
              <a:gdLst/>
              <a:ahLst/>
              <a:cxnLst/>
              <a:rect l="l" t="t" r="r" b="b"/>
              <a:pathLst>
                <a:path w="39902" h="30619" extrusionOk="0">
                  <a:moveTo>
                    <a:pt x="34428" y="0"/>
                  </a:moveTo>
                  <a:lnTo>
                    <a:pt x="29150" y="1309"/>
                  </a:lnTo>
                  <a:lnTo>
                    <a:pt x="22986" y="2836"/>
                  </a:lnTo>
                  <a:lnTo>
                    <a:pt x="17838" y="4112"/>
                  </a:lnTo>
                  <a:lnTo>
                    <a:pt x="17147" y="4283"/>
                  </a:lnTo>
                  <a:lnTo>
                    <a:pt x="16102" y="4542"/>
                  </a:lnTo>
                  <a:lnTo>
                    <a:pt x="15397" y="4718"/>
                  </a:lnTo>
                  <a:lnTo>
                    <a:pt x="1684" y="8115"/>
                  </a:lnTo>
                  <a:lnTo>
                    <a:pt x="1" y="8533"/>
                  </a:lnTo>
                  <a:lnTo>
                    <a:pt x="5474" y="30619"/>
                  </a:lnTo>
                  <a:lnTo>
                    <a:pt x="17035" y="27752"/>
                  </a:lnTo>
                  <a:lnTo>
                    <a:pt x="22403" y="26421"/>
                  </a:lnTo>
                  <a:lnTo>
                    <a:pt x="25041" y="25769"/>
                  </a:lnTo>
                  <a:lnTo>
                    <a:pt x="25813" y="25577"/>
                  </a:lnTo>
                  <a:lnTo>
                    <a:pt x="25855" y="25567"/>
                  </a:lnTo>
                  <a:lnTo>
                    <a:pt x="28319" y="24956"/>
                  </a:lnTo>
                  <a:lnTo>
                    <a:pt x="39902" y="22086"/>
                  </a:lnTo>
                  <a:lnTo>
                    <a:pt x="38380" y="15942"/>
                  </a:lnTo>
                  <a:lnTo>
                    <a:pt x="35661" y="4976"/>
                  </a:lnTo>
                  <a:lnTo>
                    <a:pt x="35365" y="3778"/>
                  </a:lnTo>
                  <a:lnTo>
                    <a:pt x="34868" y="1771"/>
                  </a:lnTo>
                  <a:lnTo>
                    <a:pt x="34428" y="0"/>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508;p73">
              <a:extLst>
                <a:ext uri="{FF2B5EF4-FFF2-40B4-BE49-F238E27FC236}">
                  <a16:creationId xmlns:a16="http://schemas.microsoft.com/office/drawing/2014/main" id="{69299821-6AF6-4FDC-4E08-D69EA75E9228}"/>
                </a:ext>
              </a:extLst>
            </p:cNvPr>
            <p:cNvSpPr/>
            <p:nvPr/>
          </p:nvSpPr>
          <p:spPr>
            <a:xfrm>
              <a:off x="5748276" y="2564298"/>
              <a:ext cx="257762" cy="75213"/>
            </a:xfrm>
            <a:custGeom>
              <a:avLst/>
              <a:gdLst/>
              <a:ahLst/>
              <a:cxnLst/>
              <a:rect l="l" t="t" r="r" b="b"/>
              <a:pathLst>
                <a:path w="5360" h="1564" extrusionOk="0">
                  <a:moveTo>
                    <a:pt x="5297" y="0"/>
                  </a:moveTo>
                  <a:lnTo>
                    <a:pt x="1" y="1314"/>
                  </a:lnTo>
                  <a:lnTo>
                    <a:pt x="63" y="1564"/>
                  </a:lnTo>
                  <a:lnTo>
                    <a:pt x="5360" y="252"/>
                  </a:lnTo>
                  <a:lnTo>
                    <a:pt x="5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509;p73">
              <a:extLst>
                <a:ext uri="{FF2B5EF4-FFF2-40B4-BE49-F238E27FC236}">
                  <a16:creationId xmlns:a16="http://schemas.microsoft.com/office/drawing/2014/main" id="{63FBF6C2-2E45-2518-912B-03A96D5CF282}"/>
                </a:ext>
              </a:extLst>
            </p:cNvPr>
            <p:cNvSpPr/>
            <p:nvPr/>
          </p:nvSpPr>
          <p:spPr>
            <a:xfrm>
              <a:off x="6107033" y="2437915"/>
              <a:ext cx="440168" cy="140327"/>
            </a:xfrm>
            <a:custGeom>
              <a:avLst/>
              <a:gdLst/>
              <a:ahLst/>
              <a:cxnLst/>
              <a:rect l="l" t="t" r="r" b="b"/>
              <a:pathLst>
                <a:path w="9153" h="2918" extrusionOk="0">
                  <a:moveTo>
                    <a:pt x="8445" y="1"/>
                  </a:moveTo>
                  <a:lnTo>
                    <a:pt x="1" y="2094"/>
                  </a:lnTo>
                  <a:lnTo>
                    <a:pt x="63" y="2344"/>
                  </a:lnTo>
                  <a:lnTo>
                    <a:pt x="8257" y="313"/>
                  </a:lnTo>
                  <a:lnTo>
                    <a:pt x="8901" y="2917"/>
                  </a:lnTo>
                  <a:lnTo>
                    <a:pt x="9153" y="2855"/>
                  </a:lnTo>
                  <a:lnTo>
                    <a:pt x="8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510;p73">
              <a:extLst>
                <a:ext uri="{FF2B5EF4-FFF2-40B4-BE49-F238E27FC236}">
                  <a16:creationId xmlns:a16="http://schemas.microsoft.com/office/drawing/2014/main" id="{93451876-7134-185F-B3D5-BFB8068CBC25}"/>
                </a:ext>
              </a:extLst>
            </p:cNvPr>
            <p:cNvSpPr/>
            <p:nvPr/>
          </p:nvSpPr>
          <p:spPr>
            <a:xfrm>
              <a:off x="6522392" y="2679139"/>
              <a:ext cx="84638" cy="157543"/>
            </a:xfrm>
            <a:custGeom>
              <a:avLst/>
              <a:gdLst/>
              <a:ahLst/>
              <a:cxnLst/>
              <a:rect l="l" t="t" r="r" b="b"/>
              <a:pathLst>
                <a:path w="1760" h="3276" extrusionOk="0">
                  <a:moveTo>
                    <a:pt x="1052" y="0"/>
                  </a:moveTo>
                  <a:lnTo>
                    <a:pt x="800" y="63"/>
                  </a:lnTo>
                  <a:lnTo>
                    <a:pt x="1446" y="2665"/>
                  </a:lnTo>
                  <a:lnTo>
                    <a:pt x="0" y="3024"/>
                  </a:lnTo>
                  <a:lnTo>
                    <a:pt x="62" y="3275"/>
                  </a:lnTo>
                  <a:lnTo>
                    <a:pt x="1760" y="2854"/>
                  </a:lnTo>
                  <a:lnTo>
                    <a:pt x="10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511;p73">
              <a:extLst>
                <a:ext uri="{FF2B5EF4-FFF2-40B4-BE49-F238E27FC236}">
                  <a16:creationId xmlns:a16="http://schemas.microsoft.com/office/drawing/2014/main" id="{CAA68BC3-711A-D44D-C8C5-9FFD9A90AC8F}"/>
                </a:ext>
              </a:extLst>
            </p:cNvPr>
            <p:cNvSpPr/>
            <p:nvPr/>
          </p:nvSpPr>
          <p:spPr>
            <a:xfrm>
              <a:off x="6288672" y="2850295"/>
              <a:ext cx="153022" cy="433243"/>
            </a:xfrm>
            <a:custGeom>
              <a:avLst/>
              <a:gdLst/>
              <a:ahLst/>
              <a:cxnLst/>
              <a:rect l="l" t="t" r="r" b="b"/>
              <a:pathLst>
                <a:path w="3182" h="9009" extrusionOk="0">
                  <a:moveTo>
                    <a:pt x="2697" y="0"/>
                  </a:moveTo>
                  <a:lnTo>
                    <a:pt x="980" y="427"/>
                  </a:lnTo>
                  <a:lnTo>
                    <a:pt x="2868" y="8046"/>
                  </a:lnTo>
                  <a:lnTo>
                    <a:pt x="0" y="8757"/>
                  </a:lnTo>
                  <a:lnTo>
                    <a:pt x="62" y="9008"/>
                  </a:lnTo>
                  <a:lnTo>
                    <a:pt x="3182" y="8235"/>
                  </a:lnTo>
                  <a:lnTo>
                    <a:pt x="1292" y="615"/>
                  </a:lnTo>
                  <a:lnTo>
                    <a:pt x="2759" y="252"/>
                  </a:lnTo>
                  <a:lnTo>
                    <a:pt x="26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512;p73">
              <a:extLst>
                <a:ext uri="{FF2B5EF4-FFF2-40B4-BE49-F238E27FC236}">
                  <a16:creationId xmlns:a16="http://schemas.microsoft.com/office/drawing/2014/main" id="{5811C1A2-2D21-C394-010E-9BCEB74F678B}"/>
                </a:ext>
              </a:extLst>
            </p:cNvPr>
            <p:cNvSpPr/>
            <p:nvPr/>
          </p:nvSpPr>
          <p:spPr>
            <a:xfrm>
              <a:off x="6018835" y="3259165"/>
              <a:ext cx="168892" cy="86802"/>
            </a:xfrm>
            <a:custGeom>
              <a:avLst/>
              <a:gdLst/>
              <a:ahLst/>
              <a:cxnLst/>
              <a:rect l="l" t="t" r="r" b="b"/>
              <a:pathLst>
                <a:path w="3512" h="1805" extrusionOk="0">
                  <a:moveTo>
                    <a:pt x="251" y="0"/>
                  </a:moveTo>
                  <a:lnTo>
                    <a:pt x="1" y="62"/>
                  </a:lnTo>
                  <a:lnTo>
                    <a:pt x="432" y="1804"/>
                  </a:lnTo>
                  <a:lnTo>
                    <a:pt x="3512" y="1042"/>
                  </a:lnTo>
                  <a:lnTo>
                    <a:pt x="3449" y="790"/>
                  </a:lnTo>
                  <a:lnTo>
                    <a:pt x="620" y="1491"/>
                  </a:lnTo>
                  <a:lnTo>
                    <a:pt x="2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513;p73">
              <a:extLst>
                <a:ext uri="{FF2B5EF4-FFF2-40B4-BE49-F238E27FC236}">
                  <a16:creationId xmlns:a16="http://schemas.microsoft.com/office/drawing/2014/main" id="{4BAB3CE9-7711-297C-6AA5-64BEE9BFC757}"/>
                </a:ext>
              </a:extLst>
            </p:cNvPr>
            <p:cNvSpPr/>
            <p:nvPr/>
          </p:nvSpPr>
          <p:spPr>
            <a:xfrm>
              <a:off x="5873985" y="3074784"/>
              <a:ext cx="131141" cy="83436"/>
            </a:xfrm>
            <a:custGeom>
              <a:avLst/>
              <a:gdLst/>
              <a:ahLst/>
              <a:cxnLst/>
              <a:rect l="l" t="t" r="r" b="b"/>
              <a:pathLst>
                <a:path w="2727" h="1735" extrusionOk="0">
                  <a:moveTo>
                    <a:pt x="2312" y="0"/>
                  </a:moveTo>
                  <a:lnTo>
                    <a:pt x="0" y="573"/>
                  </a:lnTo>
                  <a:lnTo>
                    <a:pt x="64" y="825"/>
                  </a:lnTo>
                  <a:lnTo>
                    <a:pt x="2124" y="314"/>
                  </a:lnTo>
                  <a:lnTo>
                    <a:pt x="2477" y="1735"/>
                  </a:lnTo>
                  <a:lnTo>
                    <a:pt x="2727" y="1673"/>
                  </a:lnTo>
                  <a:lnTo>
                    <a:pt x="23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514;p73">
              <a:extLst>
                <a:ext uri="{FF2B5EF4-FFF2-40B4-BE49-F238E27FC236}">
                  <a16:creationId xmlns:a16="http://schemas.microsoft.com/office/drawing/2014/main" id="{7F9A1314-519B-6815-ACE3-CD601666129B}"/>
                </a:ext>
              </a:extLst>
            </p:cNvPr>
            <p:cNvSpPr/>
            <p:nvPr/>
          </p:nvSpPr>
          <p:spPr>
            <a:xfrm>
              <a:off x="5862540" y="2605560"/>
              <a:ext cx="79589" cy="316240"/>
            </a:xfrm>
            <a:custGeom>
              <a:avLst/>
              <a:gdLst/>
              <a:ahLst/>
              <a:cxnLst/>
              <a:rect l="l" t="t" r="r" b="b"/>
              <a:pathLst>
                <a:path w="1655" h="6576" extrusionOk="0">
                  <a:moveTo>
                    <a:pt x="1654" y="6576"/>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515;p73">
              <a:extLst>
                <a:ext uri="{FF2B5EF4-FFF2-40B4-BE49-F238E27FC236}">
                  <a16:creationId xmlns:a16="http://schemas.microsoft.com/office/drawing/2014/main" id="{E6D98AC0-2CDA-48C6-E6F7-59DAD6BA9422}"/>
                </a:ext>
              </a:extLst>
            </p:cNvPr>
            <p:cNvSpPr/>
            <p:nvPr/>
          </p:nvSpPr>
          <p:spPr>
            <a:xfrm>
              <a:off x="5858789" y="2604887"/>
              <a:ext cx="86899" cy="318115"/>
            </a:xfrm>
            <a:custGeom>
              <a:avLst/>
              <a:gdLst/>
              <a:ahLst/>
              <a:cxnLst/>
              <a:rect l="l" t="t" r="r" b="b"/>
              <a:pathLst>
                <a:path w="1807" h="6615" extrusionOk="0">
                  <a:moveTo>
                    <a:pt x="152" y="1"/>
                  </a:moveTo>
                  <a:lnTo>
                    <a:pt x="1" y="38"/>
                  </a:lnTo>
                  <a:lnTo>
                    <a:pt x="1656" y="6614"/>
                  </a:lnTo>
                  <a:lnTo>
                    <a:pt x="1807" y="6576"/>
                  </a:lnTo>
                  <a:lnTo>
                    <a:pt x="1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516;p73">
              <a:extLst>
                <a:ext uri="{FF2B5EF4-FFF2-40B4-BE49-F238E27FC236}">
                  <a16:creationId xmlns:a16="http://schemas.microsoft.com/office/drawing/2014/main" id="{5089C9FE-49AC-FEA6-3CE6-CB94EC9DDD6B}"/>
                </a:ext>
              </a:extLst>
            </p:cNvPr>
            <p:cNvSpPr/>
            <p:nvPr/>
          </p:nvSpPr>
          <p:spPr>
            <a:xfrm>
              <a:off x="5966512" y="3018998"/>
              <a:ext cx="15870" cy="62902"/>
            </a:xfrm>
            <a:custGeom>
              <a:avLst/>
              <a:gdLst/>
              <a:ahLst/>
              <a:cxnLst/>
              <a:rect l="l" t="t" r="r" b="b"/>
              <a:pathLst>
                <a:path w="330" h="1308" extrusionOk="0">
                  <a:moveTo>
                    <a:pt x="329" y="1308"/>
                  </a:move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517;p73">
              <a:extLst>
                <a:ext uri="{FF2B5EF4-FFF2-40B4-BE49-F238E27FC236}">
                  <a16:creationId xmlns:a16="http://schemas.microsoft.com/office/drawing/2014/main" id="{B1C10233-5003-DD35-7473-A7D9DD43FD07}"/>
                </a:ext>
              </a:extLst>
            </p:cNvPr>
            <p:cNvSpPr/>
            <p:nvPr/>
          </p:nvSpPr>
          <p:spPr>
            <a:xfrm>
              <a:off x="5962905" y="3017844"/>
              <a:ext cx="23131" cy="64825"/>
            </a:xfrm>
            <a:custGeom>
              <a:avLst/>
              <a:gdLst/>
              <a:ahLst/>
              <a:cxnLst/>
              <a:rect l="l" t="t" r="r" b="b"/>
              <a:pathLst>
                <a:path w="481" h="1348" extrusionOk="0">
                  <a:moveTo>
                    <a:pt x="151" y="1"/>
                  </a:moveTo>
                  <a:lnTo>
                    <a:pt x="1" y="38"/>
                  </a:lnTo>
                  <a:lnTo>
                    <a:pt x="330" y="1347"/>
                  </a:lnTo>
                  <a:lnTo>
                    <a:pt x="480" y="1308"/>
                  </a:lnTo>
                  <a:lnTo>
                    <a:pt x="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518;p73">
              <a:extLst>
                <a:ext uri="{FF2B5EF4-FFF2-40B4-BE49-F238E27FC236}">
                  <a16:creationId xmlns:a16="http://schemas.microsoft.com/office/drawing/2014/main" id="{24CCA527-E78C-E8C4-EC6C-168E5B959269}"/>
                </a:ext>
              </a:extLst>
            </p:cNvPr>
            <p:cNvSpPr/>
            <p:nvPr/>
          </p:nvSpPr>
          <p:spPr>
            <a:xfrm>
              <a:off x="6252411" y="2508945"/>
              <a:ext cx="23131" cy="93102"/>
            </a:xfrm>
            <a:custGeom>
              <a:avLst/>
              <a:gdLst/>
              <a:ahLst/>
              <a:cxnLst/>
              <a:rect l="l" t="t" r="r" b="b"/>
              <a:pathLst>
                <a:path w="481" h="1936" extrusionOk="0">
                  <a:moveTo>
                    <a:pt x="481" y="1935"/>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519;p73">
              <a:extLst>
                <a:ext uri="{FF2B5EF4-FFF2-40B4-BE49-F238E27FC236}">
                  <a16:creationId xmlns:a16="http://schemas.microsoft.com/office/drawing/2014/main" id="{84FC77A2-7E31-A99D-F044-E5D017CF7B8E}"/>
                </a:ext>
              </a:extLst>
            </p:cNvPr>
            <p:cNvSpPr/>
            <p:nvPr/>
          </p:nvSpPr>
          <p:spPr>
            <a:xfrm>
              <a:off x="6248852" y="2508224"/>
              <a:ext cx="30345" cy="94882"/>
            </a:xfrm>
            <a:custGeom>
              <a:avLst/>
              <a:gdLst/>
              <a:ahLst/>
              <a:cxnLst/>
              <a:rect l="l" t="t" r="r" b="b"/>
              <a:pathLst>
                <a:path w="631" h="1973" extrusionOk="0">
                  <a:moveTo>
                    <a:pt x="151" y="0"/>
                  </a:moveTo>
                  <a:lnTo>
                    <a:pt x="0" y="37"/>
                  </a:lnTo>
                  <a:lnTo>
                    <a:pt x="479" y="1972"/>
                  </a:lnTo>
                  <a:lnTo>
                    <a:pt x="631" y="1935"/>
                  </a:lnTo>
                  <a:lnTo>
                    <a:pt x="1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520;p73">
              <a:extLst>
                <a:ext uri="{FF2B5EF4-FFF2-40B4-BE49-F238E27FC236}">
                  <a16:creationId xmlns:a16="http://schemas.microsoft.com/office/drawing/2014/main" id="{F9497688-E7B7-1A75-58C0-8AB69001C758}"/>
                </a:ext>
              </a:extLst>
            </p:cNvPr>
            <p:cNvSpPr/>
            <p:nvPr/>
          </p:nvSpPr>
          <p:spPr>
            <a:xfrm>
              <a:off x="6299636" y="2699290"/>
              <a:ext cx="43666" cy="176057"/>
            </a:xfrm>
            <a:custGeom>
              <a:avLst/>
              <a:gdLst/>
              <a:ahLst/>
              <a:cxnLst/>
              <a:rect l="l" t="t" r="r" b="b"/>
              <a:pathLst>
                <a:path w="908" h="3661" extrusionOk="0">
                  <a:moveTo>
                    <a:pt x="907" y="3661"/>
                  </a:move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521;p73">
              <a:extLst>
                <a:ext uri="{FF2B5EF4-FFF2-40B4-BE49-F238E27FC236}">
                  <a16:creationId xmlns:a16="http://schemas.microsoft.com/office/drawing/2014/main" id="{FE4C1BDA-50B8-3E58-AB07-B69759CFB293}"/>
                </a:ext>
              </a:extLst>
            </p:cNvPr>
            <p:cNvSpPr/>
            <p:nvPr/>
          </p:nvSpPr>
          <p:spPr>
            <a:xfrm>
              <a:off x="6296126" y="2697943"/>
              <a:ext cx="50879" cy="177933"/>
            </a:xfrm>
            <a:custGeom>
              <a:avLst/>
              <a:gdLst/>
              <a:ahLst/>
              <a:cxnLst/>
              <a:rect l="l" t="t" r="r" b="b"/>
              <a:pathLst>
                <a:path w="1058" h="3700" extrusionOk="0">
                  <a:moveTo>
                    <a:pt x="151" y="1"/>
                  </a:moveTo>
                  <a:lnTo>
                    <a:pt x="0" y="38"/>
                  </a:lnTo>
                  <a:lnTo>
                    <a:pt x="907" y="3700"/>
                  </a:lnTo>
                  <a:lnTo>
                    <a:pt x="1058" y="3662"/>
                  </a:lnTo>
                  <a:lnTo>
                    <a:pt x="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522;p73">
              <a:extLst>
                <a:ext uri="{FF2B5EF4-FFF2-40B4-BE49-F238E27FC236}">
                  <a16:creationId xmlns:a16="http://schemas.microsoft.com/office/drawing/2014/main" id="{1FD7355F-D1CB-11F0-9708-3F1AEB3FD216}"/>
                </a:ext>
              </a:extLst>
            </p:cNvPr>
            <p:cNvSpPr/>
            <p:nvPr/>
          </p:nvSpPr>
          <p:spPr>
            <a:xfrm>
              <a:off x="6250488" y="2984036"/>
              <a:ext cx="119744" cy="29720"/>
            </a:xfrm>
            <a:custGeom>
              <a:avLst/>
              <a:gdLst/>
              <a:ahLst/>
              <a:cxnLst/>
              <a:rect l="l" t="t" r="r" b="b"/>
              <a:pathLst>
                <a:path w="2490" h="618" extrusionOk="0">
                  <a:moveTo>
                    <a:pt x="1" y="617"/>
                  </a:moveTo>
                  <a:lnTo>
                    <a:pt x="2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523;p73">
              <a:extLst>
                <a:ext uri="{FF2B5EF4-FFF2-40B4-BE49-F238E27FC236}">
                  <a16:creationId xmlns:a16="http://schemas.microsoft.com/office/drawing/2014/main" id="{FC239CD9-4D39-0EED-B0D9-1049AF137CD6}"/>
                </a:ext>
              </a:extLst>
            </p:cNvPr>
            <p:cNvSpPr/>
            <p:nvPr/>
          </p:nvSpPr>
          <p:spPr>
            <a:xfrm>
              <a:off x="6249574" y="2980381"/>
              <a:ext cx="121572" cy="37029"/>
            </a:xfrm>
            <a:custGeom>
              <a:avLst/>
              <a:gdLst/>
              <a:ahLst/>
              <a:cxnLst/>
              <a:rect l="l" t="t" r="r" b="b"/>
              <a:pathLst>
                <a:path w="2528" h="770" extrusionOk="0">
                  <a:moveTo>
                    <a:pt x="2490" y="0"/>
                  </a:moveTo>
                  <a:lnTo>
                    <a:pt x="1" y="618"/>
                  </a:lnTo>
                  <a:lnTo>
                    <a:pt x="38" y="769"/>
                  </a:lnTo>
                  <a:lnTo>
                    <a:pt x="2527" y="151"/>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524;p73">
              <a:extLst>
                <a:ext uri="{FF2B5EF4-FFF2-40B4-BE49-F238E27FC236}">
                  <a16:creationId xmlns:a16="http://schemas.microsoft.com/office/drawing/2014/main" id="{553C3EE5-EC1C-AD7F-D772-ECF033C6574F}"/>
                </a:ext>
              </a:extLst>
            </p:cNvPr>
            <p:cNvSpPr/>
            <p:nvPr/>
          </p:nvSpPr>
          <p:spPr>
            <a:xfrm>
              <a:off x="5981035" y="3037898"/>
              <a:ext cx="172210" cy="42656"/>
            </a:xfrm>
            <a:custGeom>
              <a:avLst/>
              <a:gdLst/>
              <a:ahLst/>
              <a:cxnLst/>
              <a:rect l="l" t="t" r="r" b="b"/>
              <a:pathLst>
                <a:path w="3581" h="887" extrusionOk="0">
                  <a:moveTo>
                    <a:pt x="1" y="887"/>
                  </a:moveTo>
                  <a:lnTo>
                    <a:pt x="3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525;p73">
              <a:extLst>
                <a:ext uri="{FF2B5EF4-FFF2-40B4-BE49-F238E27FC236}">
                  <a16:creationId xmlns:a16="http://schemas.microsoft.com/office/drawing/2014/main" id="{D52F2942-0957-3AA9-2E90-70045BCF2E05}"/>
                </a:ext>
              </a:extLst>
            </p:cNvPr>
            <p:cNvSpPr/>
            <p:nvPr/>
          </p:nvSpPr>
          <p:spPr>
            <a:xfrm>
              <a:off x="5980170" y="3034147"/>
              <a:ext cx="174038" cy="50014"/>
            </a:xfrm>
            <a:custGeom>
              <a:avLst/>
              <a:gdLst/>
              <a:ahLst/>
              <a:cxnLst/>
              <a:rect l="l" t="t" r="r" b="b"/>
              <a:pathLst>
                <a:path w="3619" h="1040" extrusionOk="0">
                  <a:moveTo>
                    <a:pt x="3581" y="0"/>
                  </a:moveTo>
                  <a:lnTo>
                    <a:pt x="0" y="889"/>
                  </a:lnTo>
                  <a:lnTo>
                    <a:pt x="38" y="1039"/>
                  </a:lnTo>
                  <a:lnTo>
                    <a:pt x="3618" y="151"/>
                  </a:lnTo>
                  <a:lnTo>
                    <a:pt x="35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526;p73">
              <a:extLst>
                <a:ext uri="{FF2B5EF4-FFF2-40B4-BE49-F238E27FC236}">
                  <a16:creationId xmlns:a16="http://schemas.microsoft.com/office/drawing/2014/main" id="{DCA069EE-DFE9-BF66-7575-AA48F3DBD302}"/>
                </a:ext>
              </a:extLst>
            </p:cNvPr>
            <p:cNvSpPr/>
            <p:nvPr/>
          </p:nvSpPr>
          <p:spPr>
            <a:xfrm>
              <a:off x="5844410" y="2920172"/>
              <a:ext cx="97334" cy="24189"/>
            </a:xfrm>
            <a:custGeom>
              <a:avLst/>
              <a:gdLst/>
              <a:ahLst/>
              <a:cxnLst/>
              <a:rect l="l" t="t" r="r" b="b"/>
              <a:pathLst>
                <a:path w="2024" h="503" extrusionOk="0">
                  <a:moveTo>
                    <a:pt x="0" y="502"/>
                  </a:moveTo>
                  <a:lnTo>
                    <a:pt x="20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527;p73">
              <a:extLst>
                <a:ext uri="{FF2B5EF4-FFF2-40B4-BE49-F238E27FC236}">
                  <a16:creationId xmlns:a16="http://schemas.microsoft.com/office/drawing/2014/main" id="{7F64209F-0B28-7AA2-2E45-5C724CB8C519}"/>
                </a:ext>
              </a:extLst>
            </p:cNvPr>
            <p:cNvSpPr/>
            <p:nvPr/>
          </p:nvSpPr>
          <p:spPr>
            <a:xfrm>
              <a:off x="5843929" y="2918344"/>
              <a:ext cx="98248" cy="27796"/>
            </a:xfrm>
            <a:custGeom>
              <a:avLst/>
              <a:gdLst/>
              <a:ahLst/>
              <a:cxnLst/>
              <a:rect l="l" t="t" r="r" b="b"/>
              <a:pathLst>
                <a:path w="2043" h="578" extrusionOk="0">
                  <a:moveTo>
                    <a:pt x="2024" y="0"/>
                  </a:moveTo>
                  <a:lnTo>
                    <a:pt x="1" y="502"/>
                  </a:lnTo>
                  <a:lnTo>
                    <a:pt x="20" y="578"/>
                  </a:lnTo>
                  <a:lnTo>
                    <a:pt x="2043" y="76"/>
                  </a:lnTo>
                  <a:lnTo>
                    <a:pt x="20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528;p73">
              <a:extLst>
                <a:ext uri="{FF2B5EF4-FFF2-40B4-BE49-F238E27FC236}">
                  <a16:creationId xmlns:a16="http://schemas.microsoft.com/office/drawing/2014/main" id="{0D8C17FB-DC14-CACC-CF54-D933EDF29598}"/>
                </a:ext>
              </a:extLst>
            </p:cNvPr>
            <p:cNvSpPr/>
            <p:nvPr/>
          </p:nvSpPr>
          <p:spPr>
            <a:xfrm>
              <a:off x="5844169" y="2945708"/>
              <a:ext cx="122533" cy="76992"/>
            </a:xfrm>
            <a:custGeom>
              <a:avLst/>
              <a:gdLst/>
              <a:ahLst/>
              <a:cxnLst/>
              <a:rect l="l" t="t" r="r" b="b"/>
              <a:pathLst>
                <a:path w="2548" h="1601" extrusionOk="0">
                  <a:moveTo>
                    <a:pt x="27" y="1"/>
                  </a:moveTo>
                  <a:lnTo>
                    <a:pt x="1" y="7"/>
                  </a:lnTo>
                  <a:cubicBezTo>
                    <a:pt x="238" y="961"/>
                    <a:pt x="1094" y="1600"/>
                    <a:pt x="2036" y="1600"/>
                  </a:cubicBezTo>
                  <a:cubicBezTo>
                    <a:pt x="2203" y="1600"/>
                    <a:pt x="2372" y="1580"/>
                    <a:pt x="2541" y="1538"/>
                  </a:cubicBezTo>
                  <a:lnTo>
                    <a:pt x="2547" y="1537"/>
                  </a:lnTo>
                  <a:lnTo>
                    <a:pt x="2541" y="1512"/>
                  </a:lnTo>
                  <a:lnTo>
                    <a:pt x="2535" y="1513"/>
                  </a:lnTo>
                  <a:cubicBezTo>
                    <a:pt x="2368" y="1554"/>
                    <a:pt x="2201" y="1574"/>
                    <a:pt x="2037" y="1574"/>
                  </a:cubicBezTo>
                  <a:cubicBezTo>
                    <a:pt x="1107" y="1574"/>
                    <a:pt x="261" y="945"/>
                    <a:pt x="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529;p73">
              <a:extLst>
                <a:ext uri="{FF2B5EF4-FFF2-40B4-BE49-F238E27FC236}">
                  <a16:creationId xmlns:a16="http://schemas.microsoft.com/office/drawing/2014/main" id="{26CE433C-3219-2891-63A6-640BCE4A6E23}"/>
                </a:ext>
              </a:extLst>
            </p:cNvPr>
            <p:cNvSpPr/>
            <p:nvPr/>
          </p:nvSpPr>
          <p:spPr>
            <a:xfrm>
              <a:off x="6252267" y="3013516"/>
              <a:ext cx="24189" cy="97382"/>
            </a:xfrm>
            <a:custGeom>
              <a:avLst/>
              <a:gdLst/>
              <a:ahLst/>
              <a:cxnLst/>
              <a:rect l="l" t="t" r="r" b="b"/>
              <a:pathLst>
                <a:path w="503" h="2025" extrusionOk="0">
                  <a:moveTo>
                    <a:pt x="502" y="2024"/>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530;p73">
              <a:extLst>
                <a:ext uri="{FF2B5EF4-FFF2-40B4-BE49-F238E27FC236}">
                  <a16:creationId xmlns:a16="http://schemas.microsoft.com/office/drawing/2014/main" id="{FB790453-E217-4266-A0A7-663CA855E174}"/>
                </a:ext>
              </a:extLst>
            </p:cNvPr>
            <p:cNvSpPr/>
            <p:nvPr/>
          </p:nvSpPr>
          <p:spPr>
            <a:xfrm>
              <a:off x="6250488" y="3013179"/>
              <a:ext cx="27748" cy="98248"/>
            </a:xfrm>
            <a:custGeom>
              <a:avLst/>
              <a:gdLst/>
              <a:ahLst/>
              <a:cxnLst/>
              <a:rect l="l" t="t" r="r" b="b"/>
              <a:pathLst>
                <a:path w="577" h="2043" extrusionOk="0">
                  <a:moveTo>
                    <a:pt x="75" y="0"/>
                  </a:moveTo>
                  <a:lnTo>
                    <a:pt x="1" y="19"/>
                  </a:lnTo>
                  <a:lnTo>
                    <a:pt x="502" y="2042"/>
                  </a:lnTo>
                  <a:lnTo>
                    <a:pt x="577" y="2022"/>
                  </a:lnTo>
                  <a:lnTo>
                    <a:pt x="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531;p73">
              <a:extLst>
                <a:ext uri="{FF2B5EF4-FFF2-40B4-BE49-F238E27FC236}">
                  <a16:creationId xmlns:a16="http://schemas.microsoft.com/office/drawing/2014/main" id="{E3212ABB-7A61-5037-CB26-D2B9DC849D9A}"/>
                </a:ext>
              </a:extLst>
            </p:cNvPr>
            <p:cNvSpPr/>
            <p:nvPr/>
          </p:nvSpPr>
          <p:spPr>
            <a:xfrm>
              <a:off x="6152719" y="3037658"/>
              <a:ext cx="122293" cy="77184"/>
            </a:xfrm>
            <a:custGeom>
              <a:avLst/>
              <a:gdLst/>
              <a:ahLst/>
              <a:cxnLst/>
              <a:rect l="l" t="t" r="r" b="b"/>
              <a:pathLst>
                <a:path w="2543" h="1605" extrusionOk="0">
                  <a:moveTo>
                    <a:pt x="26" y="0"/>
                  </a:moveTo>
                  <a:lnTo>
                    <a:pt x="1" y="7"/>
                  </a:lnTo>
                  <a:lnTo>
                    <a:pt x="2" y="11"/>
                  </a:lnTo>
                  <a:cubicBezTo>
                    <a:pt x="240" y="966"/>
                    <a:pt x="1096" y="1604"/>
                    <a:pt x="2037" y="1604"/>
                  </a:cubicBezTo>
                  <a:cubicBezTo>
                    <a:pt x="2204" y="1604"/>
                    <a:pt x="2374" y="1584"/>
                    <a:pt x="2543" y="1542"/>
                  </a:cubicBezTo>
                  <a:lnTo>
                    <a:pt x="2537" y="1518"/>
                  </a:lnTo>
                  <a:cubicBezTo>
                    <a:pt x="2370" y="1559"/>
                    <a:pt x="2203" y="1578"/>
                    <a:pt x="2039" y="1578"/>
                  </a:cubicBezTo>
                  <a:cubicBezTo>
                    <a:pt x="1108" y="1578"/>
                    <a:pt x="262" y="949"/>
                    <a:pt x="27" y="5"/>
                  </a:cubicBez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532;p73">
              <a:extLst>
                <a:ext uri="{FF2B5EF4-FFF2-40B4-BE49-F238E27FC236}">
                  <a16:creationId xmlns:a16="http://schemas.microsoft.com/office/drawing/2014/main" id="{6BBF6877-12CA-8BA1-B06A-097F1E8341DE}"/>
                </a:ext>
              </a:extLst>
            </p:cNvPr>
            <p:cNvSpPr/>
            <p:nvPr/>
          </p:nvSpPr>
          <p:spPr>
            <a:xfrm>
              <a:off x="6272225" y="2578677"/>
              <a:ext cx="97334" cy="24189"/>
            </a:xfrm>
            <a:custGeom>
              <a:avLst/>
              <a:gdLst/>
              <a:ahLst/>
              <a:cxnLst/>
              <a:rect l="l" t="t" r="r" b="b"/>
              <a:pathLst>
                <a:path w="2024" h="503" extrusionOk="0">
                  <a:moveTo>
                    <a:pt x="2024" y="1"/>
                  </a:moveTo>
                  <a:lnTo>
                    <a:pt x="0" y="50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533;p73">
              <a:extLst>
                <a:ext uri="{FF2B5EF4-FFF2-40B4-BE49-F238E27FC236}">
                  <a16:creationId xmlns:a16="http://schemas.microsoft.com/office/drawing/2014/main" id="{B19BBB24-530F-DADB-1E55-E336DA635246}"/>
                </a:ext>
              </a:extLst>
            </p:cNvPr>
            <p:cNvSpPr/>
            <p:nvPr/>
          </p:nvSpPr>
          <p:spPr>
            <a:xfrm>
              <a:off x="6271792" y="2576898"/>
              <a:ext cx="98248" cy="27748"/>
            </a:xfrm>
            <a:custGeom>
              <a:avLst/>
              <a:gdLst/>
              <a:ahLst/>
              <a:cxnLst/>
              <a:rect l="l" t="t" r="r" b="b"/>
              <a:pathLst>
                <a:path w="2043" h="577" extrusionOk="0">
                  <a:moveTo>
                    <a:pt x="2023" y="1"/>
                  </a:moveTo>
                  <a:lnTo>
                    <a:pt x="0" y="501"/>
                  </a:lnTo>
                  <a:lnTo>
                    <a:pt x="19" y="577"/>
                  </a:lnTo>
                  <a:lnTo>
                    <a:pt x="2042" y="75"/>
                  </a:lnTo>
                  <a:lnTo>
                    <a:pt x="20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534;p73">
              <a:extLst>
                <a:ext uri="{FF2B5EF4-FFF2-40B4-BE49-F238E27FC236}">
                  <a16:creationId xmlns:a16="http://schemas.microsoft.com/office/drawing/2014/main" id="{A22CD730-07F1-1895-FC6A-8DCA4AF11D73}"/>
                </a:ext>
              </a:extLst>
            </p:cNvPr>
            <p:cNvSpPr/>
            <p:nvPr/>
          </p:nvSpPr>
          <p:spPr>
            <a:xfrm>
              <a:off x="6296270" y="2580120"/>
              <a:ext cx="87620" cy="122293"/>
            </a:xfrm>
            <a:custGeom>
              <a:avLst/>
              <a:gdLst/>
              <a:ahLst/>
              <a:cxnLst/>
              <a:rect l="l" t="t" r="r" b="b"/>
              <a:pathLst>
                <a:path w="1822" h="2543" extrusionOk="0">
                  <a:moveTo>
                    <a:pt x="1544" y="0"/>
                  </a:moveTo>
                  <a:lnTo>
                    <a:pt x="1519" y="7"/>
                  </a:lnTo>
                  <a:cubicBezTo>
                    <a:pt x="1792" y="1117"/>
                    <a:pt x="1117" y="2240"/>
                    <a:pt x="7" y="2516"/>
                  </a:cubicBezTo>
                  <a:lnTo>
                    <a:pt x="0" y="2518"/>
                  </a:lnTo>
                  <a:lnTo>
                    <a:pt x="7" y="2542"/>
                  </a:lnTo>
                  <a:lnTo>
                    <a:pt x="13" y="2541"/>
                  </a:lnTo>
                  <a:cubicBezTo>
                    <a:pt x="1137" y="2261"/>
                    <a:pt x="1822" y="1125"/>
                    <a:pt x="1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535;p73">
              <a:extLst>
                <a:ext uri="{FF2B5EF4-FFF2-40B4-BE49-F238E27FC236}">
                  <a16:creationId xmlns:a16="http://schemas.microsoft.com/office/drawing/2014/main" id="{A6A09A7C-C777-817B-BDD1-347DB95A41F1}"/>
                </a:ext>
              </a:extLst>
            </p:cNvPr>
            <p:cNvSpPr/>
            <p:nvPr/>
          </p:nvSpPr>
          <p:spPr>
            <a:xfrm>
              <a:off x="5709996" y="3113064"/>
              <a:ext cx="172162" cy="61074"/>
            </a:xfrm>
            <a:custGeom>
              <a:avLst/>
              <a:gdLst/>
              <a:ahLst/>
              <a:cxnLst/>
              <a:rect l="l" t="t" r="r" b="b"/>
              <a:pathLst>
                <a:path w="3580" h="1270" extrusionOk="0">
                  <a:moveTo>
                    <a:pt x="3460" y="32"/>
                  </a:moveTo>
                  <a:lnTo>
                    <a:pt x="3548" y="387"/>
                  </a:lnTo>
                  <a:lnTo>
                    <a:pt x="120" y="1238"/>
                  </a:lnTo>
                  <a:lnTo>
                    <a:pt x="33" y="883"/>
                  </a:lnTo>
                  <a:lnTo>
                    <a:pt x="3460" y="32"/>
                  </a:lnTo>
                  <a:close/>
                  <a:moveTo>
                    <a:pt x="3479" y="1"/>
                  </a:moveTo>
                  <a:lnTo>
                    <a:pt x="0" y="863"/>
                  </a:lnTo>
                  <a:lnTo>
                    <a:pt x="101" y="1269"/>
                  </a:lnTo>
                  <a:lnTo>
                    <a:pt x="3579" y="408"/>
                  </a:lnTo>
                  <a:lnTo>
                    <a:pt x="3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536;p73">
              <a:extLst>
                <a:ext uri="{FF2B5EF4-FFF2-40B4-BE49-F238E27FC236}">
                  <a16:creationId xmlns:a16="http://schemas.microsoft.com/office/drawing/2014/main" id="{800A192B-CA97-6CC8-E07E-7FD4CDD8B124}"/>
                </a:ext>
              </a:extLst>
            </p:cNvPr>
            <p:cNvSpPr/>
            <p:nvPr/>
          </p:nvSpPr>
          <p:spPr>
            <a:xfrm>
              <a:off x="5714613" y="3131387"/>
              <a:ext cx="172114" cy="61026"/>
            </a:xfrm>
            <a:custGeom>
              <a:avLst/>
              <a:gdLst/>
              <a:ahLst/>
              <a:cxnLst/>
              <a:rect l="l" t="t" r="r" b="b"/>
              <a:pathLst>
                <a:path w="3579" h="1269" extrusionOk="0">
                  <a:moveTo>
                    <a:pt x="3459" y="33"/>
                  </a:moveTo>
                  <a:lnTo>
                    <a:pt x="3547" y="388"/>
                  </a:lnTo>
                  <a:lnTo>
                    <a:pt x="120" y="1238"/>
                  </a:lnTo>
                  <a:lnTo>
                    <a:pt x="32" y="882"/>
                  </a:lnTo>
                  <a:lnTo>
                    <a:pt x="3459" y="33"/>
                  </a:lnTo>
                  <a:close/>
                  <a:moveTo>
                    <a:pt x="3477" y="0"/>
                  </a:moveTo>
                  <a:lnTo>
                    <a:pt x="0" y="864"/>
                  </a:lnTo>
                  <a:lnTo>
                    <a:pt x="100" y="1269"/>
                  </a:lnTo>
                  <a:lnTo>
                    <a:pt x="3578" y="407"/>
                  </a:lnTo>
                  <a:lnTo>
                    <a:pt x="3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537;p73">
              <a:extLst>
                <a:ext uri="{FF2B5EF4-FFF2-40B4-BE49-F238E27FC236}">
                  <a16:creationId xmlns:a16="http://schemas.microsoft.com/office/drawing/2014/main" id="{453CB8F7-A3B9-60C9-BF67-D0A5BA695E6D}"/>
                </a:ext>
              </a:extLst>
            </p:cNvPr>
            <p:cNvSpPr/>
            <p:nvPr/>
          </p:nvSpPr>
          <p:spPr>
            <a:xfrm>
              <a:off x="5719085" y="3149662"/>
              <a:ext cx="172162" cy="61074"/>
            </a:xfrm>
            <a:custGeom>
              <a:avLst/>
              <a:gdLst/>
              <a:ahLst/>
              <a:cxnLst/>
              <a:rect l="l" t="t" r="r" b="b"/>
              <a:pathLst>
                <a:path w="3580" h="1270" extrusionOk="0">
                  <a:moveTo>
                    <a:pt x="3460" y="32"/>
                  </a:moveTo>
                  <a:lnTo>
                    <a:pt x="3549" y="387"/>
                  </a:lnTo>
                  <a:lnTo>
                    <a:pt x="120" y="1237"/>
                  </a:lnTo>
                  <a:lnTo>
                    <a:pt x="33" y="883"/>
                  </a:lnTo>
                  <a:lnTo>
                    <a:pt x="3460" y="32"/>
                  </a:lnTo>
                  <a:close/>
                  <a:moveTo>
                    <a:pt x="3479" y="1"/>
                  </a:moveTo>
                  <a:lnTo>
                    <a:pt x="1" y="863"/>
                  </a:lnTo>
                  <a:lnTo>
                    <a:pt x="102" y="1269"/>
                  </a:lnTo>
                  <a:lnTo>
                    <a:pt x="3580" y="408"/>
                  </a:lnTo>
                  <a:lnTo>
                    <a:pt x="3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538;p73">
              <a:extLst>
                <a:ext uri="{FF2B5EF4-FFF2-40B4-BE49-F238E27FC236}">
                  <a16:creationId xmlns:a16="http://schemas.microsoft.com/office/drawing/2014/main" id="{87664912-9F15-30CA-2848-35C48DA8031A}"/>
                </a:ext>
              </a:extLst>
            </p:cNvPr>
            <p:cNvSpPr/>
            <p:nvPr/>
          </p:nvSpPr>
          <p:spPr>
            <a:xfrm>
              <a:off x="6187296" y="3282152"/>
              <a:ext cx="104307" cy="26978"/>
            </a:xfrm>
            <a:custGeom>
              <a:avLst/>
              <a:gdLst/>
              <a:ahLst/>
              <a:cxnLst/>
              <a:rect l="l" t="t" r="r" b="b"/>
              <a:pathLst>
                <a:path w="2169" h="561" extrusionOk="0">
                  <a:moveTo>
                    <a:pt x="2162" y="0"/>
                  </a:moveTo>
                  <a:lnTo>
                    <a:pt x="1" y="536"/>
                  </a:lnTo>
                  <a:lnTo>
                    <a:pt x="7" y="561"/>
                  </a:lnTo>
                  <a:lnTo>
                    <a:pt x="2169" y="25"/>
                  </a:lnTo>
                  <a:lnTo>
                    <a:pt x="2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539;p73">
              <a:extLst>
                <a:ext uri="{FF2B5EF4-FFF2-40B4-BE49-F238E27FC236}">
                  <a16:creationId xmlns:a16="http://schemas.microsoft.com/office/drawing/2014/main" id="{D07987E0-1908-5A7A-438A-597DF492354C}"/>
                </a:ext>
              </a:extLst>
            </p:cNvPr>
            <p:cNvSpPr/>
            <p:nvPr/>
          </p:nvSpPr>
          <p:spPr>
            <a:xfrm>
              <a:off x="6186719" y="3279604"/>
              <a:ext cx="104307" cy="27027"/>
            </a:xfrm>
            <a:custGeom>
              <a:avLst/>
              <a:gdLst/>
              <a:ahLst/>
              <a:cxnLst/>
              <a:rect l="l" t="t" r="r" b="b"/>
              <a:pathLst>
                <a:path w="2169" h="562" extrusionOk="0">
                  <a:moveTo>
                    <a:pt x="2162" y="1"/>
                  </a:moveTo>
                  <a:lnTo>
                    <a:pt x="0" y="536"/>
                  </a:lnTo>
                  <a:lnTo>
                    <a:pt x="7" y="561"/>
                  </a:lnTo>
                  <a:lnTo>
                    <a:pt x="2168" y="25"/>
                  </a:lnTo>
                  <a:lnTo>
                    <a:pt x="2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540;p73">
              <a:extLst>
                <a:ext uri="{FF2B5EF4-FFF2-40B4-BE49-F238E27FC236}">
                  <a16:creationId xmlns:a16="http://schemas.microsoft.com/office/drawing/2014/main" id="{70330B92-1224-B1ED-59E6-CB80BF60DC50}"/>
                </a:ext>
              </a:extLst>
            </p:cNvPr>
            <p:cNvSpPr/>
            <p:nvPr/>
          </p:nvSpPr>
          <p:spPr>
            <a:xfrm>
              <a:off x="6184603" y="3271332"/>
              <a:ext cx="104403" cy="26978"/>
            </a:xfrm>
            <a:custGeom>
              <a:avLst/>
              <a:gdLst/>
              <a:ahLst/>
              <a:cxnLst/>
              <a:rect l="l" t="t" r="r" b="b"/>
              <a:pathLst>
                <a:path w="2171" h="561" extrusionOk="0">
                  <a:moveTo>
                    <a:pt x="2164" y="0"/>
                  </a:moveTo>
                  <a:lnTo>
                    <a:pt x="1" y="536"/>
                  </a:lnTo>
                  <a:lnTo>
                    <a:pt x="7" y="561"/>
                  </a:lnTo>
                  <a:lnTo>
                    <a:pt x="2170" y="25"/>
                  </a:lnTo>
                  <a:lnTo>
                    <a:pt x="21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541;p73">
              <a:extLst>
                <a:ext uri="{FF2B5EF4-FFF2-40B4-BE49-F238E27FC236}">
                  <a16:creationId xmlns:a16="http://schemas.microsoft.com/office/drawing/2014/main" id="{0C0CB14C-A580-8308-FA28-EA9E56A2CFAE}"/>
                </a:ext>
              </a:extLst>
            </p:cNvPr>
            <p:cNvSpPr/>
            <p:nvPr/>
          </p:nvSpPr>
          <p:spPr>
            <a:xfrm>
              <a:off x="5993250" y="3157212"/>
              <a:ext cx="26978" cy="104307"/>
            </a:xfrm>
            <a:custGeom>
              <a:avLst/>
              <a:gdLst/>
              <a:ahLst/>
              <a:cxnLst/>
              <a:rect l="l" t="t" r="r" b="b"/>
              <a:pathLst>
                <a:path w="561" h="2169" extrusionOk="0">
                  <a:moveTo>
                    <a:pt x="25" y="1"/>
                  </a:moveTo>
                  <a:lnTo>
                    <a:pt x="0" y="7"/>
                  </a:lnTo>
                  <a:lnTo>
                    <a:pt x="536" y="2168"/>
                  </a:lnTo>
                  <a:lnTo>
                    <a:pt x="561" y="2162"/>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542;p73">
              <a:extLst>
                <a:ext uri="{FF2B5EF4-FFF2-40B4-BE49-F238E27FC236}">
                  <a16:creationId xmlns:a16="http://schemas.microsoft.com/office/drawing/2014/main" id="{139751F4-6CF6-0CC5-553C-F458EA21E8CD}"/>
                </a:ext>
              </a:extLst>
            </p:cNvPr>
            <p:cNvSpPr/>
            <p:nvPr/>
          </p:nvSpPr>
          <p:spPr>
            <a:xfrm>
              <a:off x="5995751" y="3156635"/>
              <a:ext cx="27027" cy="104259"/>
            </a:xfrm>
            <a:custGeom>
              <a:avLst/>
              <a:gdLst/>
              <a:ahLst/>
              <a:cxnLst/>
              <a:rect l="l" t="t" r="r" b="b"/>
              <a:pathLst>
                <a:path w="562" h="2168" extrusionOk="0">
                  <a:moveTo>
                    <a:pt x="26" y="0"/>
                  </a:moveTo>
                  <a:lnTo>
                    <a:pt x="1" y="6"/>
                  </a:lnTo>
                  <a:lnTo>
                    <a:pt x="537" y="2168"/>
                  </a:lnTo>
                  <a:lnTo>
                    <a:pt x="561" y="2162"/>
                  </a:ln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543;p73">
              <a:extLst>
                <a:ext uri="{FF2B5EF4-FFF2-40B4-BE49-F238E27FC236}">
                  <a16:creationId xmlns:a16="http://schemas.microsoft.com/office/drawing/2014/main" id="{86550BAC-EF2D-480B-9254-B5DED29A1A3F}"/>
                </a:ext>
              </a:extLst>
            </p:cNvPr>
            <p:cNvSpPr/>
            <p:nvPr/>
          </p:nvSpPr>
          <p:spPr>
            <a:xfrm>
              <a:off x="6003926" y="3154807"/>
              <a:ext cx="27075" cy="104307"/>
            </a:xfrm>
            <a:custGeom>
              <a:avLst/>
              <a:gdLst/>
              <a:ahLst/>
              <a:cxnLst/>
              <a:rect l="l" t="t" r="r" b="b"/>
              <a:pathLst>
                <a:path w="563" h="2169" extrusionOk="0">
                  <a:moveTo>
                    <a:pt x="26" y="1"/>
                  </a:moveTo>
                  <a:lnTo>
                    <a:pt x="0" y="7"/>
                  </a:lnTo>
                  <a:lnTo>
                    <a:pt x="537" y="2169"/>
                  </a:lnTo>
                  <a:lnTo>
                    <a:pt x="562" y="2162"/>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544;p73">
              <a:extLst>
                <a:ext uri="{FF2B5EF4-FFF2-40B4-BE49-F238E27FC236}">
                  <a16:creationId xmlns:a16="http://schemas.microsoft.com/office/drawing/2014/main" id="{4A12790F-8CF1-4AFD-5ADF-5B4F22E491AA}"/>
                </a:ext>
              </a:extLst>
            </p:cNvPr>
            <p:cNvSpPr/>
            <p:nvPr/>
          </p:nvSpPr>
          <p:spPr>
            <a:xfrm>
              <a:off x="6003013" y="2538521"/>
              <a:ext cx="104307" cy="27027"/>
            </a:xfrm>
            <a:custGeom>
              <a:avLst/>
              <a:gdLst/>
              <a:ahLst/>
              <a:cxnLst/>
              <a:rect l="l" t="t" r="r" b="b"/>
              <a:pathLst>
                <a:path w="2169" h="562" extrusionOk="0">
                  <a:moveTo>
                    <a:pt x="2162" y="0"/>
                  </a:moveTo>
                  <a:lnTo>
                    <a:pt x="0" y="536"/>
                  </a:lnTo>
                  <a:lnTo>
                    <a:pt x="7" y="561"/>
                  </a:lnTo>
                  <a:lnTo>
                    <a:pt x="2168" y="25"/>
                  </a:lnTo>
                  <a:lnTo>
                    <a:pt x="2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545;p73">
              <a:extLst>
                <a:ext uri="{FF2B5EF4-FFF2-40B4-BE49-F238E27FC236}">
                  <a16:creationId xmlns:a16="http://schemas.microsoft.com/office/drawing/2014/main" id="{E0A01A98-3E37-AB0C-7356-0168BE9F8060}"/>
                </a:ext>
              </a:extLst>
            </p:cNvPr>
            <p:cNvSpPr/>
            <p:nvPr/>
          </p:nvSpPr>
          <p:spPr>
            <a:xfrm>
              <a:off x="6003686" y="2541070"/>
              <a:ext cx="104307" cy="26978"/>
            </a:xfrm>
            <a:custGeom>
              <a:avLst/>
              <a:gdLst/>
              <a:ahLst/>
              <a:cxnLst/>
              <a:rect l="l" t="t" r="r" b="b"/>
              <a:pathLst>
                <a:path w="2169" h="561" extrusionOk="0">
                  <a:moveTo>
                    <a:pt x="2162" y="0"/>
                  </a:moveTo>
                  <a:lnTo>
                    <a:pt x="0" y="536"/>
                  </a:lnTo>
                  <a:lnTo>
                    <a:pt x="7" y="561"/>
                  </a:lnTo>
                  <a:lnTo>
                    <a:pt x="2168" y="25"/>
                  </a:lnTo>
                  <a:lnTo>
                    <a:pt x="2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546;p73">
              <a:extLst>
                <a:ext uri="{FF2B5EF4-FFF2-40B4-BE49-F238E27FC236}">
                  <a16:creationId xmlns:a16="http://schemas.microsoft.com/office/drawing/2014/main" id="{78917044-8068-B69C-553B-87B2F82EE090}"/>
                </a:ext>
              </a:extLst>
            </p:cNvPr>
            <p:cNvSpPr/>
            <p:nvPr/>
          </p:nvSpPr>
          <p:spPr>
            <a:xfrm>
              <a:off x="6005706" y="2549294"/>
              <a:ext cx="104307" cy="26978"/>
            </a:xfrm>
            <a:custGeom>
              <a:avLst/>
              <a:gdLst/>
              <a:ahLst/>
              <a:cxnLst/>
              <a:rect l="l" t="t" r="r" b="b"/>
              <a:pathLst>
                <a:path w="2169" h="561" extrusionOk="0">
                  <a:moveTo>
                    <a:pt x="2162" y="0"/>
                  </a:moveTo>
                  <a:lnTo>
                    <a:pt x="0" y="536"/>
                  </a:lnTo>
                  <a:lnTo>
                    <a:pt x="7" y="561"/>
                  </a:lnTo>
                  <a:lnTo>
                    <a:pt x="2168" y="25"/>
                  </a:lnTo>
                  <a:lnTo>
                    <a:pt x="2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547;p73">
              <a:extLst>
                <a:ext uri="{FF2B5EF4-FFF2-40B4-BE49-F238E27FC236}">
                  <a16:creationId xmlns:a16="http://schemas.microsoft.com/office/drawing/2014/main" id="{BD26F5E2-F336-A388-8EC8-147AC623123E}"/>
                </a:ext>
              </a:extLst>
            </p:cNvPr>
            <p:cNvSpPr/>
            <p:nvPr/>
          </p:nvSpPr>
          <p:spPr>
            <a:xfrm>
              <a:off x="6546053" y="2574494"/>
              <a:ext cx="27027" cy="104307"/>
            </a:xfrm>
            <a:custGeom>
              <a:avLst/>
              <a:gdLst/>
              <a:ahLst/>
              <a:cxnLst/>
              <a:rect l="l" t="t" r="r" b="b"/>
              <a:pathLst>
                <a:path w="562" h="2169" extrusionOk="0">
                  <a:moveTo>
                    <a:pt x="25" y="1"/>
                  </a:moveTo>
                  <a:lnTo>
                    <a:pt x="1" y="7"/>
                  </a:lnTo>
                  <a:lnTo>
                    <a:pt x="536" y="2169"/>
                  </a:lnTo>
                  <a:lnTo>
                    <a:pt x="561" y="2162"/>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548;p73">
              <a:extLst>
                <a:ext uri="{FF2B5EF4-FFF2-40B4-BE49-F238E27FC236}">
                  <a16:creationId xmlns:a16="http://schemas.microsoft.com/office/drawing/2014/main" id="{CD419AA4-9043-F217-CC8E-69CDBCCC9198}"/>
                </a:ext>
              </a:extLst>
            </p:cNvPr>
            <p:cNvSpPr/>
            <p:nvPr/>
          </p:nvSpPr>
          <p:spPr>
            <a:xfrm>
              <a:off x="6543504" y="2575119"/>
              <a:ext cx="27027" cy="104307"/>
            </a:xfrm>
            <a:custGeom>
              <a:avLst/>
              <a:gdLst/>
              <a:ahLst/>
              <a:cxnLst/>
              <a:rect l="l" t="t" r="r" b="b"/>
              <a:pathLst>
                <a:path w="562" h="2169" extrusionOk="0">
                  <a:moveTo>
                    <a:pt x="26" y="0"/>
                  </a:moveTo>
                  <a:lnTo>
                    <a:pt x="1" y="7"/>
                  </a:lnTo>
                  <a:lnTo>
                    <a:pt x="537" y="2168"/>
                  </a:lnTo>
                  <a:lnTo>
                    <a:pt x="561" y="2162"/>
                  </a:ln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549;p73">
              <a:extLst>
                <a:ext uri="{FF2B5EF4-FFF2-40B4-BE49-F238E27FC236}">
                  <a16:creationId xmlns:a16="http://schemas.microsoft.com/office/drawing/2014/main" id="{12BCD190-F7B2-F497-6600-39EDD6162371}"/>
                </a:ext>
              </a:extLst>
            </p:cNvPr>
            <p:cNvSpPr/>
            <p:nvPr/>
          </p:nvSpPr>
          <p:spPr>
            <a:xfrm>
              <a:off x="6535088" y="2578341"/>
              <a:ext cx="26978" cy="104259"/>
            </a:xfrm>
            <a:custGeom>
              <a:avLst/>
              <a:gdLst/>
              <a:ahLst/>
              <a:cxnLst/>
              <a:rect l="l" t="t" r="r" b="b"/>
              <a:pathLst>
                <a:path w="561" h="2168" extrusionOk="0">
                  <a:moveTo>
                    <a:pt x="27" y="0"/>
                  </a:moveTo>
                  <a:lnTo>
                    <a:pt x="0" y="6"/>
                  </a:lnTo>
                  <a:lnTo>
                    <a:pt x="536" y="2168"/>
                  </a:lnTo>
                  <a:lnTo>
                    <a:pt x="561" y="2162"/>
                  </a:lnTo>
                  <a:lnTo>
                    <a:pt x="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550;p73">
              <a:extLst>
                <a:ext uri="{FF2B5EF4-FFF2-40B4-BE49-F238E27FC236}">
                  <a16:creationId xmlns:a16="http://schemas.microsoft.com/office/drawing/2014/main" id="{7B6C61CC-A89D-5E2A-13A1-A859A85F9691}"/>
                </a:ext>
              </a:extLst>
            </p:cNvPr>
            <p:cNvSpPr/>
            <p:nvPr/>
          </p:nvSpPr>
          <p:spPr>
            <a:xfrm>
              <a:off x="6421065" y="2835339"/>
              <a:ext cx="104259" cy="27027"/>
            </a:xfrm>
            <a:custGeom>
              <a:avLst/>
              <a:gdLst/>
              <a:ahLst/>
              <a:cxnLst/>
              <a:rect l="l" t="t" r="r" b="b"/>
              <a:pathLst>
                <a:path w="2168" h="562" extrusionOk="0">
                  <a:moveTo>
                    <a:pt x="2162" y="1"/>
                  </a:moveTo>
                  <a:lnTo>
                    <a:pt x="0" y="537"/>
                  </a:lnTo>
                  <a:lnTo>
                    <a:pt x="6" y="561"/>
                  </a:lnTo>
                  <a:lnTo>
                    <a:pt x="2168" y="26"/>
                  </a:lnTo>
                  <a:lnTo>
                    <a:pt x="2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551;p73">
              <a:extLst>
                <a:ext uri="{FF2B5EF4-FFF2-40B4-BE49-F238E27FC236}">
                  <a16:creationId xmlns:a16="http://schemas.microsoft.com/office/drawing/2014/main" id="{C2D81A31-CA5C-4005-03C9-8C564B3E0ABB}"/>
                </a:ext>
              </a:extLst>
            </p:cNvPr>
            <p:cNvSpPr/>
            <p:nvPr/>
          </p:nvSpPr>
          <p:spPr>
            <a:xfrm>
              <a:off x="6420440" y="2832742"/>
              <a:ext cx="104307" cy="27027"/>
            </a:xfrm>
            <a:custGeom>
              <a:avLst/>
              <a:gdLst/>
              <a:ahLst/>
              <a:cxnLst/>
              <a:rect l="l" t="t" r="r" b="b"/>
              <a:pathLst>
                <a:path w="2169" h="562" extrusionOk="0">
                  <a:moveTo>
                    <a:pt x="2162" y="1"/>
                  </a:moveTo>
                  <a:lnTo>
                    <a:pt x="1" y="536"/>
                  </a:lnTo>
                  <a:lnTo>
                    <a:pt x="7" y="561"/>
                  </a:lnTo>
                  <a:lnTo>
                    <a:pt x="2168" y="25"/>
                  </a:lnTo>
                  <a:lnTo>
                    <a:pt x="2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552;p73">
              <a:extLst>
                <a:ext uri="{FF2B5EF4-FFF2-40B4-BE49-F238E27FC236}">
                  <a16:creationId xmlns:a16="http://schemas.microsoft.com/office/drawing/2014/main" id="{4B4C2BCD-CB99-575E-7F2D-F7F81283C0CF}"/>
                </a:ext>
              </a:extLst>
            </p:cNvPr>
            <p:cNvSpPr/>
            <p:nvPr/>
          </p:nvSpPr>
          <p:spPr>
            <a:xfrm>
              <a:off x="6418372" y="2824519"/>
              <a:ext cx="104355" cy="27027"/>
            </a:xfrm>
            <a:custGeom>
              <a:avLst/>
              <a:gdLst/>
              <a:ahLst/>
              <a:cxnLst/>
              <a:rect l="l" t="t" r="r" b="b"/>
              <a:pathLst>
                <a:path w="2170" h="562" extrusionOk="0">
                  <a:moveTo>
                    <a:pt x="2163" y="1"/>
                  </a:moveTo>
                  <a:lnTo>
                    <a:pt x="0" y="536"/>
                  </a:lnTo>
                  <a:lnTo>
                    <a:pt x="6" y="561"/>
                  </a:lnTo>
                  <a:lnTo>
                    <a:pt x="2170" y="26"/>
                  </a:lnTo>
                  <a:lnTo>
                    <a:pt x="21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553;p73">
              <a:extLst>
                <a:ext uri="{FF2B5EF4-FFF2-40B4-BE49-F238E27FC236}">
                  <a16:creationId xmlns:a16="http://schemas.microsoft.com/office/drawing/2014/main" id="{110AF5F7-ABB0-FCBC-0BEA-936B40C703A2}"/>
                </a:ext>
              </a:extLst>
            </p:cNvPr>
            <p:cNvSpPr/>
            <p:nvPr/>
          </p:nvSpPr>
          <p:spPr>
            <a:xfrm>
              <a:off x="6488056" y="2339377"/>
              <a:ext cx="25728" cy="99065"/>
            </a:xfrm>
            <a:custGeom>
              <a:avLst/>
              <a:gdLst/>
              <a:ahLst/>
              <a:cxnLst/>
              <a:rect l="l" t="t" r="r" b="b"/>
              <a:pathLst>
                <a:path w="535" h="2060" extrusionOk="0">
                  <a:moveTo>
                    <a:pt x="25" y="0"/>
                  </a:moveTo>
                  <a:lnTo>
                    <a:pt x="0" y="6"/>
                  </a:lnTo>
                  <a:lnTo>
                    <a:pt x="509" y="2059"/>
                  </a:lnTo>
                  <a:lnTo>
                    <a:pt x="534" y="2053"/>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554;p73">
              <a:extLst>
                <a:ext uri="{FF2B5EF4-FFF2-40B4-BE49-F238E27FC236}">
                  <a16:creationId xmlns:a16="http://schemas.microsoft.com/office/drawing/2014/main" id="{F29DCE2F-A49D-5E0A-19FF-C92697190B95}"/>
                </a:ext>
              </a:extLst>
            </p:cNvPr>
            <p:cNvSpPr/>
            <p:nvPr/>
          </p:nvSpPr>
          <p:spPr>
            <a:xfrm>
              <a:off x="5471995" y="2346879"/>
              <a:ext cx="1036917" cy="258243"/>
            </a:xfrm>
            <a:custGeom>
              <a:avLst/>
              <a:gdLst/>
              <a:ahLst/>
              <a:cxnLst/>
              <a:rect l="l" t="t" r="r" b="b"/>
              <a:pathLst>
                <a:path w="21562" h="5370" extrusionOk="0">
                  <a:moveTo>
                    <a:pt x="21555" y="1"/>
                  </a:moveTo>
                  <a:lnTo>
                    <a:pt x="0" y="5344"/>
                  </a:lnTo>
                  <a:lnTo>
                    <a:pt x="7" y="5369"/>
                  </a:lnTo>
                  <a:lnTo>
                    <a:pt x="21561" y="26"/>
                  </a:lnTo>
                  <a:lnTo>
                    <a:pt x="215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555;p73">
              <a:extLst>
                <a:ext uri="{FF2B5EF4-FFF2-40B4-BE49-F238E27FC236}">
                  <a16:creationId xmlns:a16="http://schemas.microsoft.com/office/drawing/2014/main" id="{2C2BCF80-47AC-2F17-D975-0AE03E28E91B}"/>
                </a:ext>
              </a:extLst>
            </p:cNvPr>
            <p:cNvSpPr/>
            <p:nvPr/>
          </p:nvSpPr>
          <p:spPr>
            <a:xfrm>
              <a:off x="5905052" y="3106524"/>
              <a:ext cx="67182" cy="266178"/>
            </a:xfrm>
            <a:custGeom>
              <a:avLst/>
              <a:gdLst/>
              <a:ahLst/>
              <a:cxnLst/>
              <a:rect l="l" t="t" r="r" b="b"/>
              <a:pathLst>
                <a:path w="1397" h="5535" extrusionOk="0">
                  <a:moveTo>
                    <a:pt x="27" y="0"/>
                  </a:moveTo>
                  <a:lnTo>
                    <a:pt x="0" y="6"/>
                  </a:lnTo>
                  <a:lnTo>
                    <a:pt x="1371" y="5534"/>
                  </a:lnTo>
                  <a:lnTo>
                    <a:pt x="1396" y="5528"/>
                  </a:lnTo>
                  <a:lnTo>
                    <a:pt x="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556;p73">
              <a:extLst>
                <a:ext uri="{FF2B5EF4-FFF2-40B4-BE49-F238E27FC236}">
                  <a16:creationId xmlns:a16="http://schemas.microsoft.com/office/drawing/2014/main" id="{0D6BDB02-F426-0276-F8E6-2AC348F9BD9E}"/>
                </a:ext>
              </a:extLst>
            </p:cNvPr>
            <p:cNvSpPr/>
            <p:nvPr/>
          </p:nvSpPr>
          <p:spPr>
            <a:xfrm>
              <a:off x="5955643" y="3345344"/>
              <a:ext cx="84157" cy="21977"/>
            </a:xfrm>
            <a:custGeom>
              <a:avLst/>
              <a:gdLst/>
              <a:ahLst/>
              <a:cxnLst/>
              <a:rect l="l" t="t" r="r" b="b"/>
              <a:pathLst>
                <a:path w="1750" h="457" extrusionOk="0">
                  <a:moveTo>
                    <a:pt x="1743" y="0"/>
                  </a:moveTo>
                  <a:lnTo>
                    <a:pt x="1" y="432"/>
                  </a:lnTo>
                  <a:lnTo>
                    <a:pt x="7" y="457"/>
                  </a:lnTo>
                  <a:lnTo>
                    <a:pt x="1749" y="25"/>
                  </a:lnTo>
                  <a:lnTo>
                    <a:pt x="1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557;p73">
              <a:extLst>
                <a:ext uri="{FF2B5EF4-FFF2-40B4-BE49-F238E27FC236}">
                  <a16:creationId xmlns:a16="http://schemas.microsoft.com/office/drawing/2014/main" id="{23858267-8C62-C56E-7A55-5F15ACCA14B5}"/>
                </a:ext>
              </a:extLst>
            </p:cNvPr>
            <p:cNvSpPr/>
            <p:nvPr/>
          </p:nvSpPr>
          <p:spPr>
            <a:xfrm>
              <a:off x="6256403" y="2870157"/>
              <a:ext cx="79541" cy="20871"/>
            </a:xfrm>
            <a:custGeom>
              <a:avLst/>
              <a:gdLst/>
              <a:ahLst/>
              <a:cxnLst/>
              <a:rect l="l" t="t" r="r" b="b"/>
              <a:pathLst>
                <a:path w="1654" h="434" extrusionOk="0">
                  <a:moveTo>
                    <a:pt x="1648" y="1"/>
                  </a:moveTo>
                  <a:lnTo>
                    <a:pt x="0" y="409"/>
                  </a:lnTo>
                  <a:lnTo>
                    <a:pt x="6" y="434"/>
                  </a:lnTo>
                  <a:lnTo>
                    <a:pt x="1654" y="25"/>
                  </a:lnTo>
                  <a:lnTo>
                    <a:pt x="1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558;p73">
              <a:extLst>
                <a:ext uri="{FF2B5EF4-FFF2-40B4-BE49-F238E27FC236}">
                  <a16:creationId xmlns:a16="http://schemas.microsoft.com/office/drawing/2014/main" id="{8B4A00B5-7A1C-B9B4-6FE3-9B30E8F113E8}"/>
                </a:ext>
              </a:extLst>
            </p:cNvPr>
            <p:cNvSpPr/>
            <p:nvPr/>
          </p:nvSpPr>
          <p:spPr>
            <a:xfrm>
              <a:off x="6262270" y="2876264"/>
              <a:ext cx="31355" cy="121764"/>
            </a:xfrm>
            <a:custGeom>
              <a:avLst/>
              <a:gdLst/>
              <a:ahLst/>
              <a:cxnLst/>
              <a:rect l="l" t="t" r="r" b="b"/>
              <a:pathLst>
                <a:path w="652" h="2532" extrusionOk="0">
                  <a:moveTo>
                    <a:pt x="26" y="1"/>
                  </a:moveTo>
                  <a:lnTo>
                    <a:pt x="1" y="7"/>
                  </a:lnTo>
                  <a:lnTo>
                    <a:pt x="625" y="2532"/>
                  </a:lnTo>
                  <a:lnTo>
                    <a:pt x="651" y="2526"/>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559;p73">
              <a:extLst>
                <a:ext uri="{FF2B5EF4-FFF2-40B4-BE49-F238E27FC236}">
                  <a16:creationId xmlns:a16="http://schemas.microsoft.com/office/drawing/2014/main" id="{C250DCAD-8426-2129-6FE7-FBA8C9BB1258}"/>
                </a:ext>
              </a:extLst>
            </p:cNvPr>
            <p:cNvSpPr/>
            <p:nvPr/>
          </p:nvSpPr>
          <p:spPr>
            <a:xfrm>
              <a:off x="5941841" y="2899444"/>
              <a:ext cx="86081" cy="22506"/>
            </a:xfrm>
            <a:custGeom>
              <a:avLst/>
              <a:gdLst/>
              <a:ahLst/>
              <a:cxnLst/>
              <a:rect l="l" t="t" r="r" b="b"/>
              <a:pathLst>
                <a:path w="1790" h="468" extrusionOk="0">
                  <a:moveTo>
                    <a:pt x="1783" y="0"/>
                  </a:moveTo>
                  <a:lnTo>
                    <a:pt x="1" y="441"/>
                  </a:lnTo>
                  <a:lnTo>
                    <a:pt x="7" y="468"/>
                  </a:lnTo>
                  <a:lnTo>
                    <a:pt x="1790" y="25"/>
                  </a:lnTo>
                  <a:lnTo>
                    <a:pt x="17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560;p73">
              <a:extLst>
                <a:ext uri="{FF2B5EF4-FFF2-40B4-BE49-F238E27FC236}">
                  <a16:creationId xmlns:a16="http://schemas.microsoft.com/office/drawing/2014/main" id="{0A07FD60-71DD-C7DF-64A5-F607251A7649}"/>
                </a:ext>
              </a:extLst>
            </p:cNvPr>
            <p:cNvSpPr/>
            <p:nvPr/>
          </p:nvSpPr>
          <p:spPr>
            <a:xfrm>
              <a:off x="5938138" y="2592383"/>
              <a:ext cx="81128" cy="322780"/>
            </a:xfrm>
            <a:custGeom>
              <a:avLst/>
              <a:gdLst/>
              <a:ahLst/>
              <a:cxnLst/>
              <a:rect l="l" t="t" r="r" b="b"/>
              <a:pathLst>
                <a:path w="1687" h="6712" extrusionOk="0">
                  <a:moveTo>
                    <a:pt x="25" y="0"/>
                  </a:moveTo>
                  <a:lnTo>
                    <a:pt x="0" y="6"/>
                  </a:lnTo>
                  <a:lnTo>
                    <a:pt x="1662" y="6711"/>
                  </a:lnTo>
                  <a:lnTo>
                    <a:pt x="1686" y="6705"/>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561;p73">
              <a:extLst>
                <a:ext uri="{FF2B5EF4-FFF2-40B4-BE49-F238E27FC236}">
                  <a16:creationId xmlns:a16="http://schemas.microsoft.com/office/drawing/2014/main" id="{F3493E8A-9EB0-A131-1C0A-CA7E3E15C26E}"/>
                </a:ext>
              </a:extLst>
            </p:cNvPr>
            <p:cNvSpPr/>
            <p:nvPr/>
          </p:nvSpPr>
          <p:spPr>
            <a:xfrm>
              <a:off x="5971850" y="2994424"/>
              <a:ext cx="183223" cy="46551"/>
            </a:xfrm>
            <a:custGeom>
              <a:avLst/>
              <a:gdLst/>
              <a:ahLst/>
              <a:cxnLst/>
              <a:rect l="l" t="t" r="r" b="b"/>
              <a:pathLst>
                <a:path w="3810" h="968" extrusionOk="0">
                  <a:moveTo>
                    <a:pt x="3804" y="0"/>
                  </a:moveTo>
                  <a:lnTo>
                    <a:pt x="1" y="943"/>
                  </a:lnTo>
                  <a:lnTo>
                    <a:pt x="7" y="968"/>
                  </a:lnTo>
                  <a:lnTo>
                    <a:pt x="3810" y="25"/>
                  </a:lnTo>
                  <a:lnTo>
                    <a:pt x="3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562;p73">
              <a:extLst>
                <a:ext uri="{FF2B5EF4-FFF2-40B4-BE49-F238E27FC236}">
                  <a16:creationId xmlns:a16="http://schemas.microsoft.com/office/drawing/2014/main" id="{3DAA8CEA-BB7D-AB9F-715E-F099C8DCF386}"/>
                </a:ext>
              </a:extLst>
            </p:cNvPr>
            <p:cNvSpPr/>
            <p:nvPr/>
          </p:nvSpPr>
          <p:spPr>
            <a:xfrm>
              <a:off x="6140167" y="2986297"/>
              <a:ext cx="13802" cy="51023"/>
            </a:xfrm>
            <a:custGeom>
              <a:avLst/>
              <a:gdLst/>
              <a:ahLst/>
              <a:cxnLst/>
              <a:rect l="l" t="t" r="r" b="b"/>
              <a:pathLst>
                <a:path w="287" h="1061" extrusionOk="0">
                  <a:moveTo>
                    <a:pt x="26" y="0"/>
                  </a:moveTo>
                  <a:lnTo>
                    <a:pt x="1" y="6"/>
                  </a:lnTo>
                  <a:lnTo>
                    <a:pt x="262" y="1061"/>
                  </a:lnTo>
                  <a:lnTo>
                    <a:pt x="287" y="1054"/>
                  </a:ln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563;p73">
              <a:extLst>
                <a:ext uri="{FF2B5EF4-FFF2-40B4-BE49-F238E27FC236}">
                  <a16:creationId xmlns:a16="http://schemas.microsoft.com/office/drawing/2014/main" id="{A5E61198-0309-B662-3EAB-B1471A2B8309}"/>
                </a:ext>
              </a:extLst>
            </p:cNvPr>
            <p:cNvSpPr/>
            <p:nvPr/>
          </p:nvSpPr>
          <p:spPr>
            <a:xfrm>
              <a:off x="6544658" y="2418438"/>
              <a:ext cx="100171" cy="399484"/>
            </a:xfrm>
            <a:custGeom>
              <a:avLst/>
              <a:gdLst/>
              <a:ahLst/>
              <a:cxnLst/>
              <a:rect l="l" t="t" r="r" b="b"/>
              <a:pathLst>
                <a:path w="2083" h="8307" extrusionOk="0">
                  <a:moveTo>
                    <a:pt x="25" y="1"/>
                  </a:moveTo>
                  <a:lnTo>
                    <a:pt x="0" y="7"/>
                  </a:lnTo>
                  <a:lnTo>
                    <a:pt x="2056" y="8307"/>
                  </a:lnTo>
                  <a:lnTo>
                    <a:pt x="2082" y="8300"/>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564;p73">
              <a:extLst>
                <a:ext uri="{FF2B5EF4-FFF2-40B4-BE49-F238E27FC236}">
                  <a16:creationId xmlns:a16="http://schemas.microsoft.com/office/drawing/2014/main" id="{EEEBB9DC-C2D8-3425-5E82-CEC778E43F45}"/>
                </a:ext>
              </a:extLst>
            </p:cNvPr>
            <p:cNvSpPr/>
            <p:nvPr/>
          </p:nvSpPr>
          <p:spPr>
            <a:xfrm>
              <a:off x="6606263" y="2804368"/>
              <a:ext cx="47080" cy="92573"/>
            </a:xfrm>
            <a:custGeom>
              <a:avLst/>
              <a:gdLst/>
              <a:ahLst/>
              <a:cxnLst/>
              <a:rect l="l" t="t" r="r" b="b"/>
              <a:pathLst>
                <a:path w="979" h="1925" extrusionOk="0">
                  <a:moveTo>
                    <a:pt x="972" y="0"/>
                  </a:moveTo>
                  <a:lnTo>
                    <a:pt x="0" y="241"/>
                  </a:lnTo>
                  <a:lnTo>
                    <a:pt x="416" y="1924"/>
                  </a:lnTo>
                  <a:lnTo>
                    <a:pt x="441" y="1918"/>
                  </a:lnTo>
                  <a:lnTo>
                    <a:pt x="31" y="260"/>
                  </a:lnTo>
                  <a:lnTo>
                    <a:pt x="978" y="25"/>
                  </a:lnTo>
                  <a:lnTo>
                    <a:pt x="9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565;p73">
              <a:extLst>
                <a:ext uri="{FF2B5EF4-FFF2-40B4-BE49-F238E27FC236}">
                  <a16:creationId xmlns:a16="http://schemas.microsoft.com/office/drawing/2014/main" id="{0832D8D9-DB4A-B7DF-7FBF-3A503600A8DF}"/>
                </a:ext>
              </a:extLst>
            </p:cNvPr>
            <p:cNvSpPr/>
            <p:nvPr/>
          </p:nvSpPr>
          <p:spPr>
            <a:xfrm>
              <a:off x="6512967" y="2426229"/>
              <a:ext cx="44916" cy="12263"/>
            </a:xfrm>
            <a:custGeom>
              <a:avLst/>
              <a:gdLst/>
              <a:ahLst/>
              <a:cxnLst/>
              <a:rect l="l" t="t" r="r" b="b"/>
              <a:pathLst>
                <a:path w="934" h="255" extrusionOk="0">
                  <a:moveTo>
                    <a:pt x="928" y="0"/>
                  </a:moveTo>
                  <a:lnTo>
                    <a:pt x="1" y="230"/>
                  </a:lnTo>
                  <a:lnTo>
                    <a:pt x="7" y="255"/>
                  </a:lnTo>
                  <a:lnTo>
                    <a:pt x="934" y="25"/>
                  </a:lnTo>
                  <a:lnTo>
                    <a:pt x="9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566;p73">
              <a:extLst>
                <a:ext uri="{FF2B5EF4-FFF2-40B4-BE49-F238E27FC236}">
                  <a16:creationId xmlns:a16="http://schemas.microsoft.com/office/drawing/2014/main" id="{C7DEBA94-CB75-96A6-3B2C-F5D24DAB1D8D}"/>
                </a:ext>
              </a:extLst>
            </p:cNvPr>
            <p:cNvSpPr/>
            <p:nvPr/>
          </p:nvSpPr>
          <p:spPr>
            <a:xfrm>
              <a:off x="6361625" y="2881266"/>
              <a:ext cx="274546" cy="69202"/>
            </a:xfrm>
            <a:custGeom>
              <a:avLst/>
              <a:gdLst/>
              <a:ahLst/>
              <a:cxnLst/>
              <a:rect l="l" t="t" r="r" b="b"/>
              <a:pathLst>
                <a:path w="5709" h="1439" extrusionOk="0">
                  <a:moveTo>
                    <a:pt x="5702" y="1"/>
                  </a:moveTo>
                  <a:lnTo>
                    <a:pt x="0" y="1414"/>
                  </a:lnTo>
                  <a:lnTo>
                    <a:pt x="6" y="1439"/>
                  </a:lnTo>
                  <a:lnTo>
                    <a:pt x="5708" y="26"/>
                  </a:lnTo>
                  <a:lnTo>
                    <a:pt x="57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567;p73">
              <a:extLst>
                <a:ext uri="{FF2B5EF4-FFF2-40B4-BE49-F238E27FC236}">
                  <a16:creationId xmlns:a16="http://schemas.microsoft.com/office/drawing/2014/main" id="{E91C3406-1D27-4D4C-088B-98070285A26E}"/>
                </a:ext>
              </a:extLst>
            </p:cNvPr>
            <p:cNvSpPr/>
            <p:nvPr/>
          </p:nvSpPr>
          <p:spPr>
            <a:xfrm>
              <a:off x="6039850" y="3200879"/>
              <a:ext cx="380873" cy="95555"/>
            </a:xfrm>
            <a:custGeom>
              <a:avLst/>
              <a:gdLst/>
              <a:ahLst/>
              <a:cxnLst/>
              <a:rect l="l" t="t" r="r" b="b"/>
              <a:pathLst>
                <a:path w="7920" h="1987" extrusionOk="0">
                  <a:moveTo>
                    <a:pt x="7913" y="1"/>
                  </a:moveTo>
                  <a:lnTo>
                    <a:pt x="0" y="1962"/>
                  </a:lnTo>
                  <a:lnTo>
                    <a:pt x="6" y="1987"/>
                  </a:lnTo>
                  <a:lnTo>
                    <a:pt x="7919" y="26"/>
                  </a:lnTo>
                  <a:lnTo>
                    <a:pt x="79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568;p73">
              <a:extLst>
                <a:ext uri="{FF2B5EF4-FFF2-40B4-BE49-F238E27FC236}">
                  <a16:creationId xmlns:a16="http://schemas.microsoft.com/office/drawing/2014/main" id="{26717223-9F27-6CAA-4B97-2BCAC81FE45E}"/>
                </a:ext>
              </a:extLst>
            </p:cNvPr>
            <p:cNvSpPr/>
            <p:nvPr/>
          </p:nvSpPr>
          <p:spPr>
            <a:xfrm>
              <a:off x="6261164" y="3028617"/>
              <a:ext cx="114021" cy="29479"/>
            </a:xfrm>
            <a:custGeom>
              <a:avLst/>
              <a:gdLst/>
              <a:ahLst/>
              <a:cxnLst/>
              <a:rect l="l" t="t" r="r" b="b"/>
              <a:pathLst>
                <a:path w="2371" h="613" extrusionOk="0">
                  <a:moveTo>
                    <a:pt x="2364" y="1"/>
                  </a:moveTo>
                  <a:lnTo>
                    <a:pt x="1" y="588"/>
                  </a:lnTo>
                  <a:lnTo>
                    <a:pt x="7" y="612"/>
                  </a:lnTo>
                  <a:lnTo>
                    <a:pt x="2370" y="25"/>
                  </a:lnTo>
                  <a:lnTo>
                    <a:pt x="2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569;p73">
              <a:extLst>
                <a:ext uri="{FF2B5EF4-FFF2-40B4-BE49-F238E27FC236}">
                  <a16:creationId xmlns:a16="http://schemas.microsoft.com/office/drawing/2014/main" id="{5324FA29-4C70-1617-9D64-FBBD9A9DBCF7}"/>
                </a:ext>
              </a:extLst>
            </p:cNvPr>
            <p:cNvSpPr/>
            <p:nvPr/>
          </p:nvSpPr>
          <p:spPr>
            <a:xfrm>
              <a:off x="6299829" y="2685632"/>
              <a:ext cx="59487" cy="15870"/>
            </a:xfrm>
            <a:custGeom>
              <a:avLst/>
              <a:gdLst/>
              <a:ahLst/>
              <a:cxnLst/>
              <a:rect l="l" t="t" r="r" b="b"/>
              <a:pathLst>
                <a:path w="1237" h="330" extrusionOk="0">
                  <a:moveTo>
                    <a:pt x="1231" y="1"/>
                  </a:moveTo>
                  <a:lnTo>
                    <a:pt x="1" y="305"/>
                  </a:lnTo>
                  <a:lnTo>
                    <a:pt x="7" y="330"/>
                  </a:lnTo>
                  <a:lnTo>
                    <a:pt x="1237" y="25"/>
                  </a:lnTo>
                  <a:lnTo>
                    <a:pt x="12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570;p73">
              <a:extLst>
                <a:ext uri="{FF2B5EF4-FFF2-40B4-BE49-F238E27FC236}">
                  <a16:creationId xmlns:a16="http://schemas.microsoft.com/office/drawing/2014/main" id="{3B251D30-E2B3-1460-B71A-84793C513EAF}"/>
                </a:ext>
              </a:extLst>
            </p:cNvPr>
            <p:cNvSpPr/>
            <p:nvPr/>
          </p:nvSpPr>
          <p:spPr>
            <a:xfrm>
              <a:off x="6346092" y="2680534"/>
              <a:ext cx="46166" cy="182069"/>
            </a:xfrm>
            <a:custGeom>
              <a:avLst/>
              <a:gdLst/>
              <a:ahLst/>
              <a:cxnLst/>
              <a:rect l="l" t="t" r="r" b="b"/>
              <a:pathLst>
                <a:path w="960" h="3786" extrusionOk="0">
                  <a:moveTo>
                    <a:pt x="25" y="1"/>
                  </a:moveTo>
                  <a:lnTo>
                    <a:pt x="0" y="7"/>
                  </a:lnTo>
                  <a:lnTo>
                    <a:pt x="935" y="3785"/>
                  </a:lnTo>
                  <a:lnTo>
                    <a:pt x="960" y="3779"/>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571;p73">
              <a:extLst>
                <a:ext uri="{FF2B5EF4-FFF2-40B4-BE49-F238E27FC236}">
                  <a16:creationId xmlns:a16="http://schemas.microsoft.com/office/drawing/2014/main" id="{3B7F4E5C-CE6B-073B-38DD-BC020965E983}"/>
                </a:ext>
              </a:extLst>
            </p:cNvPr>
            <p:cNvSpPr/>
            <p:nvPr/>
          </p:nvSpPr>
          <p:spPr>
            <a:xfrm>
              <a:off x="6212544" y="2601905"/>
              <a:ext cx="60834" cy="16254"/>
            </a:xfrm>
            <a:custGeom>
              <a:avLst/>
              <a:gdLst/>
              <a:ahLst/>
              <a:cxnLst/>
              <a:rect l="l" t="t" r="r" b="b"/>
              <a:pathLst>
                <a:path w="1265" h="338" extrusionOk="0">
                  <a:moveTo>
                    <a:pt x="1258" y="1"/>
                  </a:moveTo>
                  <a:lnTo>
                    <a:pt x="1" y="311"/>
                  </a:lnTo>
                  <a:lnTo>
                    <a:pt x="7" y="338"/>
                  </a:lnTo>
                  <a:lnTo>
                    <a:pt x="1265" y="26"/>
                  </a:lnTo>
                  <a:lnTo>
                    <a:pt x="1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572;p73">
              <a:extLst>
                <a:ext uri="{FF2B5EF4-FFF2-40B4-BE49-F238E27FC236}">
                  <a16:creationId xmlns:a16="http://schemas.microsoft.com/office/drawing/2014/main" id="{A53A853C-EE3F-0F20-C529-ED66E2EAC166}"/>
                </a:ext>
              </a:extLst>
            </p:cNvPr>
            <p:cNvSpPr/>
            <p:nvPr/>
          </p:nvSpPr>
          <p:spPr>
            <a:xfrm>
              <a:off x="6197780" y="2527172"/>
              <a:ext cx="24814" cy="95411"/>
            </a:xfrm>
            <a:custGeom>
              <a:avLst/>
              <a:gdLst/>
              <a:ahLst/>
              <a:cxnLst/>
              <a:rect l="l" t="t" r="r" b="b"/>
              <a:pathLst>
                <a:path w="516" h="1984" extrusionOk="0">
                  <a:moveTo>
                    <a:pt x="25" y="0"/>
                  </a:moveTo>
                  <a:lnTo>
                    <a:pt x="0" y="7"/>
                  </a:lnTo>
                  <a:lnTo>
                    <a:pt x="491" y="1983"/>
                  </a:lnTo>
                  <a:lnTo>
                    <a:pt x="516" y="1977"/>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573;p73">
              <a:extLst>
                <a:ext uri="{FF2B5EF4-FFF2-40B4-BE49-F238E27FC236}">
                  <a16:creationId xmlns:a16="http://schemas.microsoft.com/office/drawing/2014/main" id="{C45415CD-B3FB-A89D-A835-ADE93D1C975E}"/>
                </a:ext>
              </a:extLst>
            </p:cNvPr>
            <p:cNvSpPr/>
            <p:nvPr/>
          </p:nvSpPr>
          <p:spPr>
            <a:xfrm>
              <a:off x="6038937" y="3344430"/>
              <a:ext cx="15966" cy="59776"/>
            </a:xfrm>
            <a:custGeom>
              <a:avLst/>
              <a:gdLst/>
              <a:ahLst/>
              <a:cxnLst/>
              <a:rect l="l" t="t" r="r" b="b"/>
              <a:pathLst>
                <a:path w="332" h="1243" extrusionOk="0">
                  <a:moveTo>
                    <a:pt x="25" y="0"/>
                  </a:moveTo>
                  <a:lnTo>
                    <a:pt x="0" y="7"/>
                  </a:lnTo>
                  <a:lnTo>
                    <a:pt x="306" y="1243"/>
                  </a:lnTo>
                  <a:lnTo>
                    <a:pt x="331" y="1236"/>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574;p73">
              <a:extLst>
                <a:ext uri="{FF2B5EF4-FFF2-40B4-BE49-F238E27FC236}">
                  <a16:creationId xmlns:a16="http://schemas.microsoft.com/office/drawing/2014/main" id="{2096D6BD-F4CA-B71B-CDE6-53EAC6F5F553}"/>
                </a:ext>
              </a:extLst>
            </p:cNvPr>
            <p:cNvSpPr/>
            <p:nvPr/>
          </p:nvSpPr>
          <p:spPr>
            <a:xfrm>
              <a:off x="6439099" y="3246325"/>
              <a:ext cx="15966" cy="59776"/>
            </a:xfrm>
            <a:custGeom>
              <a:avLst/>
              <a:gdLst/>
              <a:ahLst/>
              <a:cxnLst/>
              <a:rect l="l" t="t" r="r" b="b"/>
              <a:pathLst>
                <a:path w="332" h="1243" extrusionOk="0">
                  <a:moveTo>
                    <a:pt x="26" y="0"/>
                  </a:moveTo>
                  <a:lnTo>
                    <a:pt x="1" y="6"/>
                  </a:lnTo>
                  <a:lnTo>
                    <a:pt x="307" y="1242"/>
                  </a:lnTo>
                  <a:lnTo>
                    <a:pt x="332" y="1236"/>
                  </a:ln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575;p73">
              <a:extLst>
                <a:ext uri="{FF2B5EF4-FFF2-40B4-BE49-F238E27FC236}">
                  <a16:creationId xmlns:a16="http://schemas.microsoft.com/office/drawing/2014/main" id="{D7CBAEDF-4E1A-C290-7728-120FEC2E91F6}"/>
                </a:ext>
              </a:extLst>
            </p:cNvPr>
            <p:cNvSpPr/>
            <p:nvPr/>
          </p:nvSpPr>
          <p:spPr>
            <a:xfrm>
              <a:off x="6043553" y="3294560"/>
              <a:ext cx="416796" cy="104403"/>
            </a:xfrm>
            <a:custGeom>
              <a:avLst/>
              <a:gdLst/>
              <a:ahLst/>
              <a:cxnLst/>
              <a:rect l="l" t="t" r="r" b="b"/>
              <a:pathLst>
                <a:path w="8667" h="2171" extrusionOk="0">
                  <a:moveTo>
                    <a:pt x="8661" y="0"/>
                  </a:moveTo>
                  <a:lnTo>
                    <a:pt x="1" y="2146"/>
                  </a:lnTo>
                  <a:lnTo>
                    <a:pt x="7" y="2171"/>
                  </a:lnTo>
                  <a:lnTo>
                    <a:pt x="8667" y="25"/>
                  </a:lnTo>
                  <a:lnTo>
                    <a:pt x="86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576;p73">
              <a:extLst>
                <a:ext uri="{FF2B5EF4-FFF2-40B4-BE49-F238E27FC236}">
                  <a16:creationId xmlns:a16="http://schemas.microsoft.com/office/drawing/2014/main" id="{924E263E-7A45-DF9F-99E1-036F10834CB3}"/>
                </a:ext>
              </a:extLst>
            </p:cNvPr>
            <p:cNvSpPr/>
            <p:nvPr/>
          </p:nvSpPr>
          <p:spPr>
            <a:xfrm>
              <a:off x="6527682" y="3168177"/>
              <a:ext cx="122293" cy="194139"/>
            </a:xfrm>
            <a:custGeom>
              <a:avLst/>
              <a:gdLst/>
              <a:ahLst/>
              <a:cxnLst/>
              <a:rect l="l" t="t" r="r" b="b"/>
              <a:pathLst>
                <a:path w="2543" h="4037" extrusionOk="0">
                  <a:moveTo>
                    <a:pt x="1643" y="1"/>
                  </a:moveTo>
                  <a:lnTo>
                    <a:pt x="1" y="408"/>
                  </a:lnTo>
                  <a:lnTo>
                    <a:pt x="900" y="4037"/>
                  </a:lnTo>
                  <a:lnTo>
                    <a:pt x="925" y="4029"/>
                  </a:lnTo>
                  <a:lnTo>
                    <a:pt x="32" y="426"/>
                  </a:lnTo>
                  <a:lnTo>
                    <a:pt x="1625" y="32"/>
                  </a:lnTo>
                  <a:lnTo>
                    <a:pt x="2518" y="3634"/>
                  </a:lnTo>
                  <a:lnTo>
                    <a:pt x="2543" y="3628"/>
                  </a:lnTo>
                  <a:lnTo>
                    <a:pt x="16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577;p73">
              <a:extLst>
                <a:ext uri="{FF2B5EF4-FFF2-40B4-BE49-F238E27FC236}">
                  <a16:creationId xmlns:a16="http://schemas.microsoft.com/office/drawing/2014/main" id="{80CDF98B-AE48-1EB7-A294-1702A215AF07}"/>
                </a:ext>
              </a:extLst>
            </p:cNvPr>
            <p:cNvSpPr/>
            <p:nvPr/>
          </p:nvSpPr>
          <p:spPr>
            <a:xfrm>
              <a:off x="6605493" y="3148844"/>
              <a:ext cx="122293" cy="194139"/>
            </a:xfrm>
            <a:custGeom>
              <a:avLst/>
              <a:gdLst/>
              <a:ahLst/>
              <a:cxnLst/>
              <a:rect l="l" t="t" r="r" b="b"/>
              <a:pathLst>
                <a:path w="2543" h="4037" extrusionOk="0">
                  <a:moveTo>
                    <a:pt x="1644" y="1"/>
                  </a:moveTo>
                  <a:lnTo>
                    <a:pt x="1" y="409"/>
                  </a:lnTo>
                  <a:lnTo>
                    <a:pt x="900" y="4036"/>
                  </a:lnTo>
                  <a:lnTo>
                    <a:pt x="925" y="4030"/>
                  </a:lnTo>
                  <a:lnTo>
                    <a:pt x="32" y="428"/>
                  </a:lnTo>
                  <a:lnTo>
                    <a:pt x="1625" y="33"/>
                  </a:lnTo>
                  <a:lnTo>
                    <a:pt x="2518" y="3636"/>
                  </a:lnTo>
                  <a:lnTo>
                    <a:pt x="2543" y="3630"/>
                  </a:lnTo>
                  <a:lnTo>
                    <a:pt x="1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578;p73">
              <a:extLst>
                <a:ext uri="{FF2B5EF4-FFF2-40B4-BE49-F238E27FC236}">
                  <a16:creationId xmlns:a16="http://schemas.microsoft.com/office/drawing/2014/main" id="{C252ECE7-CE6D-4C9F-E5BB-BB217350FCB6}"/>
                </a:ext>
              </a:extLst>
            </p:cNvPr>
            <p:cNvSpPr/>
            <p:nvPr/>
          </p:nvSpPr>
          <p:spPr>
            <a:xfrm>
              <a:off x="6683304" y="3129560"/>
              <a:ext cx="122293" cy="194139"/>
            </a:xfrm>
            <a:custGeom>
              <a:avLst/>
              <a:gdLst/>
              <a:ahLst/>
              <a:cxnLst/>
              <a:rect l="l" t="t" r="r" b="b"/>
              <a:pathLst>
                <a:path w="2543" h="4037" extrusionOk="0">
                  <a:moveTo>
                    <a:pt x="1644" y="1"/>
                  </a:moveTo>
                  <a:lnTo>
                    <a:pt x="1" y="408"/>
                  </a:lnTo>
                  <a:lnTo>
                    <a:pt x="900" y="4037"/>
                  </a:lnTo>
                  <a:lnTo>
                    <a:pt x="925" y="4031"/>
                  </a:lnTo>
                  <a:lnTo>
                    <a:pt x="32" y="428"/>
                  </a:lnTo>
                  <a:lnTo>
                    <a:pt x="1625" y="32"/>
                  </a:lnTo>
                  <a:lnTo>
                    <a:pt x="2518" y="3636"/>
                  </a:lnTo>
                  <a:lnTo>
                    <a:pt x="2543" y="3630"/>
                  </a:lnTo>
                  <a:lnTo>
                    <a:pt x="1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579;p73">
              <a:extLst>
                <a:ext uri="{FF2B5EF4-FFF2-40B4-BE49-F238E27FC236}">
                  <a16:creationId xmlns:a16="http://schemas.microsoft.com/office/drawing/2014/main" id="{BF4AA171-D6B1-998C-FCF1-6A33A035D3F4}"/>
                </a:ext>
              </a:extLst>
            </p:cNvPr>
            <p:cNvSpPr/>
            <p:nvPr/>
          </p:nvSpPr>
          <p:spPr>
            <a:xfrm>
              <a:off x="6761115" y="3110323"/>
              <a:ext cx="122293" cy="194139"/>
            </a:xfrm>
            <a:custGeom>
              <a:avLst/>
              <a:gdLst/>
              <a:ahLst/>
              <a:cxnLst/>
              <a:rect l="l" t="t" r="r" b="b"/>
              <a:pathLst>
                <a:path w="2543" h="4037" extrusionOk="0">
                  <a:moveTo>
                    <a:pt x="1644" y="0"/>
                  </a:moveTo>
                  <a:lnTo>
                    <a:pt x="1" y="407"/>
                  </a:lnTo>
                  <a:lnTo>
                    <a:pt x="900" y="4036"/>
                  </a:lnTo>
                  <a:lnTo>
                    <a:pt x="925" y="4030"/>
                  </a:lnTo>
                  <a:lnTo>
                    <a:pt x="32" y="426"/>
                  </a:lnTo>
                  <a:lnTo>
                    <a:pt x="1625" y="31"/>
                  </a:lnTo>
                  <a:lnTo>
                    <a:pt x="2518" y="3634"/>
                  </a:lnTo>
                  <a:lnTo>
                    <a:pt x="2543" y="3628"/>
                  </a:lnTo>
                  <a:lnTo>
                    <a:pt x="1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580;p73">
              <a:extLst>
                <a:ext uri="{FF2B5EF4-FFF2-40B4-BE49-F238E27FC236}">
                  <a16:creationId xmlns:a16="http://schemas.microsoft.com/office/drawing/2014/main" id="{D45BBC5C-2BA7-A118-4544-FB0B0DFB2B3A}"/>
                </a:ext>
              </a:extLst>
            </p:cNvPr>
            <p:cNvSpPr/>
            <p:nvPr/>
          </p:nvSpPr>
          <p:spPr>
            <a:xfrm>
              <a:off x="6527682" y="3110323"/>
              <a:ext cx="320183" cy="108299"/>
            </a:xfrm>
            <a:custGeom>
              <a:avLst/>
              <a:gdLst/>
              <a:ahLst/>
              <a:cxnLst/>
              <a:rect l="l" t="t" r="r" b="b"/>
              <a:pathLst>
                <a:path w="6658" h="2252" extrusionOk="0">
                  <a:moveTo>
                    <a:pt x="6479" y="31"/>
                  </a:moveTo>
                  <a:lnTo>
                    <a:pt x="6625" y="623"/>
                  </a:lnTo>
                  <a:lnTo>
                    <a:pt x="178" y="2221"/>
                  </a:lnTo>
                  <a:lnTo>
                    <a:pt x="32" y="1629"/>
                  </a:lnTo>
                  <a:lnTo>
                    <a:pt x="6479" y="31"/>
                  </a:lnTo>
                  <a:close/>
                  <a:moveTo>
                    <a:pt x="6498" y="0"/>
                  </a:moveTo>
                  <a:lnTo>
                    <a:pt x="13" y="1608"/>
                  </a:lnTo>
                  <a:lnTo>
                    <a:pt x="1" y="1611"/>
                  </a:lnTo>
                  <a:lnTo>
                    <a:pt x="159" y="2252"/>
                  </a:lnTo>
                  <a:lnTo>
                    <a:pt x="6645" y="645"/>
                  </a:lnTo>
                  <a:lnTo>
                    <a:pt x="6658" y="642"/>
                  </a:lnTo>
                  <a:lnTo>
                    <a:pt x="64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581;p73">
              <a:extLst>
                <a:ext uri="{FF2B5EF4-FFF2-40B4-BE49-F238E27FC236}">
                  <a16:creationId xmlns:a16="http://schemas.microsoft.com/office/drawing/2014/main" id="{2611051B-2D89-2022-CC27-A8B0D1E87A53}"/>
                </a:ext>
              </a:extLst>
            </p:cNvPr>
            <p:cNvSpPr/>
            <p:nvPr/>
          </p:nvSpPr>
          <p:spPr>
            <a:xfrm>
              <a:off x="6535088" y="3140043"/>
              <a:ext cx="320087" cy="108395"/>
            </a:xfrm>
            <a:custGeom>
              <a:avLst/>
              <a:gdLst/>
              <a:ahLst/>
              <a:cxnLst/>
              <a:rect l="l" t="t" r="r" b="b"/>
              <a:pathLst>
                <a:path w="6656" h="2254" extrusionOk="0">
                  <a:moveTo>
                    <a:pt x="6479" y="31"/>
                  </a:moveTo>
                  <a:lnTo>
                    <a:pt x="6625" y="623"/>
                  </a:lnTo>
                  <a:lnTo>
                    <a:pt x="177" y="2221"/>
                  </a:lnTo>
                  <a:lnTo>
                    <a:pt x="31" y="1629"/>
                  </a:lnTo>
                  <a:lnTo>
                    <a:pt x="6479" y="31"/>
                  </a:lnTo>
                  <a:close/>
                  <a:moveTo>
                    <a:pt x="6497" y="0"/>
                  </a:moveTo>
                  <a:lnTo>
                    <a:pt x="13" y="1608"/>
                  </a:lnTo>
                  <a:lnTo>
                    <a:pt x="0" y="1611"/>
                  </a:lnTo>
                  <a:lnTo>
                    <a:pt x="159" y="2254"/>
                  </a:lnTo>
                  <a:lnTo>
                    <a:pt x="6643" y="646"/>
                  </a:lnTo>
                  <a:lnTo>
                    <a:pt x="6656" y="642"/>
                  </a:lnTo>
                  <a:lnTo>
                    <a:pt x="64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582;p73">
              <a:extLst>
                <a:ext uri="{FF2B5EF4-FFF2-40B4-BE49-F238E27FC236}">
                  <a16:creationId xmlns:a16="http://schemas.microsoft.com/office/drawing/2014/main" id="{FA4B09B5-5504-912E-F398-A3A2543E58BE}"/>
                </a:ext>
              </a:extLst>
            </p:cNvPr>
            <p:cNvSpPr/>
            <p:nvPr/>
          </p:nvSpPr>
          <p:spPr>
            <a:xfrm>
              <a:off x="6542398" y="3169764"/>
              <a:ext cx="320183" cy="108395"/>
            </a:xfrm>
            <a:custGeom>
              <a:avLst/>
              <a:gdLst/>
              <a:ahLst/>
              <a:cxnLst/>
              <a:rect l="l" t="t" r="r" b="b"/>
              <a:pathLst>
                <a:path w="6658" h="2254" extrusionOk="0">
                  <a:moveTo>
                    <a:pt x="6479" y="33"/>
                  </a:moveTo>
                  <a:lnTo>
                    <a:pt x="6626" y="623"/>
                  </a:lnTo>
                  <a:lnTo>
                    <a:pt x="179" y="2222"/>
                  </a:lnTo>
                  <a:lnTo>
                    <a:pt x="32" y="1631"/>
                  </a:lnTo>
                  <a:lnTo>
                    <a:pt x="6479" y="33"/>
                  </a:lnTo>
                  <a:close/>
                  <a:moveTo>
                    <a:pt x="6499" y="0"/>
                  </a:moveTo>
                  <a:lnTo>
                    <a:pt x="13" y="1608"/>
                  </a:lnTo>
                  <a:lnTo>
                    <a:pt x="0" y="1611"/>
                  </a:lnTo>
                  <a:lnTo>
                    <a:pt x="160" y="2254"/>
                  </a:lnTo>
                  <a:lnTo>
                    <a:pt x="6645" y="646"/>
                  </a:lnTo>
                  <a:lnTo>
                    <a:pt x="6657" y="643"/>
                  </a:lnTo>
                  <a:lnTo>
                    <a:pt x="64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583;p73">
              <a:extLst>
                <a:ext uri="{FF2B5EF4-FFF2-40B4-BE49-F238E27FC236}">
                  <a16:creationId xmlns:a16="http://schemas.microsoft.com/office/drawing/2014/main" id="{5B7F9E24-BAB8-1C0D-E05A-B93A1A737529}"/>
                </a:ext>
              </a:extLst>
            </p:cNvPr>
            <p:cNvSpPr/>
            <p:nvPr/>
          </p:nvSpPr>
          <p:spPr>
            <a:xfrm>
              <a:off x="6549804" y="3199532"/>
              <a:ext cx="320183" cy="108347"/>
            </a:xfrm>
            <a:custGeom>
              <a:avLst/>
              <a:gdLst/>
              <a:ahLst/>
              <a:cxnLst/>
              <a:rect l="l" t="t" r="r" b="b"/>
              <a:pathLst>
                <a:path w="6658" h="2253" extrusionOk="0">
                  <a:moveTo>
                    <a:pt x="6479" y="32"/>
                  </a:moveTo>
                  <a:lnTo>
                    <a:pt x="6625" y="624"/>
                  </a:lnTo>
                  <a:lnTo>
                    <a:pt x="179" y="2221"/>
                  </a:lnTo>
                  <a:lnTo>
                    <a:pt x="31" y="1630"/>
                  </a:lnTo>
                  <a:lnTo>
                    <a:pt x="6479" y="32"/>
                  </a:lnTo>
                  <a:close/>
                  <a:moveTo>
                    <a:pt x="6497" y="1"/>
                  </a:moveTo>
                  <a:lnTo>
                    <a:pt x="13" y="1608"/>
                  </a:lnTo>
                  <a:lnTo>
                    <a:pt x="0" y="1611"/>
                  </a:lnTo>
                  <a:lnTo>
                    <a:pt x="159" y="2253"/>
                  </a:lnTo>
                  <a:lnTo>
                    <a:pt x="6645" y="645"/>
                  </a:lnTo>
                  <a:lnTo>
                    <a:pt x="6657" y="642"/>
                  </a:lnTo>
                  <a:lnTo>
                    <a:pt x="64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584;p73">
              <a:extLst>
                <a:ext uri="{FF2B5EF4-FFF2-40B4-BE49-F238E27FC236}">
                  <a16:creationId xmlns:a16="http://schemas.microsoft.com/office/drawing/2014/main" id="{400C8A22-D70B-11C6-1904-3A30DCB1BA7E}"/>
                </a:ext>
              </a:extLst>
            </p:cNvPr>
            <p:cNvSpPr/>
            <p:nvPr/>
          </p:nvSpPr>
          <p:spPr>
            <a:xfrm>
              <a:off x="6557162" y="3229252"/>
              <a:ext cx="320135" cy="108347"/>
            </a:xfrm>
            <a:custGeom>
              <a:avLst/>
              <a:gdLst/>
              <a:ahLst/>
              <a:cxnLst/>
              <a:rect l="l" t="t" r="r" b="b"/>
              <a:pathLst>
                <a:path w="6657" h="2253" extrusionOk="0">
                  <a:moveTo>
                    <a:pt x="6479" y="32"/>
                  </a:moveTo>
                  <a:lnTo>
                    <a:pt x="6625" y="624"/>
                  </a:lnTo>
                  <a:lnTo>
                    <a:pt x="178" y="2222"/>
                  </a:lnTo>
                  <a:lnTo>
                    <a:pt x="32" y="1630"/>
                  </a:lnTo>
                  <a:lnTo>
                    <a:pt x="6479" y="32"/>
                  </a:lnTo>
                  <a:close/>
                  <a:moveTo>
                    <a:pt x="6498" y="1"/>
                  </a:moveTo>
                  <a:lnTo>
                    <a:pt x="13" y="1608"/>
                  </a:lnTo>
                  <a:lnTo>
                    <a:pt x="1" y="1611"/>
                  </a:lnTo>
                  <a:lnTo>
                    <a:pt x="159" y="2253"/>
                  </a:lnTo>
                  <a:lnTo>
                    <a:pt x="6644" y="645"/>
                  </a:lnTo>
                  <a:lnTo>
                    <a:pt x="6656" y="642"/>
                  </a:lnTo>
                  <a:lnTo>
                    <a:pt x="64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585;p73">
              <a:extLst>
                <a:ext uri="{FF2B5EF4-FFF2-40B4-BE49-F238E27FC236}">
                  <a16:creationId xmlns:a16="http://schemas.microsoft.com/office/drawing/2014/main" id="{885D2A25-4135-960A-4D28-783993443A83}"/>
                </a:ext>
              </a:extLst>
            </p:cNvPr>
            <p:cNvSpPr/>
            <p:nvPr/>
          </p:nvSpPr>
          <p:spPr>
            <a:xfrm>
              <a:off x="6564520" y="3259021"/>
              <a:ext cx="318885" cy="103297"/>
            </a:xfrm>
            <a:custGeom>
              <a:avLst/>
              <a:gdLst/>
              <a:ahLst/>
              <a:cxnLst/>
              <a:rect l="l" t="t" r="r" b="b"/>
              <a:pathLst>
                <a:path w="6631" h="2148" extrusionOk="0">
                  <a:moveTo>
                    <a:pt x="6499" y="0"/>
                  </a:moveTo>
                  <a:lnTo>
                    <a:pt x="14" y="1607"/>
                  </a:lnTo>
                  <a:lnTo>
                    <a:pt x="0" y="1610"/>
                  </a:lnTo>
                  <a:lnTo>
                    <a:pt x="134" y="2148"/>
                  </a:lnTo>
                  <a:lnTo>
                    <a:pt x="159" y="2140"/>
                  </a:lnTo>
                  <a:lnTo>
                    <a:pt x="33" y="1630"/>
                  </a:lnTo>
                  <a:lnTo>
                    <a:pt x="6480" y="33"/>
                  </a:lnTo>
                  <a:lnTo>
                    <a:pt x="6606" y="542"/>
                  </a:lnTo>
                  <a:lnTo>
                    <a:pt x="6631" y="536"/>
                  </a:lnTo>
                  <a:lnTo>
                    <a:pt x="64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586;p73">
              <a:extLst>
                <a:ext uri="{FF2B5EF4-FFF2-40B4-BE49-F238E27FC236}">
                  <a16:creationId xmlns:a16="http://schemas.microsoft.com/office/drawing/2014/main" id="{7BDBD24A-4BBC-AFDA-2B39-A3ACEDDDBF20}"/>
                </a:ext>
              </a:extLst>
            </p:cNvPr>
            <p:cNvSpPr/>
            <p:nvPr/>
          </p:nvSpPr>
          <p:spPr>
            <a:xfrm>
              <a:off x="6838925" y="3038572"/>
              <a:ext cx="298447" cy="102913"/>
            </a:xfrm>
            <a:custGeom>
              <a:avLst/>
              <a:gdLst/>
              <a:ahLst/>
              <a:cxnLst/>
              <a:rect l="l" t="t" r="r" b="b"/>
              <a:pathLst>
                <a:path w="6206" h="2140" extrusionOk="0">
                  <a:moveTo>
                    <a:pt x="6046" y="0"/>
                  </a:moveTo>
                  <a:lnTo>
                    <a:pt x="13" y="1495"/>
                  </a:lnTo>
                  <a:lnTo>
                    <a:pt x="1" y="1499"/>
                  </a:lnTo>
                  <a:lnTo>
                    <a:pt x="159" y="2140"/>
                  </a:lnTo>
                  <a:lnTo>
                    <a:pt x="6206" y="641"/>
                  </a:lnTo>
                  <a:lnTo>
                    <a:pt x="6200" y="617"/>
                  </a:lnTo>
                  <a:lnTo>
                    <a:pt x="179" y="2109"/>
                  </a:lnTo>
                  <a:lnTo>
                    <a:pt x="32" y="1517"/>
                  </a:lnTo>
                  <a:lnTo>
                    <a:pt x="6052" y="25"/>
                  </a:lnTo>
                  <a:lnTo>
                    <a:pt x="60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587;p73">
              <a:extLst>
                <a:ext uri="{FF2B5EF4-FFF2-40B4-BE49-F238E27FC236}">
                  <a16:creationId xmlns:a16="http://schemas.microsoft.com/office/drawing/2014/main" id="{5A75236A-1AF4-BCF0-D1F5-C338706A41B1}"/>
                </a:ext>
              </a:extLst>
            </p:cNvPr>
            <p:cNvSpPr/>
            <p:nvPr/>
          </p:nvSpPr>
          <p:spPr>
            <a:xfrm>
              <a:off x="6846331" y="3068292"/>
              <a:ext cx="305756" cy="132825"/>
            </a:xfrm>
            <a:custGeom>
              <a:avLst/>
              <a:gdLst/>
              <a:ahLst/>
              <a:cxnLst/>
              <a:rect l="l" t="t" r="r" b="b"/>
              <a:pathLst>
                <a:path w="6358" h="2762" extrusionOk="0">
                  <a:moveTo>
                    <a:pt x="6046" y="0"/>
                  </a:moveTo>
                  <a:lnTo>
                    <a:pt x="13" y="1495"/>
                  </a:lnTo>
                  <a:lnTo>
                    <a:pt x="0" y="1499"/>
                  </a:lnTo>
                  <a:lnTo>
                    <a:pt x="313" y="2761"/>
                  </a:lnTo>
                  <a:lnTo>
                    <a:pt x="6358" y="1263"/>
                  </a:lnTo>
                  <a:lnTo>
                    <a:pt x="6352" y="1238"/>
                  </a:lnTo>
                  <a:lnTo>
                    <a:pt x="331" y="2730"/>
                  </a:lnTo>
                  <a:lnTo>
                    <a:pt x="32" y="1517"/>
                  </a:lnTo>
                  <a:lnTo>
                    <a:pt x="6052" y="27"/>
                  </a:lnTo>
                  <a:lnTo>
                    <a:pt x="60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588;p73">
              <a:extLst>
                <a:ext uri="{FF2B5EF4-FFF2-40B4-BE49-F238E27FC236}">
                  <a16:creationId xmlns:a16="http://schemas.microsoft.com/office/drawing/2014/main" id="{FD3DF73D-33FA-7E58-5BA9-2FE62EDC09F3}"/>
                </a:ext>
              </a:extLst>
            </p:cNvPr>
            <p:cNvSpPr/>
            <p:nvPr/>
          </p:nvSpPr>
          <p:spPr>
            <a:xfrm>
              <a:off x="6861047" y="3127780"/>
              <a:ext cx="291041" cy="157302"/>
            </a:xfrm>
            <a:custGeom>
              <a:avLst/>
              <a:gdLst/>
              <a:ahLst/>
              <a:cxnLst/>
              <a:rect l="l" t="t" r="r" b="b"/>
              <a:pathLst>
                <a:path w="6052" h="3271" extrusionOk="0">
                  <a:moveTo>
                    <a:pt x="6046" y="1"/>
                  </a:moveTo>
                  <a:lnTo>
                    <a:pt x="13" y="1496"/>
                  </a:lnTo>
                  <a:lnTo>
                    <a:pt x="0" y="1499"/>
                  </a:lnTo>
                  <a:lnTo>
                    <a:pt x="440" y="3271"/>
                  </a:lnTo>
                  <a:lnTo>
                    <a:pt x="465" y="3265"/>
                  </a:lnTo>
                  <a:lnTo>
                    <a:pt x="31" y="1518"/>
                  </a:lnTo>
                  <a:lnTo>
                    <a:pt x="6052" y="26"/>
                  </a:lnTo>
                  <a:lnTo>
                    <a:pt x="6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589;p73">
              <a:extLst>
                <a:ext uri="{FF2B5EF4-FFF2-40B4-BE49-F238E27FC236}">
                  <a16:creationId xmlns:a16="http://schemas.microsoft.com/office/drawing/2014/main" id="{631EC4B2-BE01-050B-54CC-EBBE8BFFC56F}"/>
                </a:ext>
              </a:extLst>
            </p:cNvPr>
            <p:cNvSpPr/>
            <p:nvPr/>
          </p:nvSpPr>
          <p:spPr>
            <a:xfrm>
              <a:off x="5741784" y="2001538"/>
              <a:ext cx="2023242" cy="1790439"/>
            </a:xfrm>
            <a:custGeom>
              <a:avLst/>
              <a:gdLst/>
              <a:ahLst/>
              <a:cxnLst/>
              <a:rect l="l" t="t" r="r" b="b"/>
              <a:pathLst>
                <a:path w="42072" h="37231" extrusionOk="0">
                  <a:moveTo>
                    <a:pt x="11165" y="0"/>
                  </a:moveTo>
                  <a:lnTo>
                    <a:pt x="9193" y="3502"/>
                  </a:lnTo>
                  <a:lnTo>
                    <a:pt x="7634" y="6272"/>
                  </a:lnTo>
                  <a:lnTo>
                    <a:pt x="7004" y="7390"/>
                  </a:lnTo>
                  <a:lnTo>
                    <a:pt x="4032" y="12666"/>
                  </a:lnTo>
                  <a:lnTo>
                    <a:pt x="1" y="19825"/>
                  </a:lnTo>
                  <a:lnTo>
                    <a:pt x="15667" y="28650"/>
                  </a:lnTo>
                  <a:lnTo>
                    <a:pt x="15712" y="28674"/>
                  </a:lnTo>
                  <a:lnTo>
                    <a:pt x="19069" y="30564"/>
                  </a:lnTo>
                  <a:lnTo>
                    <a:pt x="23037" y="32799"/>
                  </a:lnTo>
                  <a:lnTo>
                    <a:pt x="30906" y="37230"/>
                  </a:lnTo>
                  <a:lnTo>
                    <a:pt x="39065" y="22741"/>
                  </a:lnTo>
                  <a:lnTo>
                    <a:pt x="40548" y="20109"/>
                  </a:lnTo>
                  <a:lnTo>
                    <a:pt x="42071" y="17404"/>
                  </a:lnTo>
                  <a:lnTo>
                    <a:pt x="27403" y="9145"/>
                  </a:lnTo>
                  <a:lnTo>
                    <a:pt x="25518" y="8083"/>
                  </a:lnTo>
                  <a:lnTo>
                    <a:pt x="22408" y="6331"/>
                  </a:lnTo>
                  <a:lnTo>
                    <a:pt x="19007" y="4416"/>
                  </a:lnTo>
                  <a:lnTo>
                    <a:pt x="111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590;p73">
              <a:extLst>
                <a:ext uri="{FF2B5EF4-FFF2-40B4-BE49-F238E27FC236}">
                  <a16:creationId xmlns:a16="http://schemas.microsoft.com/office/drawing/2014/main" id="{79965922-154D-789C-2BC6-327EE7F19D4F}"/>
                </a:ext>
              </a:extLst>
            </p:cNvPr>
            <p:cNvSpPr/>
            <p:nvPr/>
          </p:nvSpPr>
          <p:spPr>
            <a:xfrm>
              <a:off x="6132954" y="2443301"/>
              <a:ext cx="134315" cy="222657"/>
            </a:xfrm>
            <a:custGeom>
              <a:avLst/>
              <a:gdLst/>
              <a:ahLst/>
              <a:cxnLst/>
              <a:rect l="l" t="t" r="r" b="b"/>
              <a:pathLst>
                <a:path w="2793" h="4630" extrusionOk="0">
                  <a:moveTo>
                    <a:pt x="2542" y="71"/>
                  </a:moveTo>
                  <a:lnTo>
                    <a:pt x="2722" y="171"/>
                  </a:lnTo>
                  <a:lnTo>
                    <a:pt x="252" y="4558"/>
                  </a:lnTo>
                  <a:lnTo>
                    <a:pt x="72" y="4457"/>
                  </a:lnTo>
                  <a:lnTo>
                    <a:pt x="2542" y="71"/>
                  </a:lnTo>
                  <a:close/>
                  <a:moveTo>
                    <a:pt x="2522" y="1"/>
                  </a:moveTo>
                  <a:lnTo>
                    <a:pt x="0" y="4476"/>
                  </a:lnTo>
                  <a:lnTo>
                    <a:pt x="272" y="4630"/>
                  </a:lnTo>
                  <a:lnTo>
                    <a:pt x="2792" y="153"/>
                  </a:lnTo>
                  <a:lnTo>
                    <a:pt x="2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591;p73">
              <a:extLst>
                <a:ext uri="{FF2B5EF4-FFF2-40B4-BE49-F238E27FC236}">
                  <a16:creationId xmlns:a16="http://schemas.microsoft.com/office/drawing/2014/main" id="{34B012B5-C9DD-6DEA-78C0-683E612D99FE}"/>
                </a:ext>
              </a:extLst>
            </p:cNvPr>
            <p:cNvSpPr/>
            <p:nvPr/>
          </p:nvSpPr>
          <p:spPr>
            <a:xfrm>
              <a:off x="6026962" y="2733049"/>
              <a:ext cx="85793" cy="157976"/>
            </a:xfrm>
            <a:custGeom>
              <a:avLst/>
              <a:gdLst/>
              <a:ahLst/>
              <a:cxnLst/>
              <a:rect l="l" t="t" r="r" b="b"/>
              <a:pathLst>
                <a:path w="1784" h="3285" extrusionOk="0">
                  <a:moveTo>
                    <a:pt x="1352" y="70"/>
                  </a:moveTo>
                  <a:lnTo>
                    <a:pt x="1532" y="173"/>
                  </a:lnTo>
                  <a:lnTo>
                    <a:pt x="353" y="2268"/>
                  </a:lnTo>
                  <a:lnTo>
                    <a:pt x="1712" y="3033"/>
                  </a:lnTo>
                  <a:lnTo>
                    <a:pt x="1611" y="3213"/>
                  </a:lnTo>
                  <a:lnTo>
                    <a:pt x="71" y="2347"/>
                  </a:lnTo>
                  <a:lnTo>
                    <a:pt x="1352" y="70"/>
                  </a:lnTo>
                  <a:close/>
                  <a:moveTo>
                    <a:pt x="1332" y="1"/>
                  </a:moveTo>
                  <a:lnTo>
                    <a:pt x="1" y="2365"/>
                  </a:lnTo>
                  <a:lnTo>
                    <a:pt x="1631" y="3285"/>
                  </a:lnTo>
                  <a:lnTo>
                    <a:pt x="1784" y="3015"/>
                  </a:lnTo>
                  <a:lnTo>
                    <a:pt x="425" y="2247"/>
                  </a:lnTo>
                  <a:lnTo>
                    <a:pt x="1603" y="153"/>
                  </a:lnTo>
                  <a:lnTo>
                    <a:pt x="13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592;p73">
              <a:extLst>
                <a:ext uri="{FF2B5EF4-FFF2-40B4-BE49-F238E27FC236}">
                  <a16:creationId xmlns:a16="http://schemas.microsoft.com/office/drawing/2014/main" id="{55667A30-6B9E-1C13-17EF-73F2C203F37F}"/>
                </a:ext>
              </a:extLst>
            </p:cNvPr>
            <p:cNvSpPr/>
            <p:nvPr/>
          </p:nvSpPr>
          <p:spPr>
            <a:xfrm>
              <a:off x="6258326" y="2964079"/>
              <a:ext cx="160813" cy="99546"/>
            </a:xfrm>
            <a:custGeom>
              <a:avLst/>
              <a:gdLst/>
              <a:ahLst/>
              <a:cxnLst/>
              <a:rect l="l" t="t" r="r" b="b"/>
              <a:pathLst>
                <a:path w="3344" h="2070" extrusionOk="0">
                  <a:moveTo>
                    <a:pt x="173" y="71"/>
                  </a:moveTo>
                  <a:lnTo>
                    <a:pt x="3274" y="1818"/>
                  </a:lnTo>
                  <a:lnTo>
                    <a:pt x="3171" y="1999"/>
                  </a:lnTo>
                  <a:lnTo>
                    <a:pt x="72" y="253"/>
                  </a:lnTo>
                  <a:lnTo>
                    <a:pt x="173" y="71"/>
                  </a:lnTo>
                  <a:close/>
                  <a:moveTo>
                    <a:pt x="153" y="1"/>
                  </a:moveTo>
                  <a:lnTo>
                    <a:pt x="1" y="271"/>
                  </a:lnTo>
                  <a:lnTo>
                    <a:pt x="3192" y="2069"/>
                  </a:lnTo>
                  <a:lnTo>
                    <a:pt x="3344" y="1798"/>
                  </a:lnTo>
                  <a:lnTo>
                    <a:pt x="1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593;p73">
              <a:extLst>
                <a:ext uri="{FF2B5EF4-FFF2-40B4-BE49-F238E27FC236}">
                  <a16:creationId xmlns:a16="http://schemas.microsoft.com/office/drawing/2014/main" id="{A5496901-E1C2-29B9-FA3C-A7081167ED80}"/>
                </a:ext>
              </a:extLst>
            </p:cNvPr>
            <p:cNvSpPr/>
            <p:nvPr/>
          </p:nvSpPr>
          <p:spPr>
            <a:xfrm>
              <a:off x="6486324" y="3092482"/>
              <a:ext cx="313306" cy="151676"/>
            </a:xfrm>
            <a:custGeom>
              <a:avLst/>
              <a:gdLst/>
              <a:ahLst/>
              <a:cxnLst/>
              <a:rect l="l" t="t" r="r" b="b"/>
              <a:pathLst>
                <a:path w="6515" h="3154" extrusionOk="0">
                  <a:moveTo>
                    <a:pt x="173" y="70"/>
                  </a:moveTo>
                  <a:lnTo>
                    <a:pt x="5021" y="2802"/>
                  </a:lnTo>
                  <a:lnTo>
                    <a:pt x="6263" y="595"/>
                  </a:lnTo>
                  <a:lnTo>
                    <a:pt x="6445" y="696"/>
                  </a:lnTo>
                  <a:lnTo>
                    <a:pt x="5100" y="3084"/>
                  </a:lnTo>
                  <a:lnTo>
                    <a:pt x="70" y="252"/>
                  </a:lnTo>
                  <a:lnTo>
                    <a:pt x="173" y="70"/>
                  </a:lnTo>
                  <a:close/>
                  <a:moveTo>
                    <a:pt x="152" y="0"/>
                  </a:moveTo>
                  <a:lnTo>
                    <a:pt x="0" y="270"/>
                  </a:lnTo>
                  <a:lnTo>
                    <a:pt x="5120" y="3154"/>
                  </a:lnTo>
                  <a:lnTo>
                    <a:pt x="6514" y="677"/>
                  </a:lnTo>
                  <a:lnTo>
                    <a:pt x="6243" y="525"/>
                  </a:lnTo>
                  <a:lnTo>
                    <a:pt x="5000" y="2732"/>
                  </a:lnTo>
                  <a:lnTo>
                    <a:pt x="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594;p73">
              <a:extLst>
                <a:ext uri="{FF2B5EF4-FFF2-40B4-BE49-F238E27FC236}">
                  <a16:creationId xmlns:a16="http://schemas.microsoft.com/office/drawing/2014/main" id="{0B02387B-5DAF-2AC4-9FCE-1EF9471801A7}"/>
                </a:ext>
              </a:extLst>
            </p:cNvPr>
            <p:cNvSpPr/>
            <p:nvPr/>
          </p:nvSpPr>
          <p:spPr>
            <a:xfrm>
              <a:off x="6828490" y="2871600"/>
              <a:ext cx="109741" cy="178943"/>
            </a:xfrm>
            <a:custGeom>
              <a:avLst/>
              <a:gdLst/>
              <a:ahLst/>
              <a:cxnLst/>
              <a:rect l="l" t="t" r="r" b="b"/>
              <a:pathLst>
                <a:path w="2282" h="3721" extrusionOk="0">
                  <a:moveTo>
                    <a:pt x="2030" y="71"/>
                  </a:moveTo>
                  <a:lnTo>
                    <a:pt x="2210" y="172"/>
                  </a:lnTo>
                  <a:lnTo>
                    <a:pt x="252" y="3651"/>
                  </a:lnTo>
                  <a:lnTo>
                    <a:pt x="72" y="3548"/>
                  </a:lnTo>
                  <a:lnTo>
                    <a:pt x="2030" y="71"/>
                  </a:lnTo>
                  <a:close/>
                  <a:moveTo>
                    <a:pt x="2010" y="0"/>
                  </a:moveTo>
                  <a:lnTo>
                    <a:pt x="0" y="3568"/>
                  </a:lnTo>
                  <a:lnTo>
                    <a:pt x="272" y="3721"/>
                  </a:lnTo>
                  <a:lnTo>
                    <a:pt x="2281" y="154"/>
                  </a:lnTo>
                  <a:lnTo>
                    <a:pt x="2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595;p73">
              <a:extLst>
                <a:ext uri="{FF2B5EF4-FFF2-40B4-BE49-F238E27FC236}">
                  <a16:creationId xmlns:a16="http://schemas.microsoft.com/office/drawing/2014/main" id="{2B207517-33D2-8E23-2E4D-8FCA04F399B8}"/>
                </a:ext>
              </a:extLst>
            </p:cNvPr>
            <p:cNvSpPr/>
            <p:nvPr/>
          </p:nvSpPr>
          <p:spPr>
            <a:xfrm>
              <a:off x="6967087" y="2663654"/>
              <a:ext cx="78002" cy="140856"/>
            </a:xfrm>
            <a:custGeom>
              <a:avLst/>
              <a:gdLst/>
              <a:ahLst/>
              <a:cxnLst/>
              <a:rect l="l" t="t" r="r" b="b"/>
              <a:pathLst>
                <a:path w="1622" h="2929" extrusionOk="0">
                  <a:moveTo>
                    <a:pt x="702" y="71"/>
                  </a:moveTo>
                  <a:lnTo>
                    <a:pt x="1552" y="549"/>
                  </a:lnTo>
                  <a:lnTo>
                    <a:pt x="252" y="2857"/>
                  </a:lnTo>
                  <a:lnTo>
                    <a:pt x="72" y="2756"/>
                  </a:lnTo>
                  <a:lnTo>
                    <a:pt x="1271" y="628"/>
                  </a:lnTo>
                  <a:lnTo>
                    <a:pt x="601" y="253"/>
                  </a:lnTo>
                  <a:lnTo>
                    <a:pt x="702" y="71"/>
                  </a:lnTo>
                  <a:close/>
                  <a:moveTo>
                    <a:pt x="682" y="1"/>
                  </a:moveTo>
                  <a:lnTo>
                    <a:pt x="530" y="271"/>
                  </a:lnTo>
                  <a:lnTo>
                    <a:pt x="1199" y="649"/>
                  </a:lnTo>
                  <a:lnTo>
                    <a:pt x="0" y="2776"/>
                  </a:lnTo>
                  <a:lnTo>
                    <a:pt x="271" y="2928"/>
                  </a:lnTo>
                  <a:lnTo>
                    <a:pt x="1622" y="530"/>
                  </a:lnTo>
                  <a:lnTo>
                    <a:pt x="6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596;p73">
              <a:extLst>
                <a:ext uri="{FF2B5EF4-FFF2-40B4-BE49-F238E27FC236}">
                  <a16:creationId xmlns:a16="http://schemas.microsoft.com/office/drawing/2014/main" id="{8F5E778D-6160-A198-DDEA-043E92574419}"/>
                </a:ext>
              </a:extLst>
            </p:cNvPr>
            <p:cNvSpPr/>
            <p:nvPr/>
          </p:nvSpPr>
          <p:spPr>
            <a:xfrm>
              <a:off x="6770011" y="2538377"/>
              <a:ext cx="157399" cy="97478"/>
            </a:xfrm>
            <a:custGeom>
              <a:avLst/>
              <a:gdLst/>
              <a:ahLst/>
              <a:cxnLst/>
              <a:rect l="l" t="t" r="r" b="b"/>
              <a:pathLst>
                <a:path w="3273" h="2027" extrusionOk="0">
                  <a:moveTo>
                    <a:pt x="171" y="70"/>
                  </a:moveTo>
                  <a:lnTo>
                    <a:pt x="3201" y="1777"/>
                  </a:lnTo>
                  <a:lnTo>
                    <a:pt x="3100" y="1957"/>
                  </a:lnTo>
                  <a:lnTo>
                    <a:pt x="70" y="250"/>
                  </a:lnTo>
                  <a:lnTo>
                    <a:pt x="171" y="70"/>
                  </a:lnTo>
                  <a:close/>
                  <a:moveTo>
                    <a:pt x="153" y="0"/>
                  </a:moveTo>
                  <a:lnTo>
                    <a:pt x="0" y="271"/>
                  </a:lnTo>
                  <a:lnTo>
                    <a:pt x="3120" y="2027"/>
                  </a:lnTo>
                  <a:lnTo>
                    <a:pt x="3272" y="1757"/>
                  </a:lnTo>
                  <a:lnTo>
                    <a:pt x="1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597;p73">
              <a:extLst>
                <a:ext uri="{FF2B5EF4-FFF2-40B4-BE49-F238E27FC236}">
                  <a16:creationId xmlns:a16="http://schemas.microsoft.com/office/drawing/2014/main" id="{1F8466E7-3BAB-801D-431C-444FCEDB9E7C}"/>
                </a:ext>
              </a:extLst>
            </p:cNvPr>
            <p:cNvSpPr/>
            <p:nvPr/>
          </p:nvSpPr>
          <p:spPr>
            <a:xfrm>
              <a:off x="6444774" y="2478263"/>
              <a:ext cx="209143" cy="360867"/>
            </a:xfrm>
            <a:custGeom>
              <a:avLst/>
              <a:gdLst/>
              <a:ahLst/>
              <a:cxnLst/>
              <a:rect l="l" t="t" r="r" b="b"/>
              <a:pathLst>
                <a:path w="4349" h="7504" extrusionOk="0">
                  <a:moveTo>
                    <a:pt x="4189" y="70"/>
                  </a:moveTo>
                  <a:lnTo>
                    <a:pt x="4279" y="121"/>
                  </a:lnTo>
                  <a:lnTo>
                    <a:pt x="162" y="7432"/>
                  </a:lnTo>
                  <a:lnTo>
                    <a:pt x="72" y="7381"/>
                  </a:lnTo>
                  <a:lnTo>
                    <a:pt x="4189" y="70"/>
                  </a:lnTo>
                  <a:close/>
                  <a:moveTo>
                    <a:pt x="4169" y="0"/>
                  </a:moveTo>
                  <a:lnTo>
                    <a:pt x="1" y="7401"/>
                  </a:lnTo>
                  <a:lnTo>
                    <a:pt x="181" y="7504"/>
                  </a:lnTo>
                  <a:lnTo>
                    <a:pt x="4349" y="101"/>
                  </a:lnTo>
                  <a:lnTo>
                    <a:pt x="41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598;p73">
              <a:extLst>
                <a:ext uri="{FF2B5EF4-FFF2-40B4-BE49-F238E27FC236}">
                  <a16:creationId xmlns:a16="http://schemas.microsoft.com/office/drawing/2014/main" id="{E0EB5DA4-A198-B185-3631-8DE18CE12AFD}"/>
                </a:ext>
              </a:extLst>
            </p:cNvPr>
            <p:cNvSpPr/>
            <p:nvPr/>
          </p:nvSpPr>
          <p:spPr>
            <a:xfrm>
              <a:off x="6344890" y="2909351"/>
              <a:ext cx="66268" cy="107145"/>
            </a:xfrm>
            <a:custGeom>
              <a:avLst/>
              <a:gdLst/>
              <a:ahLst/>
              <a:cxnLst/>
              <a:rect l="l" t="t" r="r" b="b"/>
              <a:pathLst>
                <a:path w="1378" h="2228" extrusionOk="0">
                  <a:moveTo>
                    <a:pt x="1216" y="72"/>
                  </a:moveTo>
                  <a:lnTo>
                    <a:pt x="1306" y="122"/>
                  </a:lnTo>
                  <a:lnTo>
                    <a:pt x="162" y="2158"/>
                  </a:lnTo>
                  <a:lnTo>
                    <a:pt x="72" y="2106"/>
                  </a:lnTo>
                  <a:lnTo>
                    <a:pt x="1216" y="72"/>
                  </a:lnTo>
                  <a:close/>
                  <a:moveTo>
                    <a:pt x="1198" y="1"/>
                  </a:moveTo>
                  <a:lnTo>
                    <a:pt x="0" y="2127"/>
                  </a:lnTo>
                  <a:lnTo>
                    <a:pt x="180" y="2227"/>
                  </a:lnTo>
                  <a:lnTo>
                    <a:pt x="1378" y="103"/>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599;p73">
              <a:extLst>
                <a:ext uri="{FF2B5EF4-FFF2-40B4-BE49-F238E27FC236}">
                  <a16:creationId xmlns:a16="http://schemas.microsoft.com/office/drawing/2014/main" id="{85AC84A4-2540-6E91-BB46-FD9465715371}"/>
                </a:ext>
              </a:extLst>
            </p:cNvPr>
            <p:cNvSpPr/>
            <p:nvPr/>
          </p:nvSpPr>
          <p:spPr>
            <a:xfrm>
              <a:off x="6508783" y="2727134"/>
              <a:ext cx="64729" cy="42415"/>
            </a:xfrm>
            <a:custGeom>
              <a:avLst/>
              <a:gdLst/>
              <a:ahLst/>
              <a:cxnLst/>
              <a:rect l="l" t="t" r="r" b="b"/>
              <a:pathLst>
                <a:path w="1346" h="882" extrusionOk="0">
                  <a:moveTo>
                    <a:pt x="122" y="71"/>
                  </a:moveTo>
                  <a:lnTo>
                    <a:pt x="1276" y="720"/>
                  </a:lnTo>
                  <a:lnTo>
                    <a:pt x="1224" y="811"/>
                  </a:lnTo>
                  <a:lnTo>
                    <a:pt x="72" y="161"/>
                  </a:lnTo>
                  <a:lnTo>
                    <a:pt x="122" y="71"/>
                  </a:lnTo>
                  <a:close/>
                  <a:moveTo>
                    <a:pt x="102" y="1"/>
                  </a:moveTo>
                  <a:lnTo>
                    <a:pt x="1" y="181"/>
                  </a:lnTo>
                  <a:lnTo>
                    <a:pt x="1243" y="881"/>
                  </a:lnTo>
                  <a:lnTo>
                    <a:pt x="1345" y="701"/>
                  </a:lnTo>
                  <a:lnTo>
                    <a:pt x="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600;p73">
              <a:extLst>
                <a:ext uri="{FF2B5EF4-FFF2-40B4-BE49-F238E27FC236}">
                  <a16:creationId xmlns:a16="http://schemas.microsoft.com/office/drawing/2014/main" id="{F21D0C1F-6ADF-7AD5-59E6-B6A8E7EAF5E1}"/>
                </a:ext>
              </a:extLst>
            </p:cNvPr>
            <p:cNvSpPr/>
            <p:nvPr/>
          </p:nvSpPr>
          <p:spPr>
            <a:xfrm>
              <a:off x="6613284" y="2766857"/>
              <a:ext cx="276758" cy="305997"/>
            </a:xfrm>
            <a:custGeom>
              <a:avLst/>
              <a:gdLst/>
              <a:ahLst/>
              <a:cxnLst/>
              <a:rect l="l" t="t" r="r" b="b"/>
              <a:pathLst>
                <a:path w="5755" h="6363" extrusionOk="0">
                  <a:moveTo>
                    <a:pt x="3545" y="71"/>
                  </a:moveTo>
                  <a:lnTo>
                    <a:pt x="3637" y="122"/>
                  </a:lnTo>
                  <a:lnTo>
                    <a:pt x="2641" y="1888"/>
                  </a:lnTo>
                  <a:lnTo>
                    <a:pt x="5683" y="3602"/>
                  </a:lnTo>
                  <a:lnTo>
                    <a:pt x="5634" y="3692"/>
                  </a:lnTo>
                  <a:lnTo>
                    <a:pt x="2590" y="1978"/>
                  </a:lnTo>
                  <a:lnTo>
                    <a:pt x="160" y="6291"/>
                  </a:lnTo>
                  <a:lnTo>
                    <a:pt x="70" y="6242"/>
                  </a:lnTo>
                  <a:lnTo>
                    <a:pt x="2500" y="1928"/>
                  </a:lnTo>
                  <a:lnTo>
                    <a:pt x="705" y="917"/>
                  </a:lnTo>
                  <a:lnTo>
                    <a:pt x="756" y="827"/>
                  </a:lnTo>
                  <a:lnTo>
                    <a:pt x="2551" y="1838"/>
                  </a:lnTo>
                  <a:lnTo>
                    <a:pt x="3545" y="71"/>
                  </a:lnTo>
                  <a:close/>
                  <a:moveTo>
                    <a:pt x="3527" y="1"/>
                  </a:moveTo>
                  <a:lnTo>
                    <a:pt x="2531" y="1767"/>
                  </a:lnTo>
                  <a:lnTo>
                    <a:pt x="736" y="756"/>
                  </a:lnTo>
                  <a:lnTo>
                    <a:pt x="635" y="936"/>
                  </a:lnTo>
                  <a:lnTo>
                    <a:pt x="2429" y="1947"/>
                  </a:lnTo>
                  <a:lnTo>
                    <a:pt x="0" y="6260"/>
                  </a:lnTo>
                  <a:lnTo>
                    <a:pt x="180" y="6363"/>
                  </a:lnTo>
                  <a:lnTo>
                    <a:pt x="2610" y="2048"/>
                  </a:lnTo>
                  <a:lnTo>
                    <a:pt x="5652" y="3762"/>
                  </a:lnTo>
                  <a:lnTo>
                    <a:pt x="5755" y="3582"/>
                  </a:lnTo>
                  <a:lnTo>
                    <a:pt x="2711" y="1867"/>
                  </a:lnTo>
                  <a:lnTo>
                    <a:pt x="3707" y="102"/>
                  </a:lnTo>
                  <a:lnTo>
                    <a:pt x="3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601;p73">
              <a:extLst>
                <a:ext uri="{FF2B5EF4-FFF2-40B4-BE49-F238E27FC236}">
                  <a16:creationId xmlns:a16="http://schemas.microsoft.com/office/drawing/2014/main" id="{B2E77E33-E223-0395-21D7-2F4BFC093941}"/>
                </a:ext>
              </a:extLst>
            </p:cNvPr>
            <p:cNvSpPr/>
            <p:nvPr/>
          </p:nvSpPr>
          <p:spPr>
            <a:xfrm>
              <a:off x="6825220" y="2606570"/>
              <a:ext cx="56554" cy="89928"/>
            </a:xfrm>
            <a:custGeom>
              <a:avLst/>
              <a:gdLst/>
              <a:ahLst/>
              <a:cxnLst/>
              <a:rect l="l" t="t" r="r" b="b"/>
              <a:pathLst>
                <a:path w="1176" h="1870" extrusionOk="0">
                  <a:moveTo>
                    <a:pt x="1016" y="72"/>
                  </a:moveTo>
                  <a:lnTo>
                    <a:pt x="1106" y="121"/>
                  </a:lnTo>
                  <a:lnTo>
                    <a:pt x="162" y="1800"/>
                  </a:lnTo>
                  <a:lnTo>
                    <a:pt x="70" y="1749"/>
                  </a:lnTo>
                  <a:lnTo>
                    <a:pt x="1016" y="72"/>
                  </a:lnTo>
                  <a:close/>
                  <a:moveTo>
                    <a:pt x="995" y="0"/>
                  </a:moveTo>
                  <a:lnTo>
                    <a:pt x="0" y="1769"/>
                  </a:lnTo>
                  <a:lnTo>
                    <a:pt x="180" y="1870"/>
                  </a:lnTo>
                  <a:lnTo>
                    <a:pt x="1176" y="103"/>
                  </a:lnTo>
                  <a:lnTo>
                    <a:pt x="9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602;p73">
              <a:extLst>
                <a:ext uri="{FF2B5EF4-FFF2-40B4-BE49-F238E27FC236}">
                  <a16:creationId xmlns:a16="http://schemas.microsoft.com/office/drawing/2014/main" id="{30D54C18-A27F-FD64-018E-0CD75F8F2852}"/>
                </a:ext>
              </a:extLst>
            </p:cNvPr>
            <p:cNvSpPr/>
            <p:nvPr/>
          </p:nvSpPr>
          <p:spPr>
            <a:xfrm>
              <a:off x="6143774" y="2965762"/>
              <a:ext cx="36693" cy="29046"/>
            </a:xfrm>
            <a:custGeom>
              <a:avLst/>
              <a:gdLst/>
              <a:ahLst/>
              <a:cxnLst/>
              <a:rect l="l" t="t" r="r" b="b"/>
              <a:pathLst>
                <a:path w="763" h="604" extrusionOk="0">
                  <a:moveTo>
                    <a:pt x="382" y="26"/>
                  </a:moveTo>
                  <a:cubicBezTo>
                    <a:pt x="427" y="26"/>
                    <a:pt x="473" y="37"/>
                    <a:pt x="518" y="62"/>
                  </a:cubicBezTo>
                  <a:lnTo>
                    <a:pt x="519" y="62"/>
                  </a:lnTo>
                  <a:cubicBezTo>
                    <a:pt x="651" y="137"/>
                    <a:pt x="696" y="304"/>
                    <a:pt x="622" y="438"/>
                  </a:cubicBezTo>
                  <a:cubicBezTo>
                    <a:pt x="569" y="532"/>
                    <a:pt x="476" y="577"/>
                    <a:pt x="384" y="577"/>
                  </a:cubicBezTo>
                  <a:cubicBezTo>
                    <a:pt x="268" y="577"/>
                    <a:pt x="153" y="507"/>
                    <a:pt x="117" y="376"/>
                  </a:cubicBezTo>
                  <a:cubicBezTo>
                    <a:pt x="64" y="189"/>
                    <a:pt x="212" y="26"/>
                    <a:pt x="382" y="26"/>
                  </a:cubicBezTo>
                  <a:close/>
                  <a:moveTo>
                    <a:pt x="385" y="1"/>
                  </a:moveTo>
                  <a:cubicBezTo>
                    <a:pt x="357" y="1"/>
                    <a:pt x="329" y="4"/>
                    <a:pt x="300" y="13"/>
                  </a:cubicBezTo>
                  <a:cubicBezTo>
                    <a:pt x="42" y="84"/>
                    <a:pt x="1" y="433"/>
                    <a:pt x="235" y="565"/>
                  </a:cubicBezTo>
                  <a:cubicBezTo>
                    <a:pt x="281" y="591"/>
                    <a:pt x="332" y="604"/>
                    <a:pt x="381" y="604"/>
                  </a:cubicBezTo>
                  <a:cubicBezTo>
                    <a:pt x="487" y="604"/>
                    <a:pt x="589" y="548"/>
                    <a:pt x="645" y="450"/>
                  </a:cubicBezTo>
                  <a:cubicBezTo>
                    <a:pt x="762" y="242"/>
                    <a:pt x="604" y="1"/>
                    <a:pt x="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603;p73">
              <a:extLst>
                <a:ext uri="{FF2B5EF4-FFF2-40B4-BE49-F238E27FC236}">
                  <a16:creationId xmlns:a16="http://schemas.microsoft.com/office/drawing/2014/main" id="{12ACE330-3BB6-F146-B8B3-F3FC847CCA37}"/>
                </a:ext>
              </a:extLst>
            </p:cNvPr>
            <p:cNvSpPr/>
            <p:nvPr/>
          </p:nvSpPr>
          <p:spPr>
            <a:xfrm>
              <a:off x="6168060" y="2937965"/>
              <a:ext cx="17745" cy="30152"/>
            </a:xfrm>
            <a:custGeom>
              <a:avLst/>
              <a:gdLst/>
              <a:ahLst/>
              <a:cxnLst/>
              <a:rect l="l" t="t" r="r" b="b"/>
              <a:pathLst>
                <a:path w="369" h="627" extrusionOk="0">
                  <a:moveTo>
                    <a:pt x="346" y="0"/>
                  </a:moveTo>
                  <a:lnTo>
                    <a:pt x="0" y="614"/>
                  </a:lnTo>
                  <a:lnTo>
                    <a:pt x="23" y="626"/>
                  </a:lnTo>
                  <a:lnTo>
                    <a:pt x="368" y="13"/>
                  </a:lnTo>
                  <a:lnTo>
                    <a:pt x="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604;p73">
              <a:extLst>
                <a:ext uri="{FF2B5EF4-FFF2-40B4-BE49-F238E27FC236}">
                  <a16:creationId xmlns:a16="http://schemas.microsoft.com/office/drawing/2014/main" id="{3249D895-475F-2260-6B42-77FFF218FB9D}"/>
                </a:ext>
              </a:extLst>
            </p:cNvPr>
            <p:cNvSpPr/>
            <p:nvPr/>
          </p:nvSpPr>
          <p:spPr>
            <a:xfrm>
              <a:off x="6157817" y="2937965"/>
              <a:ext cx="36356" cy="29383"/>
            </a:xfrm>
            <a:custGeom>
              <a:avLst/>
              <a:gdLst/>
              <a:ahLst/>
              <a:cxnLst/>
              <a:rect l="l" t="t" r="r" b="b"/>
              <a:pathLst>
                <a:path w="756" h="611" extrusionOk="0">
                  <a:moveTo>
                    <a:pt x="586" y="0"/>
                  </a:moveTo>
                  <a:lnTo>
                    <a:pt x="0" y="164"/>
                  </a:lnTo>
                  <a:lnTo>
                    <a:pt x="7" y="188"/>
                  </a:lnTo>
                  <a:lnTo>
                    <a:pt x="567" y="32"/>
                  </a:lnTo>
                  <a:lnTo>
                    <a:pt x="730" y="611"/>
                  </a:lnTo>
                  <a:lnTo>
                    <a:pt x="755" y="603"/>
                  </a:lnTo>
                  <a:lnTo>
                    <a:pt x="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605;p73">
              <a:extLst>
                <a:ext uri="{FF2B5EF4-FFF2-40B4-BE49-F238E27FC236}">
                  <a16:creationId xmlns:a16="http://schemas.microsoft.com/office/drawing/2014/main" id="{370F9B0A-6EC6-9C8B-3B74-8BEEDC78BB37}"/>
                </a:ext>
              </a:extLst>
            </p:cNvPr>
            <p:cNvSpPr/>
            <p:nvPr/>
          </p:nvSpPr>
          <p:spPr>
            <a:xfrm>
              <a:off x="6095155" y="2882997"/>
              <a:ext cx="168844" cy="110270"/>
            </a:xfrm>
            <a:custGeom>
              <a:avLst/>
              <a:gdLst/>
              <a:ahLst/>
              <a:cxnLst/>
              <a:rect l="l" t="t" r="r" b="b"/>
              <a:pathLst>
                <a:path w="3511" h="2293" extrusionOk="0">
                  <a:moveTo>
                    <a:pt x="271" y="36"/>
                  </a:moveTo>
                  <a:lnTo>
                    <a:pt x="3474" y="1841"/>
                  </a:lnTo>
                  <a:lnTo>
                    <a:pt x="3240" y="2257"/>
                  </a:lnTo>
                  <a:lnTo>
                    <a:pt x="36" y="452"/>
                  </a:lnTo>
                  <a:lnTo>
                    <a:pt x="271" y="36"/>
                  </a:lnTo>
                  <a:close/>
                  <a:moveTo>
                    <a:pt x="262" y="1"/>
                  </a:moveTo>
                  <a:lnTo>
                    <a:pt x="1" y="463"/>
                  </a:lnTo>
                  <a:lnTo>
                    <a:pt x="3249" y="2293"/>
                  </a:lnTo>
                  <a:lnTo>
                    <a:pt x="3510" y="1830"/>
                  </a:lnTo>
                  <a:lnTo>
                    <a:pt x="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606;p73">
              <a:extLst>
                <a:ext uri="{FF2B5EF4-FFF2-40B4-BE49-F238E27FC236}">
                  <a16:creationId xmlns:a16="http://schemas.microsoft.com/office/drawing/2014/main" id="{C034B072-6032-D228-6D05-863D1279CFE1}"/>
                </a:ext>
              </a:extLst>
            </p:cNvPr>
            <p:cNvSpPr/>
            <p:nvPr/>
          </p:nvSpPr>
          <p:spPr>
            <a:xfrm>
              <a:off x="6083276" y="2904157"/>
              <a:ext cx="168844" cy="110222"/>
            </a:xfrm>
            <a:custGeom>
              <a:avLst/>
              <a:gdLst/>
              <a:ahLst/>
              <a:cxnLst/>
              <a:rect l="l" t="t" r="r" b="b"/>
              <a:pathLst>
                <a:path w="3511" h="2292" extrusionOk="0">
                  <a:moveTo>
                    <a:pt x="271" y="36"/>
                  </a:moveTo>
                  <a:lnTo>
                    <a:pt x="3474" y="1840"/>
                  </a:lnTo>
                  <a:lnTo>
                    <a:pt x="3240" y="2258"/>
                  </a:lnTo>
                  <a:lnTo>
                    <a:pt x="36" y="453"/>
                  </a:lnTo>
                  <a:lnTo>
                    <a:pt x="271" y="36"/>
                  </a:lnTo>
                  <a:close/>
                  <a:moveTo>
                    <a:pt x="262" y="0"/>
                  </a:moveTo>
                  <a:lnTo>
                    <a:pt x="1" y="463"/>
                  </a:lnTo>
                  <a:lnTo>
                    <a:pt x="3249" y="2292"/>
                  </a:lnTo>
                  <a:lnTo>
                    <a:pt x="3510" y="1829"/>
                  </a:lnTo>
                  <a:lnTo>
                    <a:pt x="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607;p73">
              <a:extLst>
                <a:ext uri="{FF2B5EF4-FFF2-40B4-BE49-F238E27FC236}">
                  <a16:creationId xmlns:a16="http://schemas.microsoft.com/office/drawing/2014/main" id="{51EB1B64-AA3F-4C2F-4F12-C162EF5231D8}"/>
                </a:ext>
              </a:extLst>
            </p:cNvPr>
            <p:cNvSpPr/>
            <p:nvPr/>
          </p:nvSpPr>
          <p:spPr>
            <a:xfrm>
              <a:off x="6071350" y="2925269"/>
              <a:ext cx="168796" cy="110270"/>
            </a:xfrm>
            <a:custGeom>
              <a:avLst/>
              <a:gdLst/>
              <a:ahLst/>
              <a:cxnLst/>
              <a:rect l="l" t="t" r="r" b="b"/>
              <a:pathLst>
                <a:path w="3510" h="2293" extrusionOk="0">
                  <a:moveTo>
                    <a:pt x="270" y="36"/>
                  </a:moveTo>
                  <a:lnTo>
                    <a:pt x="3474" y="1841"/>
                  </a:lnTo>
                  <a:lnTo>
                    <a:pt x="3239" y="2257"/>
                  </a:lnTo>
                  <a:lnTo>
                    <a:pt x="36" y="454"/>
                  </a:lnTo>
                  <a:lnTo>
                    <a:pt x="270" y="36"/>
                  </a:lnTo>
                  <a:close/>
                  <a:moveTo>
                    <a:pt x="261" y="0"/>
                  </a:moveTo>
                  <a:lnTo>
                    <a:pt x="0" y="463"/>
                  </a:lnTo>
                  <a:lnTo>
                    <a:pt x="3249" y="2292"/>
                  </a:lnTo>
                  <a:lnTo>
                    <a:pt x="3510" y="1831"/>
                  </a:lnTo>
                  <a:lnTo>
                    <a:pt x="2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608;p73">
              <a:extLst>
                <a:ext uri="{FF2B5EF4-FFF2-40B4-BE49-F238E27FC236}">
                  <a16:creationId xmlns:a16="http://schemas.microsoft.com/office/drawing/2014/main" id="{65F8684F-4854-D8A0-DD78-6BE15372821D}"/>
                </a:ext>
              </a:extLst>
            </p:cNvPr>
            <p:cNvSpPr/>
            <p:nvPr/>
          </p:nvSpPr>
          <p:spPr>
            <a:xfrm>
              <a:off x="6255633" y="2253053"/>
              <a:ext cx="82042" cy="46936"/>
            </a:xfrm>
            <a:custGeom>
              <a:avLst/>
              <a:gdLst/>
              <a:ahLst/>
              <a:cxnLst/>
              <a:rect l="l" t="t" r="r" b="b"/>
              <a:pathLst>
                <a:path w="1706" h="976" extrusionOk="0">
                  <a:moveTo>
                    <a:pt x="13" y="0"/>
                  </a:moveTo>
                  <a:lnTo>
                    <a:pt x="1" y="22"/>
                  </a:lnTo>
                  <a:lnTo>
                    <a:pt x="1693" y="975"/>
                  </a:lnTo>
                  <a:lnTo>
                    <a:pt x="1706" y="953"/>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609;p73">
              <a:extLst>
                <a:ext uri="{FF2B5EF4-FFF2-40B4-BE49-F238E27FC236}">
                  <a16:creationId xmlns:a16="http://schemas.microsoft.com/office/drawing/2014/main" id="{542296BF-F026-388D-EE59-140CAADC2C9D}"/>
                </a:ext>
              </a:extLst>
            </p:cNvPr>
            <p:cNvSpPr/>
            <p:nvPr/>
          </p:nvSpPr>
          <p:spPr>
            <a:xfrm>
              <a:off x="6344264" y="2214196"/>
              <a:ext cx="47032" cy="82042"/>
            </a:xfrm>
            <a:custGeom>
              <a:avLst/>
              <a:gdLst/>
              <a:ahLst/>
              <a:cxnLst/>
              <a:rect l="l" t="t" r="r" b="b"/>
              <a:pathLst>
                <a:path w="978" h="1706" extrusionOk="0">
                  <a:moveTo>
                    <a:pt x="954" y="1"/>
                  </a:moveTo>
                  <a:lnTo>
                    <a:pt x="1" y="1693"/>
                  </a:lnTo>
                  <a:lnTo>
                    <a:pt x="24" y="1706"/>
                  </a:lnTo>
                  <a:lnTo>
                    <a:pt x="978" y="13"/>
                  </a:lnTo>
                  <a:lnTo>
                    <a:pt x="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610;p73">
              <a:extLst>
                <a:ext uri="{FF2B5EF4-FFF2-40B4-BE49-F238E27FC236}">
                  <a16:creationId xmlns:a16="http://schemas.microsoft.com/office/drawing/2014/main" id="{16540EC2-CB61-91CA-2A1B-1FAFF966B719}"/>
                </a:ext>
              </a:extLst>
            </p:cNvPr>
            <p:cNvSpPr/>
            <p:nvPr/>
          </p:nvSpPr>
          <p:spPr>
            <a:xfrm>
              <a:off x="7036963" y="2604406"/>
              <a:ext cx="47032" cy="82090"/>
            </a:xfrm>
            <a:custGeom>
              <a:avLst/>
              <a:gdLst/>
              <a:ahLst/>
              <a:cxnLst/>
              <a:rect l="l" t="t" r="r" b="b"/>
              <a:pathLst>
                <a:path w="978" h="1707" extrusionOk="0">
                  <a:moveTo>
                    <a:pt x="954" y="0"/>
                  </a:moveTo>
                  <a:lnTo>
                    <a:pt x="1" y="1693"/>
                  </a:lnTo>
                  <a:lnTo>
                    <a:pt x="24" y="1707"/>
                  </a:lnTo>
                  <a:lnTo>
                    <a:pt x="978" y="12"/>
                  </a:lnTo>
                  <a:lnTo>
                    <a:pt x="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611;p73">
              <a:extLst>
                <a:ext uri="{FF2B5EF4-FFF2-40B4-BE49-F238E27FC236}">
                  <a16:creationId xmlns:a16="http://schemas.microsoft.com/office/drawing/2014/main" id="{94CB7AA8-7D56-CF4C-BA9E-076F0D08D73C}"/>
                </a:ext>
              </a:extLst>
            </p:cNvPr>
            <p:cNvSpPr/>
            <p:nvPr/>
          </p:nvSpPr>
          <p:spPr>
            <a:xfrm>
              <a:off x="5950353" y="2795039"/>
              <a:ext cx="82042" cy="46936"/>
            </a:xfrm>
            <a:custGeom>
              <a:avLst/>
              <a:gdLst/>
              <a:ahLst/>
              <a:cxnLst/>
              <a:rect l="l" t="t" r="r" b="b"/>
              <a:pathLst>
                <a:path w="1706" h="976" extrusionOk="0">
                  <a:moveTo>
                    <a:pt x="13" y="0"/>
                  </a:moveTo>
                  <a:lnTo>
                    <a:pt x="1" y="22"/>
                  </a:lnTo>
                  <a:lnTo>
                    <a:pt x="1693" y="976"/>
                  </a:lnTo>
                  <a:lnTo>
                    <a:pt x="1706" y="954"/>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612;p73">
              <a:extLst>
                <a:ext uri="{FF2B5EF4-FFF2-40B4-BE49-F238E27FC236}">
                  <a16:creationId xmlns:a16="http://schemas.microsoft.com/office/drawing/2014/main" id="{EB5684DC-65AE-4FB6-ACE0-FAF5068639EE}"/>
                </a:ext>
              </a:extLst>
            </p:cNvPr>
            <p:cNvSpPr/>
            <p:nvPr/>
          </p:nvSpPr>
          <p:spPr>
            <a:xfrm>
              <a:off x="5963867" y="2855681"/>
              <a:ext cx="51889" cy="90698"/>
            </a:xfrm>
            <a:custGeom>
              <a:avLst/>
              <a:gdLst/>
              <a:ahLst/>
              <a:cxnLst/>
              <a:rect l="l" t="t" r="r" b="b"/>
              <a:pathLst>
                <a:path w="1079" h="1886" extrusionOk="0">
                  <a:moveTo>
                    <a:pt x="1055" y="0"/>
                  </a:moveTo>
                  <a:lnTo>
                    <a:pt x="1" y="1873"/>
                  </a:lnTo>
                  <a:lnTo>
                    <a:pt x="24" y="1885"/>
                  </a:lnTo>
                  <a:lnTo>
                    <a:pt x="1078" y="13"/>
                  </a:lnTo>
                  <a:lnTo>
                    <a:pt x="10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613;p73">
              <a:extLst>
                <a:ext uri="{FF2B5EF4-FFF2-40B4-BE49-F238E27FC236}">
                  <a16:creationId xmlns:a16="http://schemas.microsoft.com/office/drawing/2014/main" id="{B233D931-7F8B-D3C4-FC89-0FDCF2CDC9A8}"/>
                </a:ext>
              </a:extLst>
            </p:cNvPr>
            <p:cNvSpPr/>
            <p:nvPr/>
          </p:nvSpPr>
          <p:spPr>
            <a:xfrm>
              <a:off x="6207927" y="2976775"/>
              <a:ext cx="51889" cy="90890"/>
            </a:xfrm>
            <a:custGeom>
              <a:avLst/>
              <a:gdLst/>
              <a:ahLst/>
              <a:cxnLst/>
              <a:rect l="l" t="t" r="r" b="b"/>
              <a:pathLst>
                <a:path w="1079" h="1890" extrusionOk="0">
                  <a:moveTo>
                    <a:pt x="1056" y="1"/>
                  </a:moveTo>
                  <a:lnTo>
                    <a:pt x="0" y="1875"/>
                  </a:lnTo>
                  <a:lnTo>
                    <a:pt x="22" y="1889"/>
                  </a:lnTo>
                  <a:lnTo>
                    <a:pt x="1078" y="13"/>
                  </a:lnTo>
                  <a:lnTo>
                    <a:pt x="1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614;p73">
              <a:extLst>
                <a:ext uri="{FF2B5EF4-FFF2-40B4-BE49-F238E27FC236}">
                  <a16:creationId xmlns:a16="http://schemas.microsoft.com/office/drawing/2014/main" id="{D8788F95-3EE5-FA9D-4A22-C51941345595}"/>
                </a:ext>
              </a:extLst>
            </p:cNvPr>
            <p:cNvSpPr/>
            <p:nvPr/>
          </p:nvSpPr>
          <p:spPr>
            <a:xfrm>
              <a:off x="6053412" y="2890259"/>
              <a:ext cx="51937" cy="90842"/>
            </a:xfrm>
            <a:custGeom>
              <a:avLst/>
              <a:gdLst/>
              <a:ahLst/>
              <a:cxnLst/>
              <a:rect l="l" t="t" r="r" b="b"/>
              <a:pathLst>
                <a:path w="1080" h="1889" extrusionOk="0">
                  <a:moveTo>
                    <a:pt x="1057" y="0"/>
                  </a:moveTo>
                  <a:lnTo>
                    <a:pt x="1" y="1876"/>
                  </a:lnTo>
                  <a:lnTo>
                    <a:pt x="24" y="1888"/>
                  </a:lnTo>
                  <a:lnTo>
                    <a:pt x="1080" y="13"/>
                  </a:lnTo>
                  <a:lnTo>
                    <a:pt x="10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615;p73">
              <a:extLst>
                <a:ext uri="{FF2B5EF4-FFF2-40B4-BE49-F238E27FC236}">
                  <a16:creationId xmlns:a16="http://schemas.microsoft.com/office/drawing/2014/main" id="{0B5861F1-B517-FD41-C518-C623FF031334}"/>
                </a:ext>
              </a:extLst>
            </p:cNvPr>
            <p:cNvSpPr/>
            <p:nvPr/>
          </p:nvSpPr>
          <p:spPr>
            <a:xfrm>
              <a:off x="5957663" y="2244589"/>
              <a:ext cx="327204" cy="579533"/>
            </a:xfrm>
            <a:custGeom>
              <a:avLst/>
              <a:gdLst/>
              <a:ahLst/>
              <a:cxnLst/>
              <a:rect l="l" t="t" r="r" b="b"/>
              <a:pathLst>
                <a:path w="6804" h="12051" extrusionOk="0">
                  <a:moveTo>
                    <a:pt x="6781" y="1"/>
                  </a:moveTo>
                  <a:lnTo>
                    <a:pt x="1" y="12038"/>
                  </a:lnTo>
                  <a:lnTo>
                    <a:pt x="24" y="12050"/>
                  </a:lnTo>
                  <a:lnTo>
                    <a:pt x="6804" y="13"/>
                  </a:lnTo>
                  <a:lnTo>
                    <a:pt x="6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616;p73">
              <a:extLst>
                <a:ext uri="{FF2B5EF4-FFF2-40B4-BE49-F238E27FC236}">
                  <a16:creationId xmlns:a16="http://schemas.microsoft.com/office/drawing/2014/main" id="{5C4C44EA-BD85-C4DC-4824-19F9BC3C4E40}"/>
                </a:ext>
              </a:extLst>
            </p:cNvPr>
            <p:cNvSpPr/>
            <p:nvPr/>
          </p:nvSpPr>
          <p:spPr>
            <a:xfrm>
              <a:off x="6362491" y="2223093"/>
              <a:ext cx="730102" cy="411939"/>
            </a:xfrm>
            <a:custGeom>
              <a:avLst/>
              <a:gdLst/>
              <a:ahLst/>
              <a:cxnLst/>
              <a:rect l="l" t="t" r="r" b="b"/>
              <a:pathLst>
                <a:path w="15182" h="8566" extrusionOk="0">
                  <a:moveTo>
                    <a:pt x="15" y="0"/>
                  </a:moveTo>
                  <a:lnTo>
                    <a:pt x="1" y="24"/>
                  </a:lnTo>
                  <a:lnTo>
                    <a:pt x="15169" y="8566"/>
                  </a:lnTo>
                  <a:lnTo>
                    <a:pt x="15181" y="8544"/>
                  </a:lnTo>
                  <a:lnTo>
                    <a:pt x="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617;p73">
              <a:extLst>
                <a:ext uri="{FF2B5EF4-FFF2-40B4-BE49-F238E27FC236}">
                  <a16:creationId xmlns:a16="http://schemas.microsoft.com/office/drawing/2014/main" id="{858477E8-654F-442A-C8EF-A5C914B5C2E3}"/>
                </a:ext>
              </a:extLst>
            </p:cNvPr>
            <p:cNvSpPr/>
            <p:nvPr/>
          </p:nvSpPr>
          <p:spPr>
            <a:xfrm>
              <a:off x="6090682" y="2657499"/>
              <a:ext cx="44339" cy="77329"/>
            </a:xfrm>
            <a:custGeom>
              <a:avLst/>
              <a:gdLst/>
              <a:ahLst/>
              <a:cxnLst/>
              <a:rect l="l" t="t" r="r" b="b"/>
              <a:pathLst>
                <a:path w="922" h="1608" extrusionOk="0">
                  <a:moveTo>
                    <a:pt x="898" y="0"/>
                  </a:moveTo>
                  <a:lnTo>
                    <a:pt x="0" y="1595"/>
                  </a:lnTo>
                  <a:lnTo>
                    <a:pt x="24" y="1607"/>
                  </a:lnTo>
                  <a:lnTo>
                    <a:pt x="921" y="13"/>
                  </a:lnTo>
                  <a:lnTo>
                    <a:pt x="8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618;p73">
              <a:extLst>
                <a:ext uri="{FF2B5EF4-FFF2-40B4-BE49-F238E27FC236}">
                  <a16:creationId xmlns:a16="http://schemas.microsoft.com/office/drawing/2014/main" id="{DC5243EC-0F63-F349-77E1-5F3312A94336}"/>
                </a:ext>
              </a:extLst>
            </p:cNvPr>
            <p:cNvSpPr/>
            <p:nvPr/>
          </p:nvSpPr>
          <p:spPr>
            <a:xfrm>
              <a:off x="6101358" y="2663366"/>
              <a:ext cx="44339" cy="77329"/>
            </a:xfrm>
            <a:custGeom>
              <a:avLst/>
              <a:gdLst/>
              <a:ahLst/>
              <a:cxnLst/>
              <a:rect l="l" t="t" r="r" b="b"/>
              <a:pathLst>
                <a:path w="922" h="1608" extrusionOk="0">
                  <a:moveTo>
                    <a:pt x="900" y="1"/>
                  </a:moveTo>
                  <a:lnTo>
                    <a:pt x="1" y="1596"/>
                  </a:lnTo>
                  <a:lnTo>
                    <a:pt x="24" y="1608"/>
                  </a:lnTo>
                  <a:lnTo>
                    <a:pt x="921" y="13"/>
                  </a:lnTo>
                  <a:lnTo>
                    <a:pt x="9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619;p73">
              <a:extLst>
                <a:ext uri="{FF2B5EF4-FFF2-40B4-BE49-F238E27FC236}">
                  <a16:creationId xmlns:a16="http://schemas.microsoft.com/office/drawing/2014/main" id="{D44D57F5-BE66-D54D-072C-709A055B40DA}"/>
                </a:ext>
              </a:extLst>
            </p:cNvPr>
            <p:cNvSpPr/>
            <p:nvPr/>
          </p:nvSpPr>
          <p:spPr>
            <a:xfrm>
              <a:off x="6093616" y="2658989"/>
              <a:ext cx="44387" cy="77377"/>
            </a:xfrm>
            <a:custGeom>
              <a:avLst/>
              <a:gdLst/>
              <a:ahLst/>
              <a:cxnLst/>
              <a:rect l="l" t="t" r="r" b="b"/>
              <a:pathLst>
                <a:path w="923" h="1609" extrusionOk="0">
                  <a:moveTo>
                    <a:pt x="899" y="0"/>
                  </a:moveTo>
                  <a:lnTo>
                    <a:pt x="0" y="1596"/>
                  </a:lnTo>
                  <a:lnTo>
                    <a:pt x="23" y="1609"/>
                  </a:lnTo>
                  <a:lnTo>
                    <a:pt x="922" y="13"/>
                  </a:lnTo>
                  <a:lnTo>
                    <a:pt x="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620;p73">
              <a:extLst>
                <a:ext uri="{FF2B5EF4-FFF2-40B4-BE49-F238E27FC236}">
                  <a16:creationId xmlns:a16="http://schemas.microsoft.com/office/drawing/2014/main" id="{CFFABEAD-A475-629C-AE9E-F691DEB9DE4C}"/>
                </a:ext>
              </a:extLst>
            </p:cNvPr>
            <p:cNvSpPr/>
            <p:nvPr/>
          </p:nvSpPr>
          <p:spPr>
            <a:xfrm>
              <a:off x="6253565" y="2367414"/>
              <a:ext cx="44291" cy="77377"/>
            </a:xfrm>
            <a:custGeom>
              <a:avLst/>
              <a:gdLst/>
              <a:ahLst/>
              <a:cxnLst/>
              <a:rect l="l" t="t" r="r" b="b"/>
              <a:pathLst>
                <a:path w="921" h="1609" extrusionOk="0">
                  <a:moveTo>
                    <a:pt x="898" y="1"/>
                  </a:moveTo>
                  <a:lnTo>
                    <a:pt x="0" y="1596"/>
                  </a:lnTo>
                  <a:lnTo>
                    <a:pt x="22" y="1608"/>
                  </a:lnTo>
                  <a:lnTo>
                    <a:pt x="921"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621;p73">
              <a:extLst>
                <a:ext uri="{FF2B5EF4-FFF2-40B4-BE49-F238E27FC236}">
                  <a16:creationId xmlns:a16="http://schemas.microsoft.com/office/drawing/2014/main" id="{9A260030-5039-172C-2191-B2A308C00943}"/>
                </a:ext>
              </a:extLst>
            </p:cNvPr>
            <p:cNvSpPr/>
            <p:nvPr/>
          </p:nvSpPr>
          <p:spPr>
            <a:xfrm>
              <a:off x="6264578" y="2373762"/>
              <a:ext cx="44339" cy="77377"/>
            </a:xfrm>
            <a:custGeom>
              <a:avLst/>
              <a:gdLst/>
              <a:ahLst/>
              <a:cxnLst/>
              <a:rect l="l" t="t" r="r" b="b"/>
              <a:pathLst>
                <a:path w="922" h="1609" extrusionOk="0">
                  <a:moveTo>
                    <a:pt x="899" y="1"/>
                  </a:moveTo>
                  <a:lnTo>
                    <a:pt x="1" y="1596"/>
                  </a:lnTo>
                  <a:lnTo>
                    <a:pt x="23" y="1608"/>
                  </a:lnTo>
                  <a:lnTo>
                    <a:pt x="922" y="13"/>
                  </a:lnTo>
                  <a:lnTo>
                    <a:pt x="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622;p73">
              <a:extLst>
                <a:ext uri="{FF2B5EF4-FFF2-40B4-BE49-F238E27FC236}">
                  <a16:creationId xmlns:a16="http://schemas.microsoft.com/office/drawing/2014/main" id="{174230EC-F880-0319-39F6-E41596109178}"/>
                </a:ext>
              </a:extLst>
            </p:cNvPr>
            <p:cNvSpPr/>
            <p:nvPr/>
          </p:nvSpPr>
          <p:spPr>
            <a:xfrm>
              <a:off x="6257268" y="2369674"/>
              <a:ext cx="44291" cy="77329"/>
            </a:xfrm>
            <a:custGeom>
              <a:avLst/>
              <a:gdLst/>
              <a:ahLst/>
              <a:cxnLst/>
              <a:rect l="l" t="t" r="r" b="b"/>
              <a:pathLst>
                <a:path w="921" h="1608" extrusionOk="0">
                  <a:moveTo>
                    <a:pt x="898" y="1"/>
                  </a:moveTo>
                  <a:lnTo>
                    <a:pt x="1" y="1595"/>
                  </a:lnTo>
                  <a:lnTo>
                    <a:pt x="23" y="1608"/>
                  </a:lnTo>
                  <a:lnTo>
                    <a:pt x="920"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623;p73">
              <a:extLst>
                <a:ext uri="{FF2B5EF4-FFF2-40B4-BE49-F238E27FC236}">
                  <a16:creationId xmlns:a16="http://schemas.microsoft.com/office/drawing/2014/main" id="{DA944E0F-D3D5-CFCC-7393-47B0BB4338A9}"/>
                </a:ext>
              </a:extLst>
            </p:cNvPr>
            <p:cNvSpPr/>
            <p:nvPr/>
          </p:nvSpPr>
          <p:spPr>
            <a:xfrm>
              <a:off x="6701242" y="2496778"/>
              <a:ext cx="77329" cy="44339"/>
            </a:xfrm>
            <a:custGeom>
              <a:avLst/>
              <a:gdLst/>
              <a:ahLst/>
              <a:cxnLst/>
              <a:rect l="l" t="t" r="r" b="b"/>
              <a:pathLst>
                <a:path w="1608" h="922" extrusionOk="0">
                  <a:moveTo>
                    <a:pt x="13" y="0"/>
                  </a:moveTo>
                  <a:lnTo>
                    <a:pt x="0" y="24"/>
                  </a:lnTo>
                  <a:lnTo>
                    <a:pt x="1594" y="921"/>
                  </a:lnTo>
                  <a:lnTo>
                    <a:pt x="1608" y="900"/>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624;p73">
              <a:extLst>
                <a:ext uri="{FF2B5EF4-FFF2-40B4-BE49-F238E27FC236}">
                  <a16:creationId xmlns:a16="http://schemas.microsoft.com/office/drawing/2014/main" id="{56F51A0B-0E96-3B5E-B9B0-46B61F14AC8E}"/>
                </a:ext>
              </a:extLst>
            </p:cNvPr>
            <p:cNvSpPr/>
            <p:nvPr/>
          </p:nvSpPr>
          <p:spPr>
            <a:xfrm>
              <a:off x="6695134" y="2507695"/>
              <a:ext cx="77329" cy="44243"/>
            </a:xfrm>
            <a:custGeom>
              <a:avLst/>
              <a:gdLst/>
              <a:ahLst/>
              <a:cxnLst/>
              <a:rect l="l" t="t" r="r" b="b"/>
              <a:pathLst>
                <a:path w="1608" h="920" extrusionOk="0">
                  <a:moveTo>
                    <a:pt x="12" y="0"/>
                  </a:moveTo>
                  <a:lnTo>
                    <a:pt x="0" y="22"/>
                  </a:lnTo>
                  <a:lnTo>
                    <a:pt x="1595" y="919"/>
                  </a:lnTo>
                  <a:lnTo>
                    <a:pt x="1607" y="898"/>
                  </a:lnTo>
                  <a:lnTo>
                    <a:pt x="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625;p73">
              <a:extLst>
                <a:ext uri="{FF2B5EF4-FFF2-40B4-BE49-F238E27FC236}">
                  <a16:creationId xmlns:a16="http://schemas.microsoft.com/office/drawing/2014/main" id="{1485835E-0E6A-54AF-724B-1AEC4EAF1E9D}"/>
                </a:ext>
              </a:extLst>
            </p:cNvPr>
            <p:cNvSpPr/>
            <p:nvPr/>
          </p:nvSpPr>
          <p:spPr>
            <a:xfrm>
              <a:off x="6701386" y="2501107"/>
              <a:ext cx="75309" cy="43233"/>
            </a:xfrm>
            <a:custGeom>
              <a:avLst/>
              <a:gdLst/>
              <a:ahLst/>
              <a:cxnLst/>
              <a:rect l="l" t="t" r="r" b="b"/>
              <a:pathLst>
                <a:path w="1566" h="899" extrusionOk="0">
                  <a:moveTo>
                    <a:pt x="13" y="1"/>
                  </a:moveTo>
                  <a:lnTo>
                    <a:pt x="0" y="24"/>
                  </a:lnTo>
                  <a:lnTo>
                    <a:pt x="1553" y="898"/>
                  </a:lnTo>
                  <a:lnTo>
                    <a:pt x="1566" y="876"/>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626;p73">
              <a:extLst>
                <a:ext uri="{FF2B5EF4-FFF2-40B4-BE49-F238E27FC236}">
                  <a16:creationId xmlns:a16="http://schemas.microsoft.com/office/drawing/2014/main" id="{87FE6473-7290-406D-DF9F-D7AF44FDFAC0}"/>
                </a:ext>
              </a:extLst>
            </p:cNvPr>
            <p:cNvSpPr/>
            <p:nvPr/>
          </p:nvSpPr>
          <p:spPr>
            <a:xfrm>
              <a:off x="6925729" y="2623258"/>
              <a:ext cx="75357" cy="43233"/>
            </a:xfrm>
            <a:custGeom>
              <a:avLst/>
              <a:gdLst/>
              <a:ahLst/>
              <a:cxnLst/>
              <a:rect l="l" t="t" r="r" b="b"/>
              <a:pathLst>
                <a:path w="1567" h="899" extrusionOk="0">
                  <a:moveTo>
                    <a:pt x="14" y="1"/>
                  </a:moveTo>
                  <a:lnTo>
                    <a:pt x="0" y="23"/>
                  </a:lnTo>
                  <a:lnTo>
                    <a:pt x="1554" y="898"/>
                  </a:lnTo>
                  <a:lnTo>
                    <a:pt x="1567" y="875"/>
                  </a:lnTo>
                  <a:lnTo>
                    <a:pt x="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627;p73">
              <a:extLst>
                <a:ext uri="{FF2B5EF4-FFF2-40B4-BE49-F238E27FC236}">
                  <a16:creationId xmlns:a16="http://schemas.microsoft.com/office/drawing/2014/main" id="{0EF7678F-B0A0-D402-904F-FD663163C538}"/>
                </a:ext>
              </a:extLst>
            </p:cNvPr>
            <p:cNvSpPr/>
            <p:nvPr/>
          </p:nvSpPr>
          <p:spPr>
            <a:xfrm>
              <a:off x="6919574" y="2634126"/>
              <a:ext cx="75405" cy="43185"/>
            </a:xfrm>
            <a:custGeom>
              <a:avLst/>
              <a:gdLst/>
              <a:ahLst/>
              <a:cxnLst/>
              <a:rect l="l" t="t" r="r" b="b"/>
              <a:pathLst>
                <a:path w="1568" h="898" extrusionOk="0">
                  <a:moveTo>
                    <a:pt x="15" y="0"/>
                  </a:moveTo>
                  <a:lnTo>
                    <a:pt x="1" y="22"/>
                  </a:lnTo>
                  <a:lnTo>
                    <a:pt x="1555" y="898"/>
                  </a:lnTo>
                  <a:lnTo>
                    <a:pt x="1568" y="874"/>
                  </a:lnTo>
                  <a:lnTo>
                    <a:pt x="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628;p73">
              <a:extLst>
                <a:ext uri="{FF2B5EF4-FFF2-40B4-BE49-F238E27FC236}">
                  <a16:creationId xmlns:a16="http://schemas.microsoft.com/office/drawing/2014/main" id="{03B5DD8E-2067-5DA3-E8E8-D96BB5BDFABD}"/>
                </a:ext>
              </a:extLst>
            </p:cNvPr>
            <p:cNvSpPr/>
            <p:nvPr/>
          </p:nvSpPr>
          <p:spPr>
            <a:xfrm>
              <a:off x="6923998" y="2626480"/>
              <a:ext cx="75309" cy="43233"/>
            </a:xfrm>
            <a:custGeom>
              <a:avLst/>
              <a:gdLst/>
              <a:ahLst/>
              <a:cxnLst/>
              <a:rect l="l" t="t" r="r" b="b"/>
              <a:pathLst>
                <a:path w="1566" h="899" extrusionOk="0">
                  <a:moveTo>
                    <a:pt x="13" y="1"/>
                  </a:moveTo>
                  <a:lnTo>
                    <a:pt x="0" y="22"/>
                  </a:lnTo>
                  <a:lnTo>
                    <a:pt x="1553" y="898"/>
                  </a:lnTo>
                  <a:lnTo>
                    <a:pt x="1566" y="875"/>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629;p73">
              <a:extLst>
                <a:ext uri="{FF2B5EF4-FFF2-40B4-BE49-F238E27FC236}">
                  <a16:creationId xmlns:a16="http://schemas.microsoft.com/office/drawing/2014/main" id="{AF1697FB-3F6A-4C4E-C964-07EA8890C3D0}"/>
                </a:ext>
              </a:extLst>
            </p:cNvPr>
            <p:cNvSpPr/>
            <p:nvPr/>
          </p:nvSpPr>
          <p:spPr>
            <a:xfrm>
              <a:off x="6935588" y="2801964"/>
              <a:ext cx="44243" cy="77329"/>
            </a:xfrm>
            <a:custGeom>
              <a:avLst/>
              <a:gdLst/>
              <a:ahLst/>
              <a:cxnLst/>
              <a:rect l="l" t="t" r="r" b="b"/>
              <a:pathLst>
                <a:path w="920" h="1608" extrusionOk="0">
                  <a:moveTo>
                    <a:pt x="898" y="1"/>
                  </a:moveTo>
                  <a:lnTo>
                    <a:pt x="0" y="1596"/>
                  </a:lnTo>
                  <a:lnTo>
                    <a:pt x="22" y="1608"/>
                  </a:lnTo>
                  <a:lnTo>
                    <a:pt x="919"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630;p73">
              <a:extLst>
                <a:ext uri="{FF2B5EF4-FFF2-40B4-BE49-F238E27FC236}">
                  <a16:creationId xmlns:a16="http://schemas.microsoft.com/office/drawing/2014/main" id="{0D77CF8E-6E92-66F0-01A2-6DA5EFF7D902}"/>
                </a:ext>
              </a:extLst>
            </p:cNvPr>
            <p:cNvSpPr/>
            <p:nvPr/>
          </p:nvSpPr>
          <p:spPr>
            <a:xfrm>
              <a:off x="6925200" y="2796433"/>
              <a:ext cx="44243" cy="77377"/>
            </a:xfrm>
            <a:custGeom>
              <a:avLst/>
              <a:gdLst/>
              <a:ahLst/>
              <a:cxnLst/>
              <a:rect l="l" t="t" r="r" b="b"/>
              <a:pathLst>
                <a:path w="920" h="1609" extrusionOk="0">
                  <a:moveTo>
                    <a:pt x="898" y="1"/>
                  </a:moveTo>
                  <a:lnTo>
                    <a:pt x="0" y="1596"/>
                  </a:lnTo>
                  <a:lnTo>
                    <a:pt x="22" y="1608"/>
                  </a:lnTo>
                  <a:lnTo>
                    <a:pt x="920"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631;p73">
              <a:extLst>
                <a:ext uri="{FF2B5EF4-FFF2-40B4-BE49-F238E27FC236}">
                  <a16:creationId xmlns:a16="http://schemas.microsoft.com/office/drawing/2014/main" id="{966E52C4-BB91-2B8C-3DCA-BEF9F354AF9A}"/>
                </a:ext>
              </a:extLst>
            </p:cNvPr>
            <p:cNvSpPr/>
            <p:nvPr/>
          </p:nvSpPr>
          <p:spPr>
            <a:xfrm>
              <a:off x="6932366" y="2800185"/>
              <a:ext cx="44243" cy="77329"/>
            </a:xfrm>
            <a:custGeom>
              <a:avLst/>
              <a:gdLst/>
              <a:ahLst/>
              <a:cxnLst/>
              <a:rect l="l" t="t" r="r" b="b"/>
              <a:pathLst>
                <a:path w="920" h="1608" extrusionOk="0">
                  <a:moveTo>
                    <a:pt x="898" y="1"/>
                  </a:moveTo>
                  <a:lnTo>
                    <a:pt x="0" y="1595"/>
                  </a:lnTo>
                  <a:lnTo>
                    <a:pt x="22" y="1608"/>
                  </a:lnTo>
                  <a:lnTo>
                    <a:pt x="920"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632;p73">
              <a:extLst>
                <a:ext uri="{FF2B5EF4-FFF2-40B4-BE49-F238E27FC236}">
                  <a16:creationId xmlns:a16="http://schemas.microsoft.com/office/drawing/2014/main" id="{10B7E698-793C-49D5-0494-68F556B73429}"/>
                </a:ext>
              </a:extLst>
            </p:cNvPr>
            <p:cNvSpPr/>
            <p:nvPr/>
          </p:nvSpPr>
          <p:spPr>
            <a:xfrm>
              <a:off x="6797183" y="3048430"/>
              <a:ext cx="44339" cy="77329"/>
            </a:xfrm>
            <a:custGeom>
              <a:avLst/>
              <a:gdLst/>
              <a:ahLst/>
              <a:cxnLst/>
              <a:rect l="l" t="t" r="r" b="b"/>
              <a:pathLst>
                <a:path w="922" h="1608" extrusionOk="0">
                  <a:moveTo>
                    <a:pt x="900" y="0"/>
                  </a:moveTo>
                  <a:lnTo>
                    <a:pt x="1" y="1595"/>
                  </a:lnTo>
                  <a:lnTo>
                    <a:pt x="24" y="1607"/>
                  </a:lnTo>
                  <a:lnTo>
                    <a:pt x="922" y="13"/>
                  </a:lnTo>
                  <a:lnTo>
                    <a:pt x="9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633;p73">
              <a:extLst>
                <a:ext uri="{FF2B5EF4-FFF2-40B4-BE49-F238E27FC236}">
                  <a16:creationId xmlns:a16="http://schemas.microsoft.com/office/drawing/2014/main" id="{EF3133BD-AE35-CD57-7661-7B664E100156}"/>
                </a:ext>
              </a:extLst>
            </p:cNvPr>
            <p:cNvSpPr/>
            <p:nvPr/>
          </p:nvSpPr>
          <p:spPr>
            <a:xfrm>
              <a:off x="6786891" y="3042900"/>
              <a:ext cx="44243" cy="77329"/>
            </a:xfrm>
            <a:custGeom>
              <a:avLst/>
              <a:gdLst/>
              <a:ahLst/>
              <a:cxnLst/>
              <a:rect l="l" t="t" r="r" b="b"/>
              <a:pathLst>
                <a:path w="920" h="1608" extrusionOk="0">
                  <a:moveTo>
                    <a:pt x="898" y="0"/>
                  </a:moveTo>
                  <a:lnTo>
                    <a:pt x="0" y="1595"/>
                  </a:lnTo>
                  <a:lnTo>
                    <a:pt x="22" y="1607"/>
                  </a:lnTo>
                  <a:lnTo>
                    <a:pt x="920" y="13"/>
                  </a:lnTo>
                  <a:lnTo>
                    <a:pt x="8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634;p73">
              <a:extLst>
                <a:ext uri="{FF2B5EF4-FFF2-40B4-BE49-F238E27FC236}">
                  <a16:creationId xmlns:a16="http://schemas.microsoft.com/office/drawing/2014/main" id="{186801CC-DD96-F6D1-4B08-C30B1F207303}"/>
                </a:ext>
              </a:extLst>
            </p:cNvPr>
            <p:cNvSpPr/>
            <p:nvPr/>
          </p:nvSpPr>
          <p:spPr>
            <a:xfrm>
              <a:off x="6794057" y="3046603"/>
              <a:ext cx="44243" cy="77329"/>
            </a:xfrm>
            <a:custGeom>
              <a:avLst/>
              <a:gdLst/>
              <a:ahLst/>
              <a:cxnLst/>
              <a:rect l="l" t="t" r="r" b="b"/>
              <a:pathLst>
                <a:path w="920" h="1608" extrusionOk="0">
                  <a:moveTo>
                    <a:pt x="898" y="1"/>
                  </a:moveTo>
                  <a:lnTo>
                    <a:pt x="0" y="1594"/>
                  </a:lnTo>
                  <a:lnTo>
                    <a:pt x="22" y="1608"/>
                  </a:lnTo>
                  <a:lnTo>
                    <a:pt x="920"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635;p73">
              <a:extLst>
                <a:ext uri="{FF2B5EF4-FFF2-40B4-BE49-F238E27FC236}">
                  <a16:creationId xmlns:a16="http://schemas.microsoft.com/office/drawing/2014/main" id="{6D54EE89-C836-C95E-074E-4AD01F8DF95F}"/>
                </a:ext>
              </a:extLst>
            </p:cNvPr>
            <p:cNvSpPr/>
            <p:nvPr/>
          </p:nvSpPr>
          <p:spPr>
            <a:xfrm>
              <a:off x="6411399" y="3061848"/>
              <a:ext cx="77329" cy="44243"/>
            </a:xfrm>
            <a:custGeom>
              <a:avLst/>
              <a:gdLst/>
              <a:ahLst/>
              <a:cxnLst/>
              <a:rect l="l" t="t" r="r" b="b"/>
              <a:pathLst>
                <a:path w="1608" h="920" extrusionOk="0">
                  <a:moveTo>
                    <a:pt x="13" y="1"/>
                  </a:moveTo>
                  <a:lnTo>
                    <a:pt x="1" y="22"/>
                  </a:lnTo>
                  <a:lnTo>
                    <a:pt x="1596" y="920"/>
                  </a:lnTo>
                  <a:lnTo>
                    <a:pt x="1608" y="898"/>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636;p73">
              <a:extLst>
                <a:ext uri="{FF2B5EF4-FFF2-40B4-BE49-F238E27FC236}">
                  <a16:creationId xmlns:a16="http://schemas.microsoft.com/office/drawing/2014/main" id="{D6FA144F-8134-6164-BF9A-712BEB317EEE}"/>
                </a:ext>
              </a:extLst>
            </p:cNvPr>
            <p:cNvSpPr/>
            <p:nvPr/>
          </p:nvSpPr>
          <p:spPr>
            <a:xfrm>
              <a:off x="6417555" y="3051027"/>
              <a:ext cx="77329" cy="44243"/>
            </a:xfrm>
            <a:custGeom>
              <a:avLst/>
              <a:gdLst/>
              <a:ahLst/>
              <a:cxnLst/>
              <a:rect l="l" t="t" r="r" b="b"/>
              <a:pathLst>
                <a:path w="1608" h="920" extrusionOk="0">
                  <a:moveTo>
                    <a:pt x="13" y="0"/>
                  </a:moveTo>
                  <a:lnTo>
                    <a:pt x="0" y="22"/>
                  </a:lnTo>
                  <a:lnTo>
                    <a:pt x="1595" y="920"/>
                  </a:lnTo>
                  <a:lnTo>
                    <a:pt x="1607" y="898"/>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637;p73">
              <a:extLst>
                <a:ext uri="{FF2B5EF4-FFF2-40B4-BE49-F238E27FC236}">
                  <a16:creationId xmlns:a16="http://schemas.microsoft.com/office/drawing/2014/main" id="{6EEAF518-B43C-8EE8-3CFC-9FB4C2BB31B6}"/>
                </a:ext>
              </a:extLst>
            </p:cNvPr>
            <p:cNvSpPr/>
            <p:nvPr/>
          </p:nvSpPr>
          <p:spPr>
            <a:xfrm>
              <a:off x="6413227" y="3058625"/>
              <a:ext cx="77329" cy="44291"/>
            </a:xfrm>
            <a:custGeom>
              <a:avLst/>
              <a:gdLst/>
              <a:ahLst/>
              <a:cxnLst/>
              <a:rect l="l" t="t" r="r" b="b"/>
              <a:pathLst>
                <a:path w="1608" h="921" extrusionOk="0">
                  <a:moveTo>
                    <a:pt x="13" y="1"/>
                  </a:moveTo>
                  <a:lnTo>
                    <a:pt x="0" y="23"/>
                  </a:lnTo>
                  <a:lnTo>
                    <a:pt x="1595" y="920"/>
                  </a:lnTo>
                  <a:lnTo>
                    <a:pt x="1607" y="898"/>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638;p73">
              <a:extLst>
                <a:ext uri="{FF2B5EF4-FFF2-40B4-BE49-F238E27FC236}">
                  <a16:creationId xmlns:a16="http://schemas.microsoft.com/office/drawing/2014/main" id="{A562C71C-E459-52CA-784B-D61B57F6D4B1}"/>
                </a:ext>
              </a:extLst>
            </p:cNvPr>
            <p:cNvSpPr/>
            <p:nvPr/>
          </p:nvSpPr>
          <p:spPr>
            <a:xfrm>
              <a:off x="6374898" y="2793307"/>
              <a:ext cx="78146" cy="44099"/>
            </a:xfrm>
            <a:custGeom>
              <a:avLst/>
              <a:gdLst/>
              <a:ahLst/>
              <a:cxnLst/>
              <a:rect l="l" t="t" r="r" b="b"/>
              <a:pathLst>
                <a:path w="1625" h="917" extrusionOk="0">
                  <a:moveTo>
                    <a:pt x="1625" y="917"/>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639;p73">
              <a:extLst>
                <a:ext uri="{FF2B5EF4-FFF2-40B4-BE49-F238E27FC236}">
                  <a16:creationId xmlns:a16="http://schemas.microsoft.com/office/drawing/2014/main" id="{0D3A47D3-0741-5F3E-8AD0-B7ABE014A9DA}"/>
                </a:ext>
              </a:extLst>
            </p:cNvPr>
            <p:cNvSpPr/>
            <p:nvPr/>
          </p:nvSpPr>
          <p:spPr>
            <a:xfrm>
              <a:off x="6374321" y="2792201"/>
              <a:ext cx="80022" cy="47321"/>
            </a:xfrm>
            <a:custGeom>
              <a:avLst/>
              <a:gdLst/>
              <a:ahLst/>
              <a:cxnLst/>
              <a:rect l="l" t="t" r="r" b="b"/>
              <a:pathLst>
                <a:path w="1664" h="984" extrusionOk="0">
                  <a:moveTo>
                    <a:pt x="39" y="0"/>
                  </a:moveTo>
                  <a:lnTo>
                    <a:pt x="0" y="67"/>
                  </a:lnTo>
                  <a:lnTo>
                    <a:pt x="1626" y="983"/>
                  </a:lnTo>
                  <a:lnTo>
                    <a:pt x="1663" y="915"/>
                  </a:lnTo>
                  <a:lnTo>
                    <a:pt x="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640;p73">
              <a:extLst>
                <a:ext uri="{FF2B5EF4-FFF2-40B4-BE49-F238E27FC236}">
                  <a16:creationId xmlns:a16="http://schemas.microsoft.com/office/drawing/2014/main" id="{4FC4F862-B5A9-FC93-1D3B-7C466C830629}"/>
                </a:ext>
              </a:extLst>
            </p:cNvPr>
            <p:cNvSpPr/>
            <p:nvPr/>
          </p:nvSpPr>
          <p:spPr>
            <a:xfrm>
              <a:off x="6350083" y="2793019"/>
              <a:ext cx="59728" cy="122341"/>
            </a:xfrm>
            <a:custGeom>
              <a:avLst/>
              <a:gdLst/>
              <a:ahLst/>
              <a:cxnLst/>
              <a:rect l="l" t="t" r="r" b="b"/>
              <a:pathLst>
                <a:path w="1242" h="2544" extrusionOk="0">
                  <a:moveTo>
                    <a:pt x="504" y="0"/>
                  </a:moveTo>
                  <a:lnTo>
                    <a:pt x="504" y="0"/>
                  </a:lnTo>
                  <a:cubicBezTo>
                    <a:pt x="1" y="896"/>
                    <a:pt x="318" y="2030"/>
                    <a:pt x="1212" y="2535"/>
                  </a:cubicBezTo>
                  <a:lnTo>
                    <a:pt x="1228" y="2544"/>
                  </a:lnTo>
                  <a:lnTo>
                    <a:pt x="1242" y="2521"/>
                  </a:lnTo>
                  <a:lnTo>
                    <a:pt x="1226" y="2511"/>
                  </a:lnTo>
                  <a:cubicBezTo>
                    <a:pt x="344" y="2013"/>
                    <a:pt x="32" y="896"/>
                    <a:pt x="527" y="13"/>
                  </a:cubicBezTo>
                  <a:lnTo>
                    <a:pt x="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641;p73">
              <a:extLst>
                <a:ext uri="{FF2B5EF4-FFF2-40B4-BE49-F238E27FC236}">
                  <a16:creationId xmlns:a16="http://schemas.microsoft.com/office/drawing/2014/main" id="{83FCD1CA-6402-14F6-C1EB-CC82C95D39F2}"/>
                </a:ext>
              </a:extLst>
            </p:cNvPr>
            <p:cNvSpPr/>
            <p:nvPr/>
          </p:nvSpPr>
          <p:spPr>
            <a:xfrm>
              <a:off x="6568079" y="2689575"/>
              <a:ext cx="44099" cy="78242"/>
            </a:xfrm>
            <a:custGeom>
              <a:avLst/>
              <a:gdLst/>
              <a:ahLst/>
              <a:cxnLst/>
              <a:rect l="l" t="t" r="r" b="b"/>
              <a:pathLst>
                <a:path w="917" h="1627" extrusionOk="0">
                  <a:moveTo>
                    <a:pt x="1" y="1627"/>
                  </a:moveTo>
                  <a:lnTo>
                    <a:pt x="9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642;p73">
              <a:extLst>
                <a:ext uri="{FF2B5EF4-FFF2-40B4-BE49-F238E27FC236}">
                  <a16:creationId xmlns:a16="http://schemas.microsoft.com/office/drawing/2014/main" id="{A50010CE-966B-54E7-8EA1-5DF20D5B3FD5}"/>
                </a:ext>
              </a:extLst>
            </p:cNvPr>
            <p:cNvSpPr/>
            <p:nvPr/>
          </p:nvSpPr>
          <p:spPr>
            <a:xfrm>
              <a:off x="6566876" y="2689239"/>
              <a:ext cx="47321" cy="80022"/>
            </a:xfrm>
            <a:custGeom>
              <a:avLst/>
              <a:gdLst/>
              <a:ahLst/>
              <a:cxnLst/>
              <a:rect l="l" t="t" r="r" b="b"/>
              <a:pathLst>
                <a:path w="984" h="1664" extrusionOk="0">
                  <a:moveTo>
                    <a:pt x="917" y="0"/>
                  </a:moveTo>
                  <a:lnTo>
                    <a:pt x="1" y="1626"/>
                  </a:lnTo>
                  <a:lnTo>
                    <a:pt x="69" y="1663"/>
                  </a:lnTo>
                  <a:lnTo>
                    <a:pt x="984" y="39"/>
                  </a:lnTo>
                  <a:lnTo>
                    <a:pt x="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643;p73">
              <a:extLst>
                <a:ext uri="{FF2B5EF4-FFF2-40B4-BE49-F238E27FC236}">
                  <a16:creationId xmlns:a16="http://schemas.microsoft.com/office/drawing/2014/main" id="{4D88E6EF-B4ED-10AF-039B-54B5543DA352}"/>
                </a:ext>
              </a:extLst>
            </p:cNvPr>
            <p:cNvSpPr/>
            <p:nvPr/>
          </p:nvSpPr>
          <p:spPr>
            <a:xfrm>
              <a:off x="6611793" y="2689142"/>
              <a:ext cx="58862" cy="122581"/>
            </a:xfrm>
            <a:custGeom>
              <a:avLst/>
              <a:gdLst/>
              <a:ahLst/>
              <a:cxnLst/>
              <a:rect l="l" t="t" r="r" b="b"/>
              <a:pathLst>
                <a:path w="1224" h="2549" extrusionOk="0">
                  <a:moveTo>
                    <a:pt x="12" y="0"/>
                  </a:moveTo>
                  <a:lnTo>
                    <a:pt x="0" y="22"/>
                  </a:lnTo>
                  <a:cubicBezTo>
                    <a:pt x="882" y="521"/>
                    <a:pt x="1194" y="1637"/>
                    <a:pt x="699" y="2521"/>
                  </a:cubicBezTo>
                  <a:lnTo>
                    <a:pt x="691" y="2536"/>
                  </a:lnTo>
                  <a:lnTo>
                    <a:pt x="713" y="2549"/>
                  </a:lnTo>
                  <a:lnTo>
                    <a:pt x="721" y="2533"/>
                  </a:lnTo>
                  <a:cubicBezTo>
                    <a:pt x="1224" y="1639"/>
                    <a:pt x="907" y="505"/>
                    <a:pt x="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644;p73">
              <a:extLst>
                <a:ext uri="{FF2B5EF4-FFF2-40B4-BE49-F238E27FC236}">
                  <a16:creationId xmlns:a16="http://schemas.microsoft.com/office/drawing/2014/main" id="{13932C61-2911-76C2-A75F-9A0CAB685F15}"/>
                </a:ext>
              </a:extLst>
            </p:cNvPr>
            <p:cNvSpPr/>
            <p:nvPr/>
          </p:nvSpPr>
          <p:spPr>
            <a:xfrm>
              <a:off x="6827047" y="2691210"/>
              <a:ext cx="78194" cy="44050"/>
            </a:xfrm>
            <a:custGeom>
              <a:avLst/>
              <a:gdLst/>
              <a:ahLst/>
              <a:cxnLst/>
              <a:rect l="l" t="t" r="r" b="b"/>
              <a:pathLst>
                <a:path w="1626" h="916" extrusionOk="0">
                  <a:moveTo>
                    <a:pt x="1" y="1"/>
                  </a:moveTo>
                  <a:lnTo>
                    <a:pt x="1625" y="91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645;p73">
              <a:extLst>
                <a:ext uri="{FF2B5EF4-FFF2-40B4-BE49-F238E27FC236}">
                  <a16:creationId xmlns:a16="http://schemas.microsoft.com/office/drawing/2014/main" id="{EA200EEA-B818-3E8D-1BFE-E916AD6518E1}"/>
                </a:ext>
              </a:extLst>
            </p:cNvPr>
            <p:cNvSpPr/>
            <p:nvPr/>
          </p:nvSpPr>
          <p:spPr>
            <a:xfrm>
              <a:off x="6826614" y="2690104"/>
              <a:ext cx="80022" cy="47321"/>
            </a:xfrm>
            <a:custGeom>
              <a:avLst/>
              <a:gdLst/>
              <a:ahLst/>
              <a:cxnLst/>
              <a:rect l="l" t="t" r="r" b="b"/>
              <a:pathLst>
                <a:path w="1664" h="984" extrusionOk="0">
                  <a:moveTo>
                    <a:pt x="38" y="1"/>
                  </a:moveTo>
                  <a:lnTo>
                    <a:pt x="1" y="69"/>
                  </a:lnTo>
                  <a:lnTo>
                    <a:pt x="1625" y="984"/>
                  </a:lnTo>
                  <a:lnTo>
                    <a:pt x="1664" y="915"/>
                  </a:lnTo>
                  <a:lnTo>
                    <a:pt x="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646;p73">
              <a:extLst>
                <a:ext uri="{FF2B5EF4-FFF2-40B4-BE49-F238E27FC236}">
                  <a16:creationId xmlns:a16="http://schemas.microsoft.com/office/drawing/2014/main" id="{5B65DA9D-1A2C-A584-37F9-80A526F6F6E3}"/>
                </a:ext>
              </a:extLst>
            </p:cNvPr>
            <p:cNvSpPr/>
            <p:nvPr/>
          </p:nvSpPr>
          <p:spPr>
            <a:xfrm>
              <a:off x="6783140" y="2734925"/>
              <a:ext cx="122678" cy="46166"/>
            </a:xfrm>
            <a:custGeom>
              <a:avLst/>
              <a:gdLst/>
              <a:ahLst/>
              <a:cxnLst/>
              <a:rect l="l" t="t" r="r" b="b"/>
              <a:pathLst>
                <a:path w="2551" h="960" extrusionOk="0">
                  <a:moveTo>
                    <a:pt x="2527" y="0"/>
                  </a:moveTo>
                  <a:cubicBezTo>
                    <a:pt x="2190" y="598"/>
                    <a:pt x="1567" y="934"/>
                    <a:pt x="926" y="934"/>
                  </a:cubicBezTo>
                  <a:cubicBezTo>
                    <a:pt x="622" y="934"/>
                    <a:pt x="314" y="858"/>
                    <a:pt x="30" y="699"/>
                  </a:cubicBezTo>
                  <a:lnTo>
                    <a:pt x="15" y="690"/>
                  </a:lnTo>
                  <a:lnTo>
                    <a:pt x="1" y="712"/>
                  </a:lnTo>
                  <a:lnTo>
                    <a:pt x="16" y="721"/>
                  </a:lnTo>
                  <a:cubicBezTo>
                    <a:pt x="305" y="883"/>
                    <a:pt x="618" y="960"/>
                    <a:pt x="927" y="960"/>
                  </a:cubicBezTo>
                  <a:cubicBezTo>
                    <a:pt x="1577" y="960"/>
                    <a:pt x="2208" y="619"/>
                    <a:pt x="2551" y="13"/>
                  </a:cubicBezTo>
                  <a:lnTo>
                    <a:pt x="25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647;p73">
              <a:extLst>
                <a:ext uri="{FF2B5EF4-FFF2-40B4-BE49-F238E27FC236}">
                  <a16:creationId xmlns:a16="http://schemas.microsoft.com/office/drawing/2014/main" id="{1854D102-54B2-149B-29AA-D8C98A692A6B}"/>
                </a:ext>
              </a:extLst>
            </p:cNvPr>
            <p:cNvSpPr/>
            <p:nvPr/>
          </p:nvSpPr>
          <p:spPr>
            <a:xfrm>
              <a:off x="6263761" y="2966868"/>
              <a:ext cx="4232" cy="4136"/>
            </a:xfrm>
            <a:custGeom>
              <a:avLst/>
              <a:gdLst/>
              <a:ahLst/>
              <a:cxnLst/>
              <a:rect l="l" t="t" r="r" b="b"/>
              <a:pathLst>
                <a:path w="88" h="86" extrusionOk="0">
                  <a:moveTo>
                    <a:pt x="74" y="0"/>
                  </a:moveTo>
                  <a:lnTo>
                    <a:pt x="1" y="72"/>
                  </a:lnTo>
                  <a:lnTo>
                    <a:pt x="15" y="86"/>
                  </a:lnTo>
                  <a:lnTo>
                    <a:pt x="88" y="14"/>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648;p73">
              <a:extLst>
                <a:ext uri="{FF2B5EF4-FFF2-40B4-BE49-F238E27FC236}">
                  <a16:creationId xmlns:a16="http://schemas.microsoft.com/office/drawing/2014/main" id="{5C9E6D8C-BDA8-5C8B-57A7-B58DA09B65DF}"/>
                </a:ext>
              </a:extLst>
            </p:cNvPr>
            <p:cNvSpPr/>
            <p:nvPr/>
          </p:nvSpPr>
          <p:spPr>
            <a:xfrm>
              <a:off x="6270782" y="2974033"/>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649;p73">
              <a:extLst>
                <a:ext uri="{FF2B5EF4-FFF2-40B4-BE49-F238E27FC236}">
                  <a16:creationId xmlns:a16="http://schemas.microsoft.com/office/drawing/2014/main" id="{ED302EA1-0287-98F5-80D4-95791BE6250B}"/>
                </a:ext>
              </a:extLst>
            </p:cNvPr>
            <p:cNvSpPr/>
            <p:nvPr/>
          </p:nvSpPr>
          <p:spPr>
            <a:xfrm>
              <a:off x="6283478" y="2981199"/>
              <a:ext cx="9858" cy="9810"/>
            </a:xfrm>
            <a:custGeom>
              <a:avLst/>
              <a:gdLst/>
              <a:ahLst/>
              <a:cxnLst/>
              <a:rect l="l" t="t" r="r" b="b"/>
              <a:pathLst>
                <a:path w="205" h="204" extrusionOk="0">
                  <a:moveTo>
                    <a:pt x="192" y="1"/>
                  </a:moveTo>
                  <a:lnTo>
                    <a:pt x="1" y="190"/>
                  </a:lnTo>
                  <a:lnTo>
                    <a:pt x="15" y="204"/>
                  </a:lnTo>
                  <a:lnTo>
                    <a:pt x="204" y="15"/>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650;p73">
              <a:extLst>
                <a:ext uri="{FF2B5EF4-FFF2-40B4-BE49-F238E27FC236}">
                  <a16:creationId xmlns:a16="http://schemas.microsoft.com/office/drawing/2014/main" id="{1C049760-1806-D66D-2ED6-B4EB5BF30EC6}"/>
                </a:ext>
              </a:extLst>
            </p:cNvPr>
            <p:cNvSpPr/>
            <p:nvPr/>
          </p:nvSpPr>
          <p:spPr>
            <a:xfrm>
              <a:off x="6296174" y="2988316"/>
              <a:ext cx="9858" cy="9810"/>
            </a:xfrm>
            <a:custGeom>
              <a:avLst/>
              <a:gdLst/>
              <a:ahLst/>
              <a:cxnLst/>
              <a:rect l="l" t="t" r="r" b="b"/>
              <a:pathLst>
                <a:path w="205" h="204" extrusionOk="0">
                  <a:moveTo>
                    <a:pt x="192" y="0"/>
                  </a:moveTo>
                  <a:lnTo>
                    <a:pt x="1" y="190"/>
                  </a:lnTo>
                  <a:lnTo>
                    <a:pt x="13" y="203"/>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651;p73">
              <a:extLst>
                <a:ext uri="{FF2B5EF4-FFF2-40B4-BE49-F238E27FC236}">
                  <a16:creationId xmlns:a16="http://schemas.microsoft.com/office/drawing/2014/main" id="{09F6937C-976C-D8E9-6DE1-90BE400D11C1}"/>
                </a:ext>
              </a:extLst>
            </p:cNvPr>
            <p:cNvSpPr/>
            <p:nvPr/>
          </p:nvSpPr>
          <p:spPr>
            <a:xfrm>
              <a:off x="6308533" y="2994664"/>
              <a:ext cx="9907" cy="9714"/>
            </a:xfrm>
            <a:custGeom>
              <a:avLst/>
              <a:gdLst/>
              <a:ahLst/>
              <a:cxnLst/>
              <a:rect l="l" t="t" r="r" b="b"/>
              <a:pathLst>
                <a:path w="206" h="202" extrusionOk="0">
                  <a:moveTo>
                    <a:pt x="191" y="0"/>
                  </a:moveTo>
                  <a:lnTo>
                    <a:pt x="0" y="189"/>
                  </a:lnTo>
                  <a:lnTo>
                    <a:pt x="14" y="202"/>
                  </a:lnTo>
                  <a:lnTo>
                    <a:pt x="205" y="12"/>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652;p73">
              <a:extLst>
                <a:ext uri="{FF2B5EF4-FFF2-40B4-BE49-F238E27FC236}">
                  <a16:creationId xmlns:a16="http://schemas.microsoft.com/office/drawing/2014/main" id="{6DE57C7E-7713-6A29-C947-E2198C1AEFDA}"/>
                </a:ext>
              </a:extLst>
            </p:cNvPr>
            <p:cNvSpPr/>
            <p:nvPr/>
          </p:nvSpPr>
          <p:spPr>
            <a:xfrm>
              <a:off x="6321229" y="3001734"/>
              <a:ext cx="9858" cy="9810"/>
            </a:xfrm>
            <a:custGeom>
              <a:avLst/>
              <a:gdLst/>
              <a:ahLst/>
              <a:cxnLst/>
              <a:rect l="l" t="t" r="r" b="b"/>
              <a:pathLst>
                <a:path w="205" h="204"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653;p73">
              <a:extLst>
                <a:ext uri="{FF2B5EF4-FFF2-40B4-BE49-F238E27FC236}">
                  <a16:creationId xmlns:a16="http://schemas.microsoft.com/office/drawing/2014/main" id="{9FED3723-D055-D631-8CDA-76E6B0102299}"/>
                </a:ext>
              </a:extLst>
            </p:cNvPr>
            <p:cNvSpPr/>
            <p:nvPr/>
          </p:nvSpPr>
          <p:spPr>
            <a:xfrm>
              <a:off x="6333925" y="3008899"/>
              <a:ext cx="9810" cy="9858"/>
            </a:xfrm>
            <a:custGeom>
              <a:avLst/>
              <a:gdLst/>
              <a:ahLst/>
              <a:cxnLst/>
              <a:rect l="l" t="t" r="r" b="b"/>
              <a:pathLst>
                <a:path w="204" h="205" extrusionOk="0">
                  <a:moveTo>
                    <a:pt x="191" y="1"/>
                  </a:moveTo>
                  <a:lnTo>
                    <a:pt x="0" y="190"/>
                  </a:lnTo>
                  <a:lnTo>
                    <a:pt x="14" y="204"/>
                  </a:lnTo>
                  <a:lnTo>
                    <a:pt x="203"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654;p73">
              <a:extLst>
                <a:ext uri="{FF2B5EF4-FFF2-40B4-BE49-F238E27FC236}">
                  <a16:creationId xmlns:a16="http://schemas.microsoft.com/office/drawing/2014/main" id="{7E0D9590-A289-B7D7-4BB5-FB490A3153E4}"/>
                </a:ext>
              </a:extLst>
            </p:cNvPr>
            <p:cNvSpPr/>
            <p:nvPr/>
          </p:nvSpPr>
          <p:spPr>
            <a:xfrm>
              <a:off x="6346909" y="3016882"/>
              <a:ext cx="9907" cy="9858"/>
            </a:xfrm>
            <a:custGeom>
              <a:avLst/>
              <a:gdLst/>
              <a:ahLst/>
              <a:cxnLst/>
              <a:rect l="l" t="t" r="r" b="b"/>
              <a:pathLst>
                <a:path w="206" h="205"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655;p73">
              <a:extLst>
                <a:ext uri="{FF2B5EF4-FFF2-40B4-BE49-F238E27FC236}">
                  <a16:creationId xmlns:a16="http://schemas.microsoft.com/office/drawing/2014/main" id="{F2D8979D-EB1A-1F11-5200-915DDC2A21C8}"/>
                </a:ext>
              </a:extLst>
            </p:cNvPr>
            <p:cNvSpPr/>
            <p:nvPr/>
          </p:nvSpPr>
          <p:spPr>
            <a:xfrm>
              <a:off x="6359269" y="3023182"/>
              <a:ext cx="9858" cy="9810"/>
            </a:xfrm>
            <a:custGeom>
              <a:avLst/>
              <a:gdLst/>
              <a:ahLst/>
              <a:cxnLst/>
              <a:rect l="l" t="t" r="r" b="b"/>
              <a:pathLst>
                <a:path w="205" h="204" extrusionOk="0">
                  <a:moveTo>
                    <a:pt x="190" y="0"/>
                  </a:moveTo>
                  <a:lnTo>
                    <a:pt x="1" y="190"/>
                  </a:lnTo>
                  <a:lnTo>
                    <a:pt x="13" y="204"/>
                  </a:lnTo>
                  <a:lnTo>
                    <a:pt x="204" y="14"/>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656;p73">
              <a:extLst>
                <a:ext uri="{FF2B5EF4-FFF2-40B4-BE49-F238E27FC236}">
                  <a16:creationId xmlns:a16="http://schemas.microsoft.com/office/drawing/2014/main" id="{12A648D0-6294-82F1-FD31-9D3D5354682B}"/>
                </a:ext>
              </a:extLst>
            </p:cNvPr>
            <p:cNvSpPr/>
            <p:nvPr/>
          </p:nvSpPr>
          <p:spPr>
            <a:xfrm>
              <a:off x="6371965" y="3030348"/>
              <a:ext cx="9858" cy="9810"/>
            </a:xfrm>
            <a:custGeom>
              <a:avLst/>
              <a:gdLst/>
              <a:ahLst/>
              <a:cxnLst/>
              <a:rect l="l" t="t" r="r" b="b"/>
              <a:pathLst>
                <a:path w="205" h="204" extrusionOk="0">
                  <a:moveTo>
                    <a:pt x="192" y="0"/>
                  </a:moveTo>
                  <a:lnTo>
                    <a:pt x="1" y="190"/>
                  </a:lnTo>
                  <a:lnTo>
                    <a:pt x="15" y="204"/>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657;p73">
              <a:extLst>
                <a:ext uri="{FF2B5EF4-FFF2-40B4-BE49-F238E27FC236}">
                  <a16:creationId xmlns:a16="http://schemas.microsoft.com/office/drawing/2014/main" id="{F3F37E99-3492-E089-AB01-000A9361A135}"/>
                </a:ext>
              </a:extLst>
            </p:cNvPr>
            <p:cNvSpPr/>
            <p:nvPr/>
          </p:nvSpPr>
          <p:spPr>
            <a:xfrm>
              <a:off x="6384997" y="3038331"/>
              <a:ext cx="9907" cy="9810"/>
            </a:xfrm>
            <a:custGeom>
              <a:avLst/>
              <a:gdLst/>
              <a:ahLst/>
              <a:cxnLst/>
              <a:rect l="l" t="t" r="r" b="b"/>
              <a:pathLst>
                <a:path w="206" h="204" extrusionOk="0">
                  <a:moveTo>
                    <a:pt x="191" y="0"/>
                  </a:moveTo>
                  <a:lnTo>
                    <a:pt x="0" y="190"/>
                  </a:lnTo>
                  <a:lnTo>
                    <a:pt x="14" y="204"/>
                  </a:lnTo>
                  <a:lnTo>
                    <a:pt x="205"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658;p73">
              <a:extLst>
                <a:ext uri="{FF2B5EF4-FFF2-40B4-BE49-F238E27FC236}">
                  <a16:creationId xmlns:a16="http://schemas.microsoft.com/office/drawing/2014/main" id="{D7EBAC94-F303-6F0B-2F4C-408B640A5E9E}"/>
                </a:ext>
              </a:extLst>
            </p:cNvPr>
            <p:cNvSpPr/>
            <p:nvPr/>
          </p:nvSpPr>
          <p:spPr>
            <a:xfrm>
              <a:off x="6397357" y="3044679"/>
              <a:ext cx="9858" cy="9810"/>
            </a:xfrm>
            <a:custGeom>
              <a:avLst/>
              <a:gdLst/>
              <a:ahLst/>
              <a:cxnLst/>
              <a:rect l="l" t="t" r="r" b="b"/>
              <a:pathLst>
                <a:path w="205" h="204" extrusionOk="0">
                  <a:moveTo>
                    <a:pt x="190" y="0"/>
                  </a:moveTo>
                  <a:lnTo>
                    <a:pt x="1" y="190"/>
                  </a:lnTo>
                  <a:lnTo>
                    <a:pt x="13" y="204"/>
                  </a:lnTo>
                  <a:lnTo>
                    <a:pt x="204" y="14"/>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659;p73">
              <a:extLst>
                <a:ext uri="{FF2B5EF4-FFF2-40B4-BE49-F238E27FC236}">
                  <a16:creationId xmlns:a16="http://schemas.microsoft.com/office/drawing/2014/main" id="{859AE142-4235-7A06-C51D-721AF7CCBDB7}"/>
                </a:ext>
              </a:extLst>
            </p:cNvPr>
            <p:cNvSpPr/>
            <p:nvPr/>
          </p:nvSpPr>
          <p:spPr>
            <a:xfrm>
              <a:off x="6410004" y="3058048"/>
              <a:ext cx="3559" cy="3559"/>
            </a:xfrm>
            <a:custGeom>
              <a:avLst/>
              <a:gdLst/>
              <a:ahLst/>
              <a:cxnLst/>
              <a:rect l="l" t="t" r="r" b="b"/>
              <a:pathLst>
                <a:path w="74" h="74" extrusionOk="0">
                  <a:moveTo>
                    <a:pt x="59" y="0"/>
                  </a:moveTo>
                  <a:lnTo>
                    <a:pt x="0" y="59"/>
                  </a:lnTo>
                  <a:lnTo>
                    <a:pt x="14" y="73"/>
                  </a:lnTo>
                  <a:lnTo>
                    <a:pt x="73" y="14"/>
                  </a:lnTo>
                  <a:lnTo>
                    <a:pt x="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660;p73">
              <a:extLst>
                <a:ext uri="{FF2B5EF4-FFF2-40B4-BE49-F238E27FC236}">
                  <a16:creationId xmlns:a16="http://schemas.microsoft.com/office/drawing/2014/main" id="{D07D9636-77D8-18EB-600B-10A8FE279F47}"/>
                </a:ext>
              </a:extLst>
            </p:cNvPr>
            <p:cNvSpPr/>
            <p:nvPr/>
          </p:nvSpPr>
          <p:spPr>
            <a:xfrm>
              <a:off x="6239042" y="2449794"/>
              <a:ext cx="24189" cy="24093"/>
            </a:xfrm>
            <a:custGeom>
              <a:avLst/>
              <a:gdLst/>
              <a:ahLst/>
              <a:cxnLst/>
              <a:rect l="l" t="t" r="r" b="b"/>
              <a:pathLst>
                <a:path w="503" h="501" extrusionOk="0">
                  <a:moveTo>
                    <a:pt x="489" y="1"/>
                  </a:moveTo>
                  <a:lnTo>
                    <a:pt x="1" y="487"/>
                  </a:lnTo>
                  <a:lnTo>
                    <a:pt x="15" y="501"/>
                  </a:lnTo>
                  <a:lnTo>
                    <a:pt x="502" y="15"/>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661;p73">
              <a:extLst>
                <a:ext uri="{FF2B5EF4-FFF2-40B4-BE49-F238E27FC236}">
                  <a16:creationId xmlns:a16="http://schemas.microsoft.com/office/drawing/2014/main" id="{7643198D-CF2D-C2D7-6B03-3EBDB2FC5666}"/>
                </a:ext>
              </a:extLst>
            </p:cNvPr>
            <p:cNvSpPr/>
            <p:nvPr/>
          </p:nvSpPr>
          <p:spPr>
            <a:xfrm>
              <a:off x="6213458" y="2484996"/>
              <a:ext cx="33038" cy="32894"/>
            </a:xfrm>
            <a:custGeom>
              <a:avLst/>
              <a:gdLst/>
              <a:ahLst/>
              <a:cxnLst/>
              <a:rect l="l" t="t" r="r" b="b"/>
              <a:pathLst>
                <a:path w="687" h="684" extrusionOk="0">
                  <a:moveTo>
                    <a:pt x="674" y="0"/>
                  </a:moveTo>
                  <a:lnTo>
                    <a:pt x="0" y="669"/>
                  </a:lnTo>
                  <a:lnTo>
                    <a:pt x="13" y="683"/>
                  </a:lnTo>
                  <a:lnTo>
                    <a:pt x="687" y="14"/>
                  </a:lnTo>
                  <a:lnTo>
                    <a:pt x="6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662;p73">
              <a:extLst>
                <a:ext uri="{FF2B5EF4-FFF2-40B4-BE49-F238E27FC236}">
                  <a16:creationId xmlns:a16="http://schemas.microsoft.com/office/drawing/2014/main" id="{88906A83-71DA-EA05-F661-7ED046BBA603}"/>
                </a:ext>
              </a:extLst>
            </p:cNvPr>
            <p:cNvSpPr/>
            <p:nvPr/>
          </p:nvSpPr>
          <p:spPr>
            <a:xfrm>
              <a:off x="6188114" y="2529769"/>
              <a:ext cx="33134" cy="32990"/>
            </a:xfrm>
            <a:custGeom>
              <a:avLst/>
              <a:gdLst/>
              <a:ahLst/>
              <a:cxnLst/>
              <a:rect l="l" t="t" r="r" b="b"/>
              <a:pathLst>
                <a:path w="689" h="686" extrusionOk="0">
                  <a:moveTo>
                    <a:pt x="675" y="1"/>
                  </a:moveTo>
                  <a:lnTo>
                    <a:pt x="1" y="672"/>
                  </a:lnTo>
                  <a:lnTo>
                    <a:pt x="15" y="686"/>
                  </a:lnTo>
                  <a:lnTo>
                    <a:pt x="689" y="15"/>
                  </a:lnTo>
                  <a:lnTo>
                    <a:pt x="6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663;p73">
              <a:extLst>
                <a:ext uri="{FF2B5EF4-FFF2-40B4-BE49-F238E27FC236}">
                  <a16:creationId xmlns:a16="http://schemas.microsoft.com/office/drawing/2014/main" id="{2F3773BB-774A-D480-AA9B-3D07D80EE8EC}"/>
                </a:ext>
              </a:extLst>
            </p:cNvPr>
            <p:cNvSpPr/>
            <p:nvPr/>
          </p:nvSpPr>
          <p:spPr>
            <a:xfrm>
              <a:off x="6163251" y="2575503"/>
              <a:ext cx="33134" cy="32894"/>
            </a:xfrm>
            <a:custGeom>
              <a:avLst/>
              <a:gdLst/>
              <a:ahLst/>
              <a:cxnLst/>
              <a:rect l="l" t="t" r="r" b="b"/>
              <a:pathLst>
                <a:path w="689" h="684" extrusionOk="0">
                  <a:moveTo>
                    <a:pt x="675" y="0"/>
                  </a:moveTo>
                  <a:lnTo>
                    <a:pt x="1" y="669"/>
                  </a:lnTo>
                  <a:lnTo>
                    <a:pt x="15" y="683"/>
                  </a:lnTo>
                  <a:lnTo>
                    <a:pt x="689" y="14"/>
                  </a:lnTo>
                  <a:lnTo>
                    <a:pt x="6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664;p73">
              <a:extLst>
                <a:ext uri="{FF2B5EF4-FFF2-40B4-BE49-F238E27FC236}">
                  <a16:creationId xmlns:a16="http://schemas.microsoft.com/office/drawing/2014/main" id="{309DB3B0-703C-36EB-9741-B2523700D2D2}"/>
                </a:ext>
              </a:extLst>
            </p:cNvPr>
            <p:cNvSpPr/>
            <p:nvPr/>
          </p:nvSpPr>
          <p:spPr>
            <a:xfrm>
              <a:off x="6138003" y="2620372"/>
              <a:ext cx="33134" cy="32894"/>
            </a:xfrm>
            <a:custGeom>
              <a:avLst/>
              <a:gdLst/>
              <a:ahLst/>
              <a:cxnLst/>
              <a:rect l="l" t="t" r="r" b="b"/>
              <a:pathLst>
                <a:path w="689" h="684" extrusionOk="0">
                  <a:moveTo>
                    <a:pt x="675" y="0"/>
                  </a:moveTo>
                  <a:lnTo>
                    <a:pt x="1" y="670"/>
                  </a:lnTo>
                  <a:lnTo>
                    <a:pt x="15" y="684"/>
                  </a:lnTo>
                  <a:lnTo>
                    <a:pt x="689" y="13"/>
                  </a:lnTo>
                  <a:lnTo>
                    <a:pt x="6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665;p73">
              <a:extLst>
                <a:ext uri="{FF2B5EF4-FFF2-40B4-BE49-F238E27FC236}">
                  <a16:creationId xmlns:a16="http://schemas.microsoft.com/office/drawing/2014/main" id="{00ACC007-8867-59ED-B260-FBDA72FA5E60}"/>
                </a:ext>
              </a:extLst>
            </p:cNvPr>
            <p:cNvSpPr/>
            <p:nvPr/>
          </p:nvSpPr>
          <p:spPr>
            <a:xfrm>
              <a:off x="6087268" y="2735839"/>
              <a:ext cx="6685" cy="6588"/>
            </a:xfrm>
            <a:custGeom>
              <a:avLst/>
              <a:gdLst/>
              <a:ahLst/>
              <a:cxnLst/>
              <a:rect l="l" t="t" r="r" b="b"/>
              <a:pathLst>
                <a:path w="139" h="137" extrusionOk="0">
                  <a:moveTo>
                    <a:pt x="124" y="0"/>
                  </a:moveTo>
                  <a:lnTo>
                    <a:pt x="0" y="123"/>
                  </a:lnTo>
                  <a:lnTo>
                    <a:pt x="14" y="137"/>
                  </a:lnTo>
                  <a:lnTo>
                    <a:pt x="138" y="12"/>
                  </a:lnTo>
                  <a:lnTo>
                    <a:pt x="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666;p73">
              <a:extLst>
                <a:ext uri="{FF2B5EF4-FFF2-40B4-BE49-F238E27FC236}">
                  <a16:creationId xmlns:a16="http://schemas.microsoft.com/office/drawing/2014/main" id="{FCF38084-8277-3CAA-7278-0D71A9F4B138}"/>
                </a:ext>
              </a:extLst>
            </p:cNvPr>
            <p:cNvSpPr/>
            <p:nvPr/>
          </p:nvSpPr>
          <p:spPr>
            <a:xfrm>
              <a:off x="6061780" y="2753825"/>
              <a:ext cx="33134" cy="32894"/>
            </a:xfrm>
            <a:custGeom>
              <a:avLst/>
              <a:gdLst/>
              <a:ahLst/>
              <a:cxnLst/>
              <a:rect l="l" t="t" r="r" b="b"/>
              <a:pathLst>
                <a:path w="689" h="684" extrusionOk="0">
                  <a:moveTo>
                    <a:pt x="674" y="0"/>
                  </a:moveTo>
                  <a:lnTo>
                    <a:pt x="1" y="669"/>
                  </a:lnTo>
                  <a:lnTo>
                    <a:pt x="15" y="683"/>
                  </a:lnTo>
                  <a:lnTo>
                    <a:pt x="688" y="14"/>
                  </a:lnTo>
                  <a:lnTo>
                    <a:pt x="6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667;p73">
              <a:extLst>
                <a:ext uri="{FF2B5EF4-FFF2-40B4-BE49-F238E27FC236}">
                  <a16:creationId xmlns:a16="http://schemas.microsoft.com/office/drawing/2014/main" id="{E30D32B3-C188-0CAF-EE95-A57CA593C923}"/>
                </a:ext>
              </a:extLst>
            </p:cNvPr>
            <p:cNvSpPr/>
            <p:nvPr/>
          </p:nvSpPr>
          <p:spPr>
            <a:xfrm>
              <a:off x="6036965" y="2799752"/>
              <a:ext cx="33134" cy="32894"/>
            </a:xfrm>
            <a:custGeom>
              <a:avLst/>
              <a:gdLst/>
              <a:ahLst/>
              <a:cxnLst/>
              <a:rect l="l" t="t" r="r" b="b"/>
              <a:pathLst>
                <a:path w="689" h="684" extrusionOk="0">
                  <a:moveTo>
                    <a:pt x="675" y="0"/>
                  </a:moveTo>
                  <a:lnTo>
                    <a:pt x="1" y="669"/>
                  </a:lnTo>
                  <a:lnTo>
                    <a:pt x="15" y="683"/>
                  </a:lnTo>
                  <a:lnTo>
                    <a:pt x="689" y="14"/>
                  </a:lnTo>
                  <a:lnTo>
                    <a:pt x="6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668;p73">
              <a:extLst>
                <a:ext uri="{FF2B5EF4-FFF2-40B4-BE49-F238E27FC236}">
                  <a16:creationId xmlns:a16="http://schemas.microsoft.com/office/drawing/2014/main" id="{B3E4294D-7C44-CE8D-39E1-F8CAFF708347}"/>
                </a:ext>
              </a:extLst>
            </p:cNvPr>
            <p:cNvSpPr/>
            <p:nvPr/>
          </p:nvSpPr>
          <p:spPr>
            <a:xfrm>
              <a:off x="6037157" y="2842456"/>
              <a:ext cx="9810" cy="9810"/>
            </a:xfrm>
            <a:custGeom>
              <a:avLst/>
              <a:gdLst/>
              <a:ahLst/>
              <a:cxnLst/>
              <a:rect l="l" t="t" r="r" b="b"/>
              <a:pathLst>
                <a:path w="204" h="204" extrusionOk="0">
                  <a:moveTo>
                    <a:pt x="191" y="0"/>
                  </a:moveTo>
                  <a:lnTo>
                    <a:pt x="0" y="190"/>
                  </a:lnTo>
                  <a:lnTo>
                    <a:pt x="14" y="204"/>
                  </a:lnTo>
                  <a:lnTo>
                    <a:pt x="204"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669;p73">
              <a:extLst>
                <a:ext uri="{FF2B5EF4-FFF2-40B4-BE49-F238E27FC236}">
                  <a16:creationId xmlns:a16="http://schemas.microsoft.com/office/drawing/2014/main" id="{DC95B782-3A97-407D-32A3-D742C87F2380}"/>
                </a:ext>
              </a:extLst>
            </p:cNvPr>
            <p:cNvSpPr/>
            <p:nvPr/>
          </p:nvSpPr>
          <p:spPr>
            <a:xfrm>
              <a:off x="6049853" y="2849526"/>
              <a:ext cx="9810" cy="9858"/>
            </a:xfrm>
            <a:custGeom>
              <a:avLst/>
              <a:gdLst/>
              <a:ahLst/>
              <a:cxnLst/>
              <a:rect l="l" t="t" r="r" b="b"/>
              <a:pathLst>
                <a:path w="204" h="205" extrusionOk="0">
                  <a:moveTo>
                    <a:pt x="190" y="1"/>
                  </a:moveTo>
                  <a:lnTo>
                    <a:pt x="0" y="192"/>
                  </a:lnTo>
                  <a:lnTo>
                    <a:pt x="13" y="204"/>
                  </a:lnTo>
                  <a:lnTo>
                    <a:pt x="204" y="15"/>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670;p73">
              <a:extLst>
                <a:ext uri="{FF2B5EF4-FFF2-40B4-BE49-F238E27FC236}">
                  <a16:creationId xmlns:a16="http://schemas.microsoft.com/office/drawing/2014/main" id="{E410D49A-3923-B484-E328-6985BC1801DE}"/>
                </a:ext>
              </a:extLst>
            </p:cNvPr>
            <p:cNvSpPr/>
            <p:nvPr/>
          </p:nvSpPr>
          <p:spPr>
            <a:xfrm>
              <a:off x="6062164" y="2855874"/>
              <a:ext cx="9907" cy="9858"/>
            </a:xfrm>
            <a:custGeom>
              <a:avLst/>
              <a:gdLst/>
              <a:ahLst/>
              <a:cxnLst/>
              <a:rect l="l" t="t" r="r" b="b"/>
              <a:pathLst>
                <a:path w="206" h="205"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671;p73">
              <a:extLst>
                <a:ext uri="{FF2B5EF4-FFF2-40B4-BE49-F238E27FC236}">
                  <a16:creationId xmlns:a16="http://schemas.microsoft.com/office/drawing/2014/main" id="{57C74AAB-DAC5-E285-40D0-9F84DA7C99ED}"/>
                </a:ext>
              </a:extLst>
            </p:cNvPr>
            <p:cNvSpPr/>
            <p:nvPr/>
          </p:nvSpPr>
          <p:spPr>
            <a:xfrm>
              <a:off x="6075245" y="2863905"/>
              <a:ext cx="9810" cy="9810"/>
            </a:xfrm>
            <a:custGeom>
              <a:avLst/>
              <a:gdLst/>
              <a:ahLst/>
              <a:cxnLst/>
              <a:rect l="l" t="t" r="r" b="b"/>
              <a:pathLst>
                <a:path w="204" h="204" extrusionOk="0">
                  <a:moveTo>
                    <a:pt x="189" y="0"/>
                  </a:moveTo>
                  <a:lnTo>
                    <a:pt x="0" y="190"/>
                  </a:lnTo>
                  <a:lnTo>
                    <a:pt x="12" y="203"/>
                  </a:lnTo>
                  <a:lnTo>
                    <a:pt x="203" y="14"/>
                  </a:lnTo>
                  <a:lnTo>
                    <a:pt x="1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672;p73">
              <a:extLst>
                <a:ext uri="{FF2B5EF4-FFF2-40B4-BE49-F238E27FC236}">
                  <a16:creationId xmlns:a16="http://schemas.microsoft.com/office/drawing/2014/main" id="{8FEE255B-DF29-4D39-83E3-89BB866AC8E5}"/>
                </a:ext>
              </a:extLst>
            </p:cNvPr>
            <p:cNvSpPr/>
            <p:nvPr/>
          </p:nvSpPr>
          <p:spPr>
            <a:xfrm>
              <a:off x="6087845" y="2871071"/>
              <a:ext cx="9907" cy="9762"/>
            </a:xfrm>
            <a:custGeom>
              <a:avLst/>
              <a:gdLst/>
              <a:ahLst/>
              <a:cxnLst/>
              <a:rect l="l" t="t" r="r" b="b"/>
              <a:pathLst>
                <a:path w="206" h="203" extrusionOk="0">
                  <a:moveTo>
                    <a:pt x="191" y="0"/>
                  </a:moveTo>
                  <a:lnTo>
                    <a:pt x="0" y="190"/>
                  </a:lnTo>
                  <a:lnTo>
                    <a:pt x="14" y="202"/>
                  </a:lnTo>
                  <a:lnTo>
                    <a:pt x="205" y="13"/>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673;p73">
              <a:extLst>
                <a:ext uri="{FF2B5EF4-FFF2-40B4-BE49-F238E27FC236}">
                  <a16:creationId xmlns:a16="http://schemas.microsoft.com/office/drawing/2014/main" id="{72A31D14-3FD4-9FCF-51C7-C414EFC965F8}"/>
                </a:ext>
              </a:extLst>
            </p:cNvPr>
            <p:cNvSpPr/>
            <p:nvPr/>
          </p:nvSpPr>
          <p:spPr>
            <a:xfrm>
              <a:off x="6100252" y="2877322"/>
              <a:ext cx="9810" cy="9810"/>
            </a:xfrm>
            <a:custGeom>
              <a:avLst/>
              <a:gdLst/>
              <a:ahLst/>
              <a:cxnLst/>
              <a:rect l="l" t="t" r="r" b="b"/>
              <a:pathLst>
                <a:path w="204" h="204" extrusionOk="0">
                  <a:moveTo>
                    <a:pt x="191" y="1"/>
                  </a:moveTo>
                  <a:lnTo>
                    <a:pt x="0" y="190"/>
                  </a:lnTo>
                  <a:lnTo>
                    <a:pt x="14" y="204"/>
                  </a:lnTo>
                  <a:lnTo>
                    <a:pt x="204"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674;p73">
              <a:extLst>
                <a:ext uri="{FF2B5EF4-FFF2-40B4-BE49-F238E27FC236}">
                  <a16:creationId xmlns:a16="http://schemas.microsoft.com/office/drawing/2014/main" id="{D633B215-D153-1649-90B6-3D731FA95D9F}"/>
                </a:ext>
              </a:extLst>
            </p:cNvPr>
            <p:cNvSpPr/>
            <p:nvPr/>
          </p:nvSpPr>
          <p:spPr>
            <a:xfrm>
              <a:off x="6640888" y="2480812"/>
              <a:ext cx="7454" cy="7406"/>
            </a:xfrm>
            <a:custGeom>
              <a:avLst/>
              <a:gdLst/>
              <a:ahLst/>
              <a:cxnLst/>
              <a:rect l="l" t="t" r="r" b="b"/>
              <a:pathLst>
                <a:path w="155" h="154" extrusionOk="0">
                  <a:moveTo>
                    <a:pt x="140" y="0"/>
                  </a:moveTo>
                  <a:lnTo>
                    <a:pt x="1" y="140"/>
                  </a:lnTo>
                  <a:lnTo>
                    <a:pt x="13" y="154"/>
                  </a:lnTo>
                  <a:lnTo>
                    <a:pt x="154" y="14"/>
                  </a:lnTo>
                  <a:lnTo>
                    <a:pt x="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675;p73">
              <a:extLst>
                <a:ext uri="{FF2B5EF4-FFF2-40B4-BE49-F238E27FC236}">
                  <a16:creationId xmlns:a16="http://schemas.microsoft.com/office/drawing/2014/main" id="{0A6FF696-CDC4-61CF-7879-EFBD916EAA10}"/>
                </a:ext>
              </a:extLst>
            </p:cNvPr>
            <p:cNvSpPr/>
            <p:nvPr/>
          </p:nvSpPr>
          <p:spPr>
            <a:xfrm>
              <a:off x="6615640" y="2513033"/>
              <a:ext cx="20150" cy="20005"/>
            </a:xfrm>
            <a:custGeom>
              <a:avLst/>
              <a:gdLst/>
              <a:ahLst/>
              <a:cxnLst/>
              <a:rect l="l" t="t" r="r" b="b"/>
              <a:pathLst>
                <a:path w="419" h="416" extrusionOk="0">
                  <a:moveTo>
                    <a:pt x="405" y="1"/>
                  </a:moveTo>
                  <a:lnTo>
                    <a:pt x="1" y="402"/>
                  </a:lnTo>
                  <a:lnTo>
                    <a:pt x="13" y="416"/>
                  </a:lnTo>
                  <a:lnTo>
                    <a:pt x="419" y="13"/>
                  </a:lnTo>
                  <a:lnTo>
                    <a:pt x="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676;p73">
              <a:extLst>
                <a:ext uri="{FF2B5EF4-FFF2-40B4-BE49-F238E27FC236}">
                  <a16:creationId xmlns:a16="http://schemas.microsoft.com/office/drawing/2014/main" id="{DAAB4A74-DA14-C7A6-9AEC-36A168751585}"/>
                </a:ext>
              </a:extLst>
            </p:cNvPr>
            <p:cNvSpPr/>
            <p:nvPr/>
          </p:nvSpPr>
          <p:spPr>
            <a:xfrm>
              <a:off x="6590729" y="2558672"/>
              <a:ext cx="20102" cy="20054"/>
            </a:xfrm>
            <a:custGeom>
              <a:avLst/>
              <a:gdLst/>
              <a:ahLst/>
              <a:cxnLst/>
              <a:rect l="l" t="t" r="r" b="b"/>
              <a:pathLst>
                <a:path w="418" h="417" extrusionOk="0">
                  <a:moveTo>
                    <a:pt x="405" y="1"/>
                  </a:moveTo>
                  <a:lnTo>
                    <a:pt x="0" y="403"/>
                  </a:lnTo>
                  <a:lnTo>
                    <a:pt x="14" y="417"/>
                  </a:lnTo>
                  <a:lnTo>
                    <a:pt x="418" y="15"/>
                  </a:lnTo>
                  <a:lnTo>
                    <a:pt x="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677;p73">
              <a:extLst>
                <a:ext uri="{FF2B5EF4-FFF2-40B4-BE49-F238E27FC236}">
                  <a16:creationId xmlns:a16="http://schemas.microsoft.com/office/drawing/2014/main" id="{1126893C-2944-044A-B028-5374EEA14307}"/>
                </a:ext>
              </a:extLst>
            </p:cNvPr>
            <p:cNvSpPr/>
            <p:nvPr/>
          </p:nvSpPr>
          <p:spPr>
            <a:xfrm>
              <a:off x="6565097" y="2602675"/>
              <a:ext cx="20150" cy="20054"/>
            </a:xfrm>
            <a:custGeom>
              <a:avLst/>
              <a:gdLst/>
              <a:ahLst/>
              <a:cxnLst/>
              <a:rect l="l" t="t" r="r" b="b"/>
              <a:pathLst>
                <a:path w="419" h="417" extrusionOk="0">
                  <a:moveTo>
                    <a:pt x="406" y="0"/>
                  </a:moveTo>
                  <a:lnTo>
                    <a:pt x="1" y="403"/>
                  </a:lnTo>
                  <a:lnTo>
                    <a:pt x="15" y="416"/>
                  </a:lnTo>
                  <a:lnTo>
                    <a:pt x="418" y="14"/>
                  </a:lnTo>
                  <a:lnTo>
                    <a:pt x="4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678;p73">
              <a:extLst>
                <a:ext uri="{FF2B5EF4-FFF2-40B4-BE49-F238E27FC236}">
                  <a16:creationId xmlns:a16="http://schemas.microsoft.com/office/drawing/2014/main" id="{050946C4-F8BA-B711-82EA-155FF997392B}"/>
                </a:ext>
              </a:extLst>
            </p:cNvPr>
            <p:cNvSpPr/>
            <p:nvPr/>
          </p:nvSpPr>
          <p:spPr>
            <a:xfrm>
              <a:off x="6540234" y="2648457"/>
              <a:ext cx="20150" cy="19957"/>
            </a:xfrm>
            <a:custGeom>
              <a:avLst/>
              <a:gdLst/>
              <a:ahLst/>
              <a:cxnLst/>
              <a:rect l="l" t="t" r="r" b="b"/>
              <a:pathLst>
                <a:path w="419" h="415" extrusionOk="0">
                  <a:moveTo>
                    <a:pt x="404" y="0"/>
                  </a:moveTo>
                  <a:lnTo>
                    <a:pt x="0" y="402"/>
                  </a:lnTo>
                  <a:lnTo>
                    <a:pt x="14" y="415"/>
                  </a:lnTo>
                  <a:lnTo>
                    <a:pt x="418" y="13"/>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679;p73">
              <a:extLst>
                <a:ext uri="{FF2B5EF4-FFF2-40B4-BE49-F238E27FC236}">
                  <a16:creationId xmlns:a16="http://schemas.microsoft.com/office/drawing/2014/main" id="{34638911-6E0F-82B0-FD52-6E7893516C0D}"/>
                </a:ext>
              </a:extLst>
            </p:cNvPr>
            <p:cNvSpPr/>
            <p:nvPr/>
          </p:nvSpPr>
          <p:spPr>
            <a:xfrm>
              <a:off x="6514602" y="2692413"/>
              <a:ext cx="20150" cy="20005"/>
            </a:xfrm>
            <a:custGeom>
              <a:avLst/>
              <a:gdLst/>
              <a:ahLst/>
              <a:cxnLst/>
              <a:rect l="l" t="t" r="r" b="b"/>
              <a:pathLst>
                <a:path w="419" h="416" extrusionOk="0">
                  <a:moveTo>
                    <a:pt x="405" y="1"/>
                  </a:moveTo>
                  <a:lnTo>
                    <a:pt x="1" y="401"/>
                  </a:lnTo>
                  <a:lnTo>
                    <a:pt x="15" y="415"/>
                  </a:lnTo>
                  <a:lnTo>
                    <a:pt x="419" y="13"/>
                  </a:lnTo>
                  <a:lnTo>
                    <a:pt x="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680;p73">
              <a:extLst>
                <a:ext uri="{FF2B5EF4-FFF2-40B4-BE49-F238E27FC236}">
                  <a16:creationId xmlns:a16="http://schemas.microsoft.com/office/drawing/2014/main" id="{5F0042FF-8786-445B-A06A-017B944508EF}"/>
                </a:ext>
              </a:extLst>
            </p:cNvPr>
            <p:cNvSpPr/>
            <p:nvPr/>
          </p:nvSpPr>
          <p:spPr>
            <a:xfrm>
              <a:off x="6489546" y="2730212"/>
              <a:ext cx="27604" cy="27459"/>
            </a:xfrm>
            <a:custGeom>
              <a:avLst/>
              <a:gdLst/>
              <a:ahLst/>
              <a:cxnLst/>
              <a:rect l="l" t="t" r="r" b="b"/>
              <a:pathLst>
                <a:path w="574" h="571" extrusionOk="0">
                  <a:moveTo>
                    <a:pt x="559" y="1"/>
                  </a:moveTo>
                  <a:lnTo>
                    <a:pt x="0" y="556"/>
                  </a:lnTo>
                  <a:lnTo>
                    <a:pt x="13" y="570"/>
                  </a:lnTo>
                  <a:lnTo>
                    <a:pt x="573" y="13"/>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681;p73">
              <a:extLst>
                <a:ext uri="{FF2B5EF4-FFF2-40B4-BE49-F238E27FC236}">
                  <a16:creationId xmlns:a16="http://schemas.microsoft.com/office/drawing/2014/main" id="{141868F5-9192-29CF-9C76-99B7D3314CA1}"/>
                </a:ext>
              </a:extLst>
            </p:cNvPr>
            <p:cNvSpPr/>
            <p:nvPr/>
          </p:nvSpPr>
          <p:spPr>
            <a:xfrm>
              <a:off x="6464443" y="2782920"/>
              <a:ext cx="20150" cy="20054"/>
            </a:xfrm>
            <a:custGeom>
              <a:avLst/>
              <a:gdLst/>
              <a:ahLst/>
              <a:cxnLst/>
              <a:rect l="l" t="t" r="r" b="b"/>
              <a:pathLst>
                <a:path w="419" h="417" extrusionOk="0">
                  <a:moveTo>
                    <a:pt x="406" y="1"/>
                  </a:moveTo>
                  <a:lnTo>
                    <a:pt x="0" y="403"/>
                  </a:lnTo>
                  <a:lnTo>
                    <a:pt x="14" y="417"/>
                  </a:lnTo>
                  <a:lnTo>
                    <a:pt x="418" y="15"/>
                  </a:lnTo>
                  <a:lnTo>
                    <a:pt x="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682;p73">
              <a:extLst>
                <a:ext uri="{FF2B5EF4-FFF2-40B4-BE49-F238E27FC236}">
                  <a16:creationId xmlns:a16="http://schemas.microsoft.com/office/drawing/2014/main" id="{60B57925-A363-5D9D-95A7-60057D448B2F}"/>
                </a:ext>
              </a:extLst>
            </p:cNvPr>
            <p:cNvSpPr/>
            <p:nvPr/>
          </p:nvSpPr>
          <p:spPr>
            <a:xfrm>
              <a:off x="6523643" y="2737474"/>
              <a:ext cx="6204" cy="6156"/>
            </a:xfrm>
            <a:custGeom>
              <a:avLst/>
              <a:gdLst/>
              <a:ahLst/>
              <a:cxnLst/>
              <a:rect l="l" t="t" r="r" b="b"/>
              <a:pathLst>
                <a:path w="129" h="128" extrusionOk="0">
                  <a:moveTo>
                    <a:pt x="114" y="0"/>
                  </a:moveTo>
                  <a:lnTo>
                    <a:pt x="1" y="114"/>
                  </a:lnTo>
                  <a:lnTo>
                    <a:pt x="15" y="127"/>
                  </a:lnTo>
                  <a:lnTo>
                    <a:pt x="128" y="14"/>
                  </a:lnTo>
                  <a:lnTo>
                    <a:pt x="1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683;p73">
              <a:extLst>
                <a:ext uri="{FF2B5EF4-FFF2-40B4-BE49-F238E27FC236}">
                  <a16:creationId xmlns:a16="http://schemas.microsoft.com/office/drawing/2014/main" id="{96E06AA9-F88B-A134-B809-6CF0ACC05AA8}"/>
                </a:ext>
              </a:extLst>
            </p:cNvPr>
            <p:cNvSpPr/>
            <p:nvPr/>
          </p:nvSpPr>
          <p:spPr>
            <a:xfrm>
              <a:off x="6449775" y="2826923"/>
              <a:ext cx="9233" cy="9137"/>
            </a:xfrm>
            <a:custGeom>
              <a:avLst/>
              <a:gdLst/>
              <a:ahLst/>
              <a:cxnLst/>
              <a:rect l="l" t="t" r="r" b="b"/>
              <a:pathLst>
                <a:path w="192" h="190" extrusionOk="0">
                  <a:moveTo>
                    <a:pt x="178" y="0"/>
                  </a:moveTo>
                  <a:lnTo>
                    <a:pt x="1" y="176"/>
                  </a:lnTo>
                  <a:lnTo>
                    <a:pt x="15" y="190"/>
                  </a:lnTo>
                  <a:lnTo>
                    <a:pt x="192" y="14"/>
                  </a:lnTo>
                  <a:lnTo>
                    <a:pt x="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684;p73">
              <a:extLst>
                <a:ext uri="{FF2B5EF4-FFF2-40B4-BE49-F238E27FC236}">
                  <a16:creationId xmlns:a16="http://schemas.microsoft.com/office/drawing/2014/main" id="{7F227581-3F99-886D-00A9-51616FB79123}"/>
                </a:ext>
              </a:extLst>
            </p:cNvPr>
            <p:cNvSpPr/>
            <p:nvPr/>
          </p:nvSpPr>
          <p:spPr>
            <a:xfrm>
              <a:off x="6535906" y="2743581"/>
              <a:ext cx="6156" cy="6156"/>
            </a:xfrm>
            <a:custGeom>
              <a:avLst/>
              <a:gdLst/>
              <a:ahLst/>
              <a:cxnLst/>
              <a:rect l="l" t="t" r="r" b="b"/>
              <a:pathLst>
                <a:path w="128" h="128" extrusionOk="0">
                  <a:moveTo>
                    <a:pt x="115" y="0"/>
                  </a:moveTo>
                  <a:lnTo>
                    <a:pt x="0" y="114"/>
                  </a:lnTo>
                  <a:lnTo>
                    <a:pt x="14" y="128"/>
                  </a:lnTo>
                  <a:lnTo>
                    <a:pt x="128" y="14"/>
                  </a:lnTo>
                  <a:lnTo>
                    <a:pt x="1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685;p73">
              <a:extLst>
                <a:ext uri="{FF2B5EF4-FFF2-40B4-BE49-F238E27FC236}">
                  <a16:creationId xmlns:a16="http://schemas.microsoft.com/office/drawing/2014/main" id="{4A435B85-6C87-A130-38D8-0C914CF24F60}"/>
                </a:ext>
              </a:extLst>
            </p:cNvPr>
            <p:cNvSpPr/>
            <p:nvPr/>
          </p:nvSpPr>
          <p:spPr>
            <a:xfrm>
              <a:off x="6549035" y="2751709"/>
              <a:ext cx="6204" cy="6204"/>
            </a:xfrm>
            <a:custGeom>
              <a:avLst/>
              <a:gdLst/>
              <a:ahLst/>
              <a:cxnLst/>
              <a:rect l="l" t="t" r="r" b="b"/>
              <a:pathLst>
                <a:path w="129" h="129" extrusionOk="0">
                  <a:moveTo>
                    <a:pt x="114" y="1"/>
                  </a:moveTo>
                  <a:lnTo>
                    <a:pt x="1" y="114"/>
                  </a:lnTo>
                  <a:lnTo>
                    <a:pt x="15"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686;p73">
              <a:extLst>
                <a:ext uri="{FF2B5EF4-FFF2-40B4-BE49-F238E27FC236}">
                  <a16:creationId xmlns:a16="http://schemas.microsoft.com/office/drawing/2014/main" id="{6B1C79E1-682F-C63A-0892-3A8B8A513754}"/>
                </a:ext>
              </a:extLst>
            </p:cNvPr>
            <p:cNvSpPr/>
            <p:nvPr/>
          </p:nvSpPr>
          <p:spPr>
            <a:xfrm>
              <a:off x="6388700" y="2917478"/>
              <a:ext cx="20150" cy="20005"/>
            </a:xfrm>
            <a:custGeom>
              <a:avLst/>
              <a:gdLst/>
              <a:ahLst/>
              <a:cxnLst/>
              <a:rect l="l" t="t" r="r" b="b"/>
              <a:pathLst>
                <a:path w="419" h="416" extrusionOk="0">
                  <a:moveTo>
                    <a:pt x="405" y="1"/>
                  </a:moveTo>
                  <a:lnTo>
                    <a:pt x="1" y="402"/>
                  </a:lnTo>
                  <a:lnTo>
                    <a:pt x="13" y="416"/>
                  </a:lnTo>
                  <a:lnTo>
                    <a:pt x="418" y="15"/>
                  </a:lnTo>
                  <a:lnTo>
                    <a:pt x="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687;p73">
              <a:extLst>
                <a:ext uri="{FF2B5EF4-FFF2-40B4-BE49-F238E27FC236}">
                  <a16:creationId xmlns:a16="http://schemas.microsoft.com/office/drawing/2014/main" id="{707D9DC0-1283-E0BC-FFCF-E9C5D72D9074}"/>
                </a:ext>
              </a:extLst>
            </p:cNvPr>
            <p:cNvSpPr/>
            <p:nvPr/>
          </p:nvSpPr>
          <p:spPr>
            <a:xfrm>
              <a:off x="6561683" y="2758730"/>
              <a:ext cx="6156" cy="6204"/>
            </a:xfrm>
            <a:custGeom>
              <a:avLst/>
              <a:gdLst/>
              <a:ahLst/>
              <a:cxnLst/>
              <a:rect l="l" t="t" r="r" b="b"/>
              <a:pathLst>
                <a:path w="128" h="129" extrusionOk="0">
                  <a:moveTo>
                    <a:pt x="113" y="1"/>
                  </a:moveTo>
                  <a:lnTo>
                    <a:pt x="0" y="116"/>
                  </a:lnTo>
                  <a:lnTo>
                    <a:pt x="14" y="128"/>
                  </a:lnTo>
                  <a:lnTo>
                    <a:pt x="127" y="15"/>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688;p73">
              <a:extLst>
                <a:ext uri="{FF2B5EF4-FFF2-40B4-BE49-F238E27FC236}">
                  <a16:creationId xmlns:a16="http://schemas.microsoft.com/office/drawing/2014/main" id="{3C1E8153-C9D7-C6DC-9562-442AD3AAC195}"/>
                </a:ext>
              </a:extLst>
            </p:cNvPr>
            <p:cNvSpPr/>
            <p:nvPr/>
          </p:nvSpPr>
          <p:spPr>
            <a:xfrm>
              <a:off x="6363405" y="2962299"/>
              <a:ext cx="20150" cy="20054"/>
            </a:xfrm>
            <a:custGeom>
              <a:avLst/>
              <a:gdLst/>
              <a:ahLst/>
              <a:cxnLst/>
              <a:rect l="l" t="t" r="r" b="b"/>
              <a:pathLst>
                <a:path w="419" h="417" extrusionOk="0">
                  <a:moveTo>
                    <a:pt x="406" y="1"/>
                  </a:moveTo>
                  <a:lnTo>
                    <a:pt x="0" y="403"/>
                  </a:lnTo>
                  <a:lnTo>
                    <a:pt x="14" y="417"/>
                  </a:lnTo>
                  <a:lnTo>
                    <a:pt x="418" y="15"/>
                  </a:lnTo>
                  <a:lnTo>
                    <a:pt x="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689;p73">
              <a:extLst>
                <a:ext uri="{FF2B5EF4-FFF2-40B4-BE49-F238E27FC236}">
                  <a16:creationId xmlns:a16="http://schemas.microsoft.com/office/drawing/2014/main" id="{29ECC747-A5C0-9760-ACD1-6EA603EA01E6}"/>
                </a:ext>
              </a:extLst>
            </p:cNvPr>
            <p:cNvSpPr/>
            <p:nvPr/>
          </p:nvSpPr>
          <p:spPr>
            <a:xfrm>
              <a:off x="6350757" y="3007168"/>
              <a:ext cx="7550" cy="7454"/>
            </a:xfrm>
            <a:custGeom>
              <a:avLst/>
              <a:gdLst/>
              <a:ahLst/>
              <a:cxnLst/>
              <a:rect l="l" t="t" r="r" b="b"/>
              <a:pathLst>
                <a:path w="157" h="155" extrusionOk="0">
                  <a:moveTo>
                    <a:pt x="142" y="1"/>
                  </a:moveTo>
                  <a:lnTo>
                    <a:pt x="1" y="141"/>
                  </a:lnTo>
                  <a:lnTo>
                    <a:pt x="15" y="155"/>
                  </a:lnTo>
                  <a:lnTo>
                    <a:pt x="156" y="13"/>
                  </a:lnTo>
                  <a:lnTo>
                    <a:pt x="1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690;p73">
              <a:extLst>
                <a:ext uri="{FF2B5EF4-FFF2-40B4-BE49-F238E27FC236}">
                  <a16:creationId xmlns:a16="http://schemas.microsoft.com/office/drawing/2014/main" id="{EAB290F8-9279-3636-B09F-2074C71F9357}"/>
                </a:ext>
              </a:extLst>
            </p:cNvPr>
            <p:cNvSpPr/>
            <p:nvPr/>
          </p:nvSpPr>
          <p:spPr>
            <a:xfrm>
              <a:off x="6646707" y="2806436"/>
              <a:ext cx="6252" cy="6204"/>
            </a:xfrm>
            <a:custGeom>
              <a:avLst/>
              <a:gdLst/>
              <a:ahLst/>
              <a:cxnLst/>
              <a:rect l="l" t="t" r="r" b="b"/>
              <a:pathLst>
                <a:path w="130" h="129" extrusionOk="0">
                  <a:moveTo>
                    <a:pt x="116" y="1"/>
                  </a:moveTo>
                  <a:lnTo>
                    <a:pt x="1" y="114"/>
                  </a:lnTo>
                  <a:lnTo>
                    <a:pt x="15" y="128"/>
                  </a:lnTo>
                  <a:lnTo>
                    <a:pt x="130" y="15"/>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691;p73">
              <a:extLst>
                <a:ext uri="{FF2B5EF4-FFF2-40B4-BE49-F238E27FC236}">
                  <a16:creationId xmlns:a16="http://schemas.microsoft.com/office/drawing/2014/main" id="{BD184730-9F61-EB41-9845-453CF7BEF67B}"/>
                </a:ext>
              </a:extLst>
            </p:cNvPr>
            <p:cNvSpPr/>
            <p:nvPr/>
          </p:nvSpPr>
          <p:spPr>
            <a:xfrm>
              <a:off x="6659403" y="2813650"/>
              <a:ext cx="6252" cy="6156"/>
            </a:xfrm>
            <a:custGeom>
              <a:avLst/>
              <a:gdLst/>
              <a:ahLst/>
              <a:cxnLst/>
              <a:rect l="l" t="t" r="r" b="b"/>
              <a:pathLst>
                <a:path w="130" h="128" extrusionOk="0">
                  <a:moveTo>
                    <a:pt x="116" y="0"/>
                  </a:moveTo>
                  <a:lnTo>
                    <a:pt x="1" y="113"/>
                  </a:lnTo>
                  <a:lnTo>
                    <a:pt x="15" y="127"/>
                  </a:lnTo>
                  <a:lnTo>
                    <a:pt x="130" y="12"/>
                  </a:ln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692;p73">
              <a:extLst>
                <a:ext uri="{FF2B5EF4-FFF2-40B4-BE49-F238E27FC236}">
                  <a16:creationId xmlns:a16="http://schemas.microsoft.com/office/drawing/2014/main" id="{BA53D303-EB80-8E89-A0DD-CC703273D4CB}"/>
                </a:ext>
              </a:extLst>
            </p:cNvPr>
            <p:cNvSpPr/>
            <p:nvPr/>
          </p:nvSpPr>
          <p:spPr>
            <a:xfrm>
              <a:off x="6672099" y="2820719"/>
              <a:ext cx="6252" cy="6156"/>
            </a:xfrm>
            <a:custGeom>
              <a:avLst/>
              <a:gdLst/>
              <a:ahLst/>
              <a:cxnLst/>
              <a:rect l="l" t="t" r="r" b="b"/>
              <a:pathLst>
                <a:path w="130" h="128" extrusionOk="0">
                  <a:moveTo>
                    <a:pt x="116" y="1"/>
                  </a:moveTo>
                  <a:lnTo>
                    <a:pt x="1" y="115"/>
                  </a:lnTo>
                  <a:lnTo>
                    <a:pt x="15" y="128"/>
                  </a:lnTo>
                  <a:lnTo>
                    <a:pt x="130" y="15"/>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693;p73">
              <a:extLst>
                <a:ext uri="{FF2B5EF4-FFF2-40B4-BE49-F238E27FC236}">
                  <a16:creationId xmlns:a16="http://schemas.microsoft.com/office/drawing/2014/main" id="{EA443651-016B-47A1-3A7F-EE4E6880B9C3}"/>
                </a:ext>
              </a:extLst>
            </p:cNvPr>
            <p:cNvSpPr/>
            <p:nvPr/>
          </p:nvSpPr>
          <p:spPr>
            <a:xfrm>
              <a:off x="6684795" y="2827885"/>
              <a:ext cx="6204" cy="6156"/>
            </a:xfrm>
            <a:custGeom>
              <a:avLst/>
              <a:gdLst/>
              <a:ahLst/>
              <a:cxnLst/>
              <a:rect l="l" t="t" r="r" b="b"/>
              <a:pathLst>
                <a:path w="129" h="128" extrusionOk="0">
                  <a:moveTo>
                    <a:pt x="116" y="1"/>
                  </a:moveTo>
                  <a:lnTo>
                    <a:pt x="1" y="114"/>
                  </a:lnTo>
                  <a:lnTo>
                    <a:pt x="15" y="128"/>
                  </a:lnTo>
                  <a:lnTo>
                    <a:pt x="128" y="13"/>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694;p73">
              <a:extLst>
                <a:ext uri="{FF2B5EF4-FFF2-40B4-BE49-F238E27FC236}">
                  <a16:creationId xmlns:a16="http://schemas.microsoft.com/office/drawing/2014/main" id="{41593A1D-B98A-A4C3-21D9-6F0BCA7FB5B3}"/>
                </a:ext>
              </a:extLst>
            </p:cNvPr>
            <p:cNvSpPr/>
            <p:nvPr/>
          </p:nvSpPr>
          <p:spPr>
            <a:xfrm>
              <a:off x="6697875" y="2835868"/>
              <a:ext cx="6156" cy="6204"/>
            </a:xfrm>
            <a:custGeom>
              <a:avLst/>
              <a:gdLst/>
              <a:ahLst/>
              <a:cxnLst/>
              <a:rect l="l" t="t" r="r" b="b"/>
              <a:pathLst>
                <a:path w="128" h="129" extrusionOk="0">
                  <a:moveTo>
                    <a:pt x="114" y="1"/>
                  </a:moveTo>
                  <a:lnTo>
                    <a:pt x="0" y="114"/>
                  </a:lnTo>
                  <a:lnTo>
                    <a:pt x="14"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695;p73">
              <a:extLst>
                <a:ext uri="{FF2B5EF4-FFF2-40B4-BE49-F238E27FC236}">
                  <a16:creationId xmlns:a16="http://schemas.microsoft.com/office/drawing/2014/main" id="{32EFFE9C-D08B-C711-0636-704A4C994AC3}"/>
                </a:ext>
              </a:extLst>
            </p:cNvPr>
            <p:cNvSpPr/>
            <p:nvPr/>
          </p:nvSpPr>
          <p:spPr>
            <a:xfrm>
              <a:off x="6773907" y="2771041"/>
              <a:ext cx="14523" cy="14475"/>
            </a:xfrm>
            <a:custGeom>
              <a:avLst/>
              <a:gdLst/>
              <a:ahLst/>
              <a:cxnLst/>
              <a:rect l="l" t="t" r="r" b="b"/>
              <a:pathLst>
                <a:path w="302" h="301" extrusionOk="0">
                  <a:moveTo>
                    <a:pt x="288" y="1"/>
                  </a:moveTo>
                  <a:lnTo>
                    <a:pt x="0" y="287"/>
                  </a:lnTo>
                  <a:lnTo>
                    <a:pt x="14" y="301"/>
                  </a:lnTo>
                  <a:lnTo>
                    <a:pt x="301" y="15"/>
                  </a:lnTo>
                  <a:lnTo>
                    <a:pt x="2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696;p73">
              <a:extLst>
                <a:ext uri="{FF2B5EF4-FFF2-40B4-BE49-F238E27FC236}">
                  <a16:creationId xmlns:a16="http://schemas.microsoft.com/office/drawing/2014/main" id="{5B0C492E-1F5E-72A0-4AF5-48FF4441BE46}"/>
                </a:ext>
              </a:extLst>
            </p:cNvPr>
            <p:cNvSpPr/>
            <p:nvPr/>
          </p:nvSpPr>
          <p:spPr>
            <a:xfrm>
              <a:off x="6710571" y="2843034"/>
              <a:ext cx="6156" cy="6204"/>
            </a:xfrm>
            <a:custGeom>
              <a:avLst/>
              <a:gdLst/>
              <a:ahLst/>
              <a:cxnLst/>
              <a:rect l="l" t="t" r="r" b="b"/>
              <a:pathLst>
                <a:path w="128" h="129" extrusionOk="0">
                  <a:moveTo>
                    <a:pt x="114" y="1"/>
                  </a:moveTo>
                  <a:lnTo>
                    <a:pt x="0" y="114"/>
                  </a:lnTo>
                  <a:lnTo>
                    <a:pt x="14"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697;p73">
              <a:extLst>
                <a:ext uri="{FF2B5EF4-FFF2-40B4-BE49-F238E27FC236}">
                  <a16:creationId xmlns:a16="http://schemas.microsoft.com/office/drawing/2014/main" id="{8FA8D188-CB74-872F-CCC0-E8EF0ACC6520}"/>
                </a:ext>
              </a:extLst>
            </p:cNvPr>
            <p:cNvSpPr/>
            <p:nvPr/>
          </p:nvSpPr>
          <p:spPr>
            <a:xfrm>
              <a:off x="6748515" y="2809947"/>
              <a:ext cx="20102" cy="20005"/>
            </a:xfrm>
            <a:custGeom>
              <a:avLst/>
              <a:gdLst/>
              <a:ahLst/>
              <a:cxnLst/>
              <a:rect l="l" t="t" r="r" b="b"/>
              <a:pathLst>
                <a:path w="418" h="416" extrusionOk="0">
                  <a:moveTo>
                    <a:pt x="404" y="1"/>
                  </a:moveTo>
                  <a:lnTo>
                    <a:pt x="0" y="403"/>
                  </a:lnTo>
                  <a:lnTo>
                    <a:pt x="14" y="416"/>
                  </a:lnTo>
                  <a:lnTo>
                    <a:pt x="418" y="15"/>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698;p73">
              <a:extLst>
                <a:ext uri="{FF2B5EF4-FFF2-40B4-BE49-F238E27FC236}">
                  <a16:creationId xmlns:a16="http://schemas.microsoft.com/office/drawing/2014/main" id="{45B35791-6A56-C8B7-230A-8B37FD6328B6}"/>
                </a:ext>
              </a:extLst>
            </p:cNvPr>
            <p:cNvSpPr/>
            <p:nvPr/>
          </p:nvSpPr>
          <p:spPr>
            <a:xfrm>
              <a:off x="6722883" y="2849237"/>
              <a:ext cx="6156" cy="6204"/>
            </a:xfrm>
            <a:custGeom>
              <a:avLst/>
              <a:gdLst/>
              <a:ahLst/>
              <a:cxnLst/>
              <a:rect l="l" t="t" r="r" b="b"/>
              <a:pathLst>
                <a:path w="128" h="129" extrusionOk="0">
                  <a:moveTo>
                    <a:pt x="114" y="1"/>
                  </a:moveTo>
                  <a:lnTo>
                    <a:pt x="1" y="116"/>
                  </a:lnTo>
                  <a:lnTo>
                    <a:pt x="13"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699;p73">
              <a:extLst>
                <a:ext uri="{FF2B5EF4-FFF2-40B4-BE49-F238E27FC236}">
                  <a16:creationId xmlns:a16="http://schemas.microsoft.com/office/drawing/2014/main" id="{57C1D4F0-4AEB-25F5-98CB-A8C3AE176DB5}"/>
                </a:ext>
              </a:extLst>
            </p:cNvPr>
            <p:cNvSpPr/>
            <p:nvPr/>
          </p:nvSpPr>
          <p:spPr>
            <a:xfrm>
              <a:off x="6723652" y="2855681"/>
              <a:ext cx="20102" cy="20054"/>
            </a:xfrm>
            <a:custGeom>
              <a:avLst/>
              <a:gdLst/>
              <a:ahLst/>
              <a:cxnLst/>
              <a:rect l="l" t="t" r="r" b="b"/>
              <a:pathLst>
                <a:path w="418" h="417" extrusionOk="0">
                  <a:moveTo>
                    <a:pt x="404" y="0"/>
                  </a:moveTo>
                  <a:lnTo>
                    <a:pt x="0" y="402"/>
                  </a:lnTo>
                  <a:lnTo>
                    <a:pt x="13" y="416"/>
                  </a:lnTo>
                  <a:lnTo>
                    <a:pt x="418" y="14"/>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700;p73">
              <a:extLst>
                <a:ext uri="{FF2B5EF4-FFF2-40B4-BE49-F238E27FC236}">
                  <a16:creationId xmlns:a16="http://schemas.microsoft.com/office/drawing/2014/main" id="{253C1FF2-3796-1C6B-213A-6796BF8B69E8}"/>
                </a:ext>
              </a:extLst>
            </p:cNvPr>
            <p:cNvSpPr/>
            <p:nvPr/>
          </p:nvSpPr>
          <p:spPr>
            <a:xfrm>
              <a:off x="6489979" y="3096810"/>
              <a:ext cx="9907" cy="9810"/>
            </a:xfrm>
            <a:custGeom>
              <a:avLst/>
              <a:gdLst/>
              <a:ahLst/>
              <a:cxnLst/>
              <a:rect l="l" t="t" r="r" b="b"/>
              <a:pathLst>
                <a:path w="206" h="204" extrusionOk="0">
                  <a:moveTo>
                    <a:pt x="191" y="0"/>
                  </a:moveTo>
                  <a:lnTo>
                    <a:pt x="0" y="191"/>
                  </a:lnTo>
                  <a:lnTo>
                    <a:pt x="14" y="204"/>
                  </a:lnTo>
                  <a:lnTo>
                    <a:pt x="205"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701;p73">
              <a:extLst>
                <a:ext uri="{FF2B5EF4-FFF2-40B4-BE49-F238E27FC236}">
                  <a16:creationId xmlns:a16="http://schemas.microsoft.com/office/drawing/2014/main" id="{1DB636F5-41CA-1EFA-0A02-403F6DF1939A}"/>
                </a:ext>
              </a:extLst>
            </p:cNvPr>
            <p:cNvSpPr/>
            <p:nvPr/>
          </p:nvSpPr>
          <p:spPr>
            <a:xfrm>
              <a:off x="6697972" y="2899637"/>
              <a:ext cx="20198" cy="20005"/>
            </a:xfrm>
            <a:custGeom>
              <a:avLst/>
              <a:gdLst/>
              <a:ahLst/>
              <a:cxnLst/>
              <a:rect l="l" t="t" r="r" b="b"/>
              <a:pathLst>
                <a:path w="420" h="416" extrusionOk="0">
                  <a:moveTo>
                    <a:pt x="405" y="1"/>
                  </a:moveTo>
                  <a:lnTo>
                    <a:pt x="0" y="403"/>
                  </a:lnTo>
                  <a:lnTo>
                    <a:pt x="14" y="415"/>
                  </a:lnTo>
                  <a:lnTo>
                    <a:pt x="419" y="15"/>
                  </a:lnTo>
                  <a:lnTo>
                    <a:pt x="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702;p73">
              <a:extLst>
                <a:ext uri="{FF2B5EF4-FFF2-40B4-BE49-F238E27FC236}">
                  <a16:creationId xmlns:a16="http://schemas.microsoft.com/office/drawing/2014/main" id="{403F8CC8-1AFA-120D-6FE5-BB2016D503BC}"/>
                </a:ext>
              </a:extLst>
            </p:cNvPr>
            <p:cNvSpPr/>
            <p:nvPr/>
          </p:nvSpPr>
          <p:spPr>
            <a:xfrm>
              <a:off x="6748563" y="2864482"/>
              <a:ext cx="6252" cy="6156"/>
            </a:xfrm>
            <a:custGeom>
              <a:avLst/>
              <a:gdLst/>
              <a:ahLst/>
              <a:cxnLst/>
              <a:rect l="l" t="t" r="r" b="b"/>
              <a:pathLst>
                <a:path w="130" h="128" extrusionOk="0">
                  <a:moveTo>
                    <a:pt x="116" y="1"/>
                  </a:moveTo>
                  <a:lnTo>
                    <a:pt x="1" y="114"/>
                  </a:lnTo>
                  <a:lnTo>
                    <a:pt x="15" y="128"/>
                  </a:lnTo>
                  <a:lnTo>
                    <a:pt x="130" y="14"/>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703;p73">
              <a:extLst>
                <a:ext uri="{FF2B5EF4-FFF2-40B4-BE49-F238E27FC236}">
                  <a16:creationId xmlns:a16="http://schemas.microsoft.com/office/drawing/2014/main" id="{46F2DA75-EDBB-933E-71AF-409B96C25279}"/>
                </a:ext>
              </a:extLst>
            </p:cNvPr>
            <p:cNvSpPr/>
            <p:nvPr/>
          </p:nvSpPr>
          <p:spPr>
            <a:xfrm>
              <a:off x="6502675" y="3103975"/>
              <a:ext cx="9810" cy="9810"/>
            </a:xfrm>
            <a:custGeom>
              <a:avLst/>
              <a:gdLst/>
              <a:ahLst/>
              <a:cxnLst/>
              <a:rect l="l" t="t" r="r" b="b"/>
              <a:pathLst>
                <a:path w="204" h="204" extrusionOk="0">
                  <a:moveTo>
                    <a:pt x="190" y="0"/>
                  </a:moveTo>
                  <a:lnTo>
                    <a:pt x="0" y="190"/>
                  </a:lnTo>
                  <a:lnTo>
                    <a:pt x="13" y="204"/>
                  </a:lnTo>
                  <a:lnTo>
                    <a:pt x="204" y="13"/>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704;p73">
              <a:extLst>
                <a:ext uri="{FF2B5EF4-FFF2-40B4-BE49-F238E27FC236}">
                  <a16:creationId xmlns:a16="http://schemas.microsoft.com/office/drawing/2014/main" id="{22658358-2FA2-873B-175F-96B22CB1C1FF}"/>
                </a:ext>
              </a:extLst>
            </p:cNvPr>
            <p:cNvSpPr/>
            <p:nvPr/>
          </p:nvSpPr>
          <p:spPr>
            <a:xfrm>
              <a:off x="6673061" y="2945371"/>
              <a:ext cx="20150" cy="20054"/>
            </a:xfrm>
            <a:custGeom>
              <a:avLst/>
              <a:gdLst/>
              <a:ahLst/>
              <a:cxnLst/>
              <a:rect l="l" t="t" r="r" b="b"/>
              <a:pathLst>
                <a:path w="419" h="417" extrusionOk="0">
                  <a:moveTo>
                    <a:pt x="406" y="0"/>
                  </a:moveTo>
                  <a:lnTo>
                    <a:pt x="1" y="402"/>
                  </a:lnTo>
                  <a:lnTo>
                    <a:pt x="15" y="416"/>
                  </a:lnTo>
                  <a:lnTo>
                    <a:pt x="419" y="14"/>
                  </a:lnTo>
                  <a:lnTo>
                    <a:pt x="4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705;p73">
              <a:extLst>
                <a:ext uri="{FF2B5EF4-FFF2-40B4-BE49-F238E27FC236}">
                  <a16:creationId xmlns:a16="http://schemas.microsoft.com/office/drawing/2014/main" id="{0ECB3559-AB14-180C-871B-47DC0F6997D3}"/>
                </a:ext>
              </a:extLst>
            </p:cNvPr>
            <p:cNvSpPr/>
            <p:nvPr/>
          </p:nvSpPr>
          <p:spPr>
            <a:xfrm>
              <a:off x="6760970" y="2870734"/>
              <a:ext cx="6156" cy="6204"/>
            </a:xfrm>
            <a:custGeom>
              <a:avLst/>
              <a:gdLst/>
              <a:ahLst/>
              <a:cxnLst/>
              <a:rect l="l" t="t" r="r" b="b"/>
              <a:pathLst>
                <a:path w="128" h="129" extrusionOk="0">
                  <a:moveTo>
                    <a:pt x="114" y="1"/>
                  </a:moveTo>
                  <a:lnTo>
                    <a:pt x="1" y="114"/>
                  </a:lnTo>
                  <a:lnTo>
                    <a:pt x="13"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706;p73">
              <a:extLst>
                <a:ext uri="{FF2B5EF4-FFF2-40B4-BE49-F238E27FC236}">
                  <a16:creationId xmlns:a16="http://schemas.microsoft.com/office/drawing/2014/main" id="{DF7CDA62-5C95-387A-E9F4-BDF2493E85B4}"/>
                </a:ext>
              </a:extLst>
            </p:cNvPr>
            <p:cNvSpPr/>
            <p:nvPr/>
          </p:nvSpPr>
          <p:spPr>
            <a:xfrm>
              <a:off x="6515371" y="3111141"/>
              <a:ext cx="9810" cy="9810"/>
            </a:xfrm>
            <a:custGeom>
              <a:avLst/>
              <a:gdLst/>
              <a:ahLst/>
              <a:cxnLst/>
              <a:rect l="l" t="t" r="r" b="b"/>
              <a:pathLst>
                <a:path w="204" h="204" extrusionOk="0">
                  <a:moveTo>
                    <a:pt x="190" y="0"/>
                  </a:moveTo>
                  <a:lnTo>
                    <a:pt x="0" y="190"/>
                  </a:lnTo>
                  <a:lnTo>
                    <a:pt x="14" y="204"/>
                  </a:lnTo>
                  <a:lnTo>
                    <a:pt x="204" y="13"/>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707;p73">
              <a:extLst>
                <a:ext uri="{FF2B5EF4-FFF2-40B4-BE49-F238E27FC236}">
                  <a16:creationId xmlns:a16="http://schemas.microsoft.com/office/drawing/2014/main" id="{38E2EE3B-1117-08DC-FF51-EAAF88073C29}"/>
                </a:ext>
              </a:extLst>
            </p:cNvPr>
            <p:cNvSpPr/>
            <p:nvPr/>
          </p:nvSpPr>
          <p:spPr>
            <a:xfrm>
              <a:off x="6647861" y="2990240"/>
              <a:ext cx="20102" cy="20005"/>
            </a:xfrm>
            <a:custGeom>
              <a:avLst/>
              <a:gdLst/>
              <a:ahLst/>
              <a:cxnLst/>
              <a:rect l="l" t="t" r="r" b="b"/>
              <a:pathLst>
                <a:path w="418" h="416" extrusionOk="0">
                  <a:moveTo>
                    <a:pt x="405" y="0"/>
                  </a:moveTo>
                  <a:lnTo>
                    <a:pt x="0" y="403"/>
                  </a:lnTo>
                  <a:lnTo>
                    <a:pt x="14" y="415"/>
                  </a:lnTo>
                  <a:lnTo>
                    <a:pt x="418" y="14"/>
                  </a:ln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708;p73">
              <a:extLst>
                <a:ext uri="{FF2B5EF4-FFF2-40B4-BE49-F238E27FC236}">
                  <a16:creationId xmlns:a16="http://schemas.microsoft.com/office/drawing/2014/main" id="{F92C315D-AAB8-4814-7BA5-7E4256F99C29}"/>
                </a:ext>
              </a:extLst>
            </p:cNvPr>
            <p:cNvSpPr/>
            <p:nvPr/>
          </p:nvSpPr>
          <p:spPr>
            <a:xfrm>
              <a:off x="6773955" y="2878765"/>
              <a:ext cx="6252" cy="6156"/>
            </a:xfrm>
            <a:custGeom>
              <a:avLst/>
              <a:gdLst/>
              <a:ahLst/>
              <a:cxnLst/>
              <a:rect l="l" t="t" r="r" b="b"/>
              <a:pathLst>
                <a:path w="130" h="128" extrusionOk="0">
                  <a:moveTo>
                    <a:pt x="116" y="0"/>
                  </a:moveTo>
                  <a:lnTo>
                    <a:pt x="1" y="113"/>
                  </a:lnTo>
                  <a:lnTo>
                    <a:pt x="15" y="127"/>
                  </a:lnTo>
                  <a:lnTo>
                    <a:pt x="130" y="14"/>
                  </a:ln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709;p73">
              <a:extLst>
                <a:ext uri="{FF2B5EF4-FFF2-40B4-BE49-F238E27FC236}">
                  <a16:creationId xmlns:a16="http://schemas.microsoft.com/office/drawing/2014/main" id="{6EBE1325-8850-3640-8167-F83FBD5BE0C6}"/>
                </a:ext>
              </a:extLst>
            </p:cNvPr>
            <p:cNvSpPr/>
            <p:nvPr/>
          </p:nvSpPr>
          <p:spPr>
            <a:xfrm>
              <a:off x="6528356" y="3119124"/>
              <a:ext cx="9907" cy="9858"/>
            </a:xfrm>
            <a:custGeom>
              <a:avLst/>
              <a:gdLst/>
              <a:ahLst/>
              <a:cxnLst/>
              <a:rect l="l" t="t" r="r" b="b"/>
              <a:pathLst>
                <a:path w="206" h="205" extrusionOk="0">
                  <a:moveTo>
                    <a:pt x="192" y="1"/>
                  </a:moveTo>
                  <a:lnTo>
                    <a:pt x="1" y="190"/>
                  </a:lnTo>
                  <a:lnTo>
                    <a:pt x="15" y="204"/>
                  </a:lnTo>
                  <a:lnTo>
                    <a:pt x="206" y="15"/>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710;p73">
              <a:extLst>
                <a:ext uri="{FF2B5EF4-FFF2-40B4-BE49-F238E27FC236}">
                  <a16:creationId xmlns:a16="http://schemas.microsoft.com/office/drawing/2014/main" id="{9AEA701A-0E16-1661-2FD3-A7F0BBA126AB}"/>
                </a:ext>
              </a:extLst>
            </p:cNvPr>
            <p:cNvSpPr/>
            <p:nvPr/>
          </p:nvSpPr>
          <p:spPr>
            <a:xfrm>
              <a:off x="6622613" y="3035061"/>
              <a:ext cx="20102" cy="20054"/>
            </a:xfrm>
            <a:custGeom>
              <a:avLst/>
              <a:gdLst/>
              <a:ahLst/>
              <a:cxnLst/>
              <a:rect l="l" t="t" r="r" b="b"/>
              <a:pathLst>
                <a:path w="418" h="417" extrusionOk="0">
                  <a:moveTo>
                    <a:pt x="404" y="0"/>
                  </a:moveTo>
                  <a:lnTo>
                    <a:pt x="0" y="402"/>
                  </a:lnTo>
                  <a:lnTo>
                    <a:pt x="14" y="416"/>
                  </a:lnTo>
                  <a:lnTo>
                    <a:pt x="418" y="14"/>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711;p73">
              <a:extLst>
                <a:ext uri="{FF2B5EF4-FFF2-40B4-BE49-F238E27FC236}">
                  <a16:creationId xmlns:a16="http://schemas.microsoft.com/office/drawing/2014/main" id="{DD79D01F-9CEF-3963-FB2A-C0CB112DED42}"/>
                </a:ext>
              </a:extLst>
            </p:cNvPr>
            <p:cNvSpPr/>
            <p:nvPr/>
          </p:nvSpPr>
          <p:spPr>
            <a:xfrm>
              <a:off x="6786266" y="2885017"/>
              <a:ext cx="6252" cy="6252"/>
            </a:xfrm>
            <a:custGeom>
              <a:avLst/>
              <a:gdLst/>
              <a:ahLst/>
              <a:cxnLst/>
              <a:rect l="l" t="t" r="r" b="b"/>
              <a:pathLst>
                <a:path w="130" h="130" extrusionOk="0">
                  <a:moveTo>
                    <a:pt x="116" y="1"/>
                  </a:moveTo>
                  <a:lnTo>
                    <a:pt x="1" y="115"/>
                  </a:lnTo>
                  <a:lnTo>
                    <a:pt x="15" y="129"/>
                  </a:lnTo>
                  <a:lnTo>
                    <a:pt x="130" y="15"/>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712;p73">
              <a:extLst>
                <a:ext uri="{FF2B5EF4-FFF2-40B4-BE49-F238E27FC236}">
                  <a16:creationId xmlns:a16="http://schemas.microsoft.com/office/drawing/2014/main" id="{DE3A60D2-8025-FC0F-0715-D10ED6F6D661}"/>
                </a:ext>
              </a:extLst>
            </p:cNvPr>
            <p:cNvSpPr/>
            <p:nvPr/>
          </p:nvSpPr>
          <p:spPr>
            <a:xfrm>
              <a:off x="6540763" y="3125424"/>
              <a:ext cx="9810" cy="9810"/>
            </a:xfrm>
            <a:custGeom>
              <a:avLst/>
              <a:gdLst/>
              <a:ahLst/>
              <a:cxnLst/>
              <a:rect l="l" t="t" r="r" b="b"/>
              <a:pathLst>
                <a:path w="204" h="204" extrusionOk="0">
                  <a:moveTo>
                    <a:pt x="190" y="0"/>
                  </a:moveTo>
                  <a:lnTo>
                    <a:pt x="0" y="189"/>
                  </a:lnTo>
                  <a:lnTo>
                    <a:pt x="14" y="203"/>
                  </a:lnTo>
                  <a:lnTo>
                    <a:pt x="204" y="14"/>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713;p73">
              <a:extLst>
                <a:ext uri="{FF2B5EF4-FFF2-40B4-BE49-F238E27FC236}">
                  <a16:creationId xmlns:a16="http://schemas.microsoft.com/office/drawing/2014/main" id="{2A1ACD7C-D6BA-A337-483D-FA0C8D6F376A}"/>
                </a:ext>
              </a:extLst>
            </p:cNvPr>
            <p:cNvSpPr/>
            <p:nvPr/>
          </p:nvSpPr>
          <p:spPr>
            <a:xfrm>
              <a:off x="6798962" y="2892134"/>
              <a:ext cx="6204" cy="6204"/>
            </a:xfrm>
            <a:custGeom>
              <a:avLst/>
              <a:gdLst/>
              <a:ahLst/>
              <a:cxnLst/>
              <a:rect l="l" t="t" r="r" b="b"/>
              <a:pathLst>
                <a:path w="129" h="129" extrusionOk="0">
                  <a:moveTo>
                    <a:pt x="116" y="0"/>
                  </a:moveTo>
                  <a:lnTo>
                    <a:pt x="1" y="115"/>
                  </a:lnTo>
                  <a:lnTo>
                    <a:pt x="15" y="129"/>
                  </a:lnTo>
                  <a:lnTo>
                    <a:pt x="128" y="14"/>
                  </a:ln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714;p73">
              <a:extLst>
                <a:ext uri="{FF2B5EF4-FFF2-40B4-BE49-F238E27FC236}">
                  <a16:creationId xmlns:a16="http://schemas.microsoft.com/office/drawing/2014/main" id="{9546F010-5A81-795C-1A65-D71D6196531F}"/>
                </a:ext>
              </a:extLst>
            </p:cNvPr>
            <p:cNvSpPr/>
            <p:nvPr/>
          </p:nvSpPr>
          <p:spPr>
            <a:xfrm>
              <a:off x="6553748" y="3133407"/>
              <a:ext cx="9810" cy="9810"/>
            </a:xfrm>
            <a:custGeom>
              <a:avLst/>
              <a:gdLst/>
              <a:ahLst/>
              <a:cxnLst/>
              <a:rect l="l" t="t" r="r" b="b"/>
              <a:pathLst>
                <a:path w="204" h="204" extrusionOk="0">
                  <a:moveTo>
                    <a:pt x="192" y="0"/>
                  </a:moveTo>
                  <a:lnTo>
                    <a:pt x="1" y="190"/>
                  </a:lnTo>
                  <a:lnTo>
                    <a:pt x="14" y="204"/>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715;p73">
              <a:extLst>
                <a:ext uri="{FF2B5EF4-FFF2-40B4-BE49-F238E27FC236}">
                  <a16:creationId xmlns:a16="http://schemas.microsoft.com/office/drawing/2014/main" id="{2C1CCAA6-7F37-6FF0-09C4-3DDEBC769FAB}"/>
                </a:ext>
              </a:extLst>
            </p:cNvPr>
            <p:cNvSpPr/>
            <p:nvPr/>
          </p:nvSpPr>
          <p:spPr>
            <a:xfrm>
              <a:off x="6811658" y="2899348"/>
              <a:ext cx="6252" cy="6156"/>
            </a:xfrm>
            <a:custGeom>
              <a:avLst/>
              <a:gdLst/>
              <a:ahLst/>
              <a:cxnLst/>
              <a:rect l="l" t="t" r="r" b="b"/>
              <a:pathLst>
                <a:path w="130" h="128" extrusionOk="0">
                  <a:moveTo>
                    <a:pt x="116" y="1"/>
                  </a:moveTo>
                  <a:lnTo>
                    <a:pt x="1" y="114"/>
                  </a:lnTo>
                  <a:lnTo>
                    <a:pt x="15" y="128"/>
                  </a:lnTo>
                  <a:lnTo>
                    <a:pt x="130" y="13"/>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716;p73">
              <a:extLst>
                <a:ext uri="{FF2B5EF4-FFF2-40B4-BE49-F238E27FC236}">
                  <a16:creationId xmlns:a16="http://schemas.microsoft.com/office/drawing/2014/main" id="{09D0C9C7-6F0C-04D3-8C2F-CC9FC0384680}"/>
                </a:ext>
              </a:extLst>
            </p:cNvPr>
            <p:cNvSpPr/>
            <p:nvPr/>
          </p:nvSpPr>
          <p:spPr>
            <a:xfrm>
              <a:off x="6566059" y="3139659"/>
              <a:ext cx="9907" cy="9858"/>
            </a:xfrm>
            <a:custGeom>
              <a:avLst/>
              <a:gdLst/>
              <a:ahLst/>
              <a:cxnLst/>
              <a:rect l="l" t="t" r="r" b="b"/>
              <a:pathLst>
                <a:path w="206" h="205" extrusionOk="0">
                  <a:moveTo>
                    <a:pt x="192" y="1"/>
                  </a:moveTo>
                  <a:lnTo>
                    <a:pt x="1" y="192"/>
                  </a:lnTo>
                  <a:lnTo>
                    <a:pt x="15" y="204"/>
                  </a:lnTo>
                  <a:lnTo>
                    <a:pt x="206" y="15"/>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717;p73">
              <a:extLst>
                <a:ext uri="{FF2B5EF4-FFF2-40B4-BE49-F238E27FC236}">
                  <a16:creationId xmlns:a16="http://schemas.microsoft.com/office/drawing/2014/main" id="{3249D315-8072-A3BA-022F-78395CE5B993}"/>
                </a:ext>
              </a:extLst>
            </p:cNvPr>
            <p:cNvSpPr/>
            <p:nvPr/>
          </p:nvSpPr>
          <p:spPr>
            <a:xfrm>
              <a:off x="6824739" y="2907331"/>
              <a:ext cx="6204" cy="6204"/>
            </a:xfrm>
            <a:custGeom>
              <a:avLst/>
              <a:gdLst/>
              <a:ahLst/>
              <a:cxnLst/>
              <a:rect l="l" t="t" r="r" b="b"/>
              <a:pathLst>
                <a:path w="129" h="129" extrusionOk="0">
                  <a:moveTo>
                    <a:pt x="114" y="1"/>
                  </a:moveTo>
                  <a:lnTo>
                    <a:pt x="1" y="114"/>
                  </a:lnTo>
                  <a:lnTo>
                    <a:pt x="15"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718;p73">
              <a:extLst>
                <a:ext uri="{FF2B5EF4-FFF2-40B4-BE49-F238E27FC236}">
                  <a16:creationId xmlns:a16="http://schemas.microsoft.com/office/drawing/2014/main" id="{1277D829-821A-8B28-C1C0-25355540A354}"/>
                </a:ext>
              </a:extLst>
            </p:cNvPr>
            <p:cNvSpPr/>
            <p:nvPr/>
          </p:nvSpPr>
          <p:spPr>
            <a:xfrm>
              <a:off x="6579139" y="3147738"/>
              <a:ext cx="9810" cy="9810"/>
            </a:xfrm>
            <a:custGeom>
              <a:avLst/>
              <a:gdLst/>
              <a:ahLst/>
              <a:cxnLst/>
              <a:rect l="l" t="t" r="r" b="b"/>
              <a:pathLst>
                <a:path w="204" h="204" extrusionOk="0">
                  <a:moveTo>
                    <a:pt x="191" y="0"/>
                  </a:moveTo>
                  <a:lnTo>
                    <a:pt x="0" y="190"/>
                  </a:lnTo>
                  <a:lnTo>
                    <a:pt x="14" y="204"/>
                  </a:lnTo>
                  <a:lnTo>
                    <a:pt x="204"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719;p73">
              <a:extLst>
                <a:ext uri="{FF2B5EF4-FFF2-40B4-BE49-F238E27FC236}">
                  <a16:creationId xmlns:a16="http://schemas.microsoft.com/office/drawing/2014/main" id="{4A2001FC-57E7-2F3D-8F02-FC42DC48583A}"/>
                </a:ext>
              </a:extLst>
            </p:cNvPr>
            <p:cNvSpPr/>
            <p:nvPr/>
          </p:nvSpPr>
          <p:spPr>
            <a:xfrm>
              <a:off x="6837050" y="2913631"/>
              <a:ext cx="6204" cy="6156"/>
            </a:xfrm>
            <a:custGeom>
              <a:avLst/>
              <a:gdLst/>
              <a:ahLst/>
              <a:cxnLst/>
              <a:rect l="l" t="t" r="r" b="b"/>
              <a:pathLst>
                <a:path w="129" h="128" extrusionOk="0">
                  <a:moveTo>
                    <a:pt x="114" y="0"/>
                  </a:moveTo>
                  <a:lnTo>
                    <a:pt x="1" y="114"/>
                  </a:lnTo>
                  <a:lnTo>
                    <a:pt x="15" y="128"/>
                  </a:lnTo>
                  <a:lnTo>
                    <a:pt x="128" y="14"/>
                  </a:lnTo>
                  <a:lnTo>
                    <a:pt x="1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720;p73">
              <a:extLst>
                <a:ext uri="{FF2B5EF4-FFF2-40B4-BE49-F238E27FC236}">
                  <a16:creationId xmlns:a16="http://schemas.microsoft.com/office/drawing/2014/main" id="{E7A72920-59CA-0A32-97FC-6C41857DCE1B}"/>
                </a:ext>
              </a:extLst>
            </p:cNvPr>
            <p:cNvSpPr/>
            <p:nvPr/>
          </p:nvSpPr>
          <p:spPr>
            <a:xfrm>
              <a:off x="6591835" y="3154904"/>
              <a:ext cx="9810" cy="9810"/>
            </a:xfrm>
            <a:custGeom>
              <a:avLst/>
              <a:gdLst/>
              <a:ahLst/>
              <a:cxnLst/>
              <a:rect l="l" t="t" r="r" b="b"/>
              <a:pathLst>
                <a:path w="204" h="204" extrusionOk="0">
                  <a:moveTo>
                    <a:pt x="191" y="0"/>
                  </a:moveTo>
                  <a:lnTo>
                    <a:pt x="0" y="190"/>
                  </a:lnTo>
                  <a:lnTo>
                    <a:pt x="14" y="204"/>
                  </a:lnTo>
                  <a:lnTo>
                    <a:pt x="204" y="13"/>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721;p73">
              <a:extLst>
                <a:ext uri="{FF2B5EF4-FFF2-40B4-BE49-F238E27FC236}">
                  <a16:creationId xmlns:a16="http://schemas.microsoft.com/office/drawing/2014/main" id="{64EFAFFB-DA11-A419-5DB9-5BB4AEDB1E91}"/>
                </a:ext>
              </a:extLst>
            </p:cNvPr>
            <p:cNvSpPr/>
            <p:nvPr/>
          </p:nvSpPr>
          <p:spPr>
            <a:xfrm>
              <a:off x="6849746" y="2920701"/>
              <a:ext cx="6204" cy="6204"/>
            </a:xfrm>
            <a:custGeom>
              <a:avLst/>
              <a:gdLst/>
              <a:ahLst/>
              <a:cxnLst/>
              <a:rect l="l" t="t" r="r" b="b"/>
              <a:pathLst>
                <a:path w="129" h="129" extrusionOk="0">
                  <a:moveTo>
                    <a:pt x="114" y="1"/>
                  </a:moveTo>
                  <a:lnTo>
                    <a:pt x="1" y="114"/>
                  </a:lnTo>
                  <a:lnTo>
                    <a:pt x="13"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722;p73">
              <a:extLst>
                <a:ext uri="{FF2B5EF4-FFF2-40B4-BE49-F238E27FC236}">
                  <a16:creationId xmlns:a16="http://schemas.microsoft.com/office/drawing/2014/main" id="{F60D1C2B-F153-0F94-5A76-619B1EC3B048}"/>
                </a:ext>
              </a:extLst>
            </p:cNvPr>
            <p:cNvSpPr/>
            <p:nvPr/>
          </p:nvSpPr>
          <p:spPr>
            <a:xfrm>
              <a:off x="6604147" y="3161107"/>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723;p73">
              <a:extLst>
                <a:ext uri="{FF2B5EF4-FFF2-40B4-BE49-F238E27FC236}">
                  <a16:creationId xmlns:a16="http://schemas.microsoft.com/office/drawing/2014/main" id="{9DADF2EB-AEEC-402D-6EC1-A66468A583C5}"/>
                </a:ext>
              </a:extLst>
            </p:cNvPr>
            <p:cNvSpPr/>
            <p:nvPr/>
          </p:nvSpPr>
          <p:spPr>
            <a:xfrm>
              <a:off x="6862442" y="2927866"/>
              <a:ext cx="6204" cy="6252"/>
            </a:xfrm>
            <a:custGeom>
              <a:avLst/>
              <a:gdLst/>
              <a:ahLst/>
              <a:cxnLst/>
              <a:rect l="l" t="t" r="r" b="b"/>
              <a:pathLst>
                <a:path w="129" h="130" extrusionOk="0">
                  <a:moveTo>
                    <a:pt x="114" y="1"/>
                  </a:moveTo>
                  <a:lnTo>
                    <a:pt x="1" y="116"/>
                  </a:lnTo>
                  <a:lnTo>
                    <a:pt x="15" y="130"/>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724;p73">
              <a:extLst>
                <a:ext uri="{FF2B5EF4-FFF2-40B4-BE49-F238E27FC236}">
                  <a16:creationId xmlns:a16="http://schemas.microsoft.com/office/drawing/2014/main" id="{72A4578C-BAC9-C5B9-DD2D-6107C9D926C6}"/>
                </a:ext>
              </a:extLst>
            </p:cNvPr>
            <p:cNvSpPr/>
            <p:nvPr/>
          </p:nvSpPr>
          <p:spPr>
            <a:xfrm>
              <a:off x="6616843" y="3168273"/>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725;p73">
              <a:extLst>
                <a:ext uri="{FF2B5EF4-FFF2-40B4-BE49-F238E27FC236}">
                  <a16:creationId xmlns:a16="http://schemas.microsoft.com/office/drawing/2014/main" id="{EC20D2E6-30E6-C3A9-52A4-D8AC7D1FA317}"/>
                </a:ext>
              </a:extLst>
            </p:cNvPr>
            <p:cNvSpPr/>
            <p:nvPr/>
          </p:nvSpPr>
          <p:spPr>
            <a:xfrm>
              <a:off x="6875474" y="2881939"/>
              <a:ext cx="60497" cy="60161"/>
            </a:xfrm>
            <a:custGeom>
              <a:avLst/>
              <a:gdLst/>
              <a:ahLst/>
              <a:cxnLst/>
              <a:rect l="l" t="t" r="r" b="b"/>
              <a:pathLst>
                <a:path w="1258" h="1251" extrusionOk="0">
                  <a:moveTo>
                    <a:pt x="1244" y="1"/>
                  </a:moveTo>
                  <a:lnTo>
                    <a:pt x="0" y="1237"/>
                  </a:lnTo>
                  <a:lnTo>
                    <a:pt x="14" y="1251"/>
                  </a:lnTo>
                  <a:lnTo>
                    <a:pt x="1258" y="15"/>
                  </a:lnTo>
                  <a:lnTo>
                    <a:pt x="1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726;p73">
              <a:extLst>
                <a:ext uri="{FF2B5EF4-FFF2-40B4-BE49-F238E27FC236}">
                  <a16:creationId xmlns:a16="http://schemas.microsoft.com/office/drawing/2014/main" id="{AECF7CD4-1578-DA7F-3416-4C16033856C4}"/>
                </a:ext>
              </a:extLst>
            </p:cNvPr>
            <p:cNvSpPr/>
            <p:nvPr/>
          </p:nvSpPr>
          <p:spPr>
            <a:xfrm>
              <a:off x="6629827" y="3176256"/>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727;p73">
              <a:extLst>
                <a:ext uri="{FF2B5EF4-FFF2-40B4-BE49-F238E27FC236}">
                  <a16:creationId xmlns:a16="http://schemas.microsoft.com/office/drawing/2014/main" id="{16DEDC9F-B330-82F4-BB86-C9C7B8D46794}"/>
                </a:ext>
              </a:extLst>
            </p:cNvPr>
            <p:cNvSpPr/>
            <p:nvPr/>
          </p:nvSpPr>
          <p:spPr>
            <a:xfrm>
              <a:off x="6877638" y="2926856"/>
              <a:ext cx="33086" cy="32894"/>
            </a:xfrm>
            <a:custGeom>
              <a:avLst/>
              <a:gdLst/>
              <a:ahLst/>
              <a:cxnLst/>
              <a:rect l="l" t="t" r="r" b="b"/>
              <a:pathLst>
                <a:path w="688" h="684" extrusionOk="0">
                  <a:moveTo>
                    <a:pt x="674" y="0"/>
                  </a:moveTo>
                  <a:lnTo>
                    <a:pt x="0" y="669"/>
                  </a:lnTo>
                  <a:lnTo>
                    <a:pt x="14" y="683"/>
                  </a:lnTo>
                  <a:lnTo>
                    <a:pt x="688" y="13"/>
                  </a:lnTo>
                  <a:lnTo>
                    <a:pt x="6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728;p73">
              <a:extLst>
                <a:ext uri="{FF2B5EF4-FFF2-40B4-BE49-F238E27FC236}">
                  <a16:creationId xmlns:a16="http://schemas.microsoft.com/office/drawing/2014/main" id="{DC938419-313F-CE8C-5D9F-9EEA460C2312}"/>
                </a:ext>
              </a:extLst>
            </p:cNvPr>
            <p:cNvSpPr/>
            <p:nvPr/>
          </p:nvSpPr>
          <p:spPr>
            <a:xfrm>
              <a:off x="6642234" y="3182604"/>
              <a:ext cx="9858" cy="9810"/>
            </a:xfrm>
            <a:custGeom>
              <a:avLst/>
              <a:gdLst/>
              <a:ahLst/>
              <a:cxnLst/>
              <a:rect l="l" t="t" r="r" b="b"/>
              <a:pathLst>
                <a:path w="205" h="204" extrusionOk="0">
                  <a:moveTo>
                    <a:pt x="190" y="0"/>
                  </a:moveTo>
                  <a:lnTo>
                    <a:pt x="1" y="190"/>
                  </a:lnTo>
                  <a:lnTo>
                    <a:pt x="15" y="204"/>
                  </a:lnTo>
                  <a:lnTo>
                    <a:pt x="204" y="13"/>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729;p73">
              <a:extLst>
                <a:ext uri="{FF2B5EF4-FFF2-40B4-BE49-F238E27FC236}">
                  <a16:creationId xmlns:a16="http://schemas.microsoft.com/office/drawing/2014/main" id="{497DFF84-3D6A-1787-3C7D-B4F37CE6DF89}"/>
                </a:ext>
              </a:extLst>
            </p:cNvPr>
            <p:cNvSpPr/>
            <p:nvPr/>
          </p:nvSpPr>
          <p:spPr>
            <a:xfrm>
              <a:off x="6654930" y="3189721"/>
              <a:ext cx="9810" cy="9810"/>
            </a:xfrm>
            <a:custGeom>
              <a:avLst/>
              <a:gdLst/>
              <a:ahLst/>
              <a:cxnLst/>
              <a:rect l="l" t="t" r="r" b="b"/>
              <a:pathLst>
                <a:path w="204" h="204" extrusionOk="0">
                  <a:moveTo>
                    <a:pt x="192" y="0"/>
                  </a:moveTo>
                  <a:lnTo>
                    <a:pt x="1" y="189"/>
                  </a:lnTo>
                  <a:lnTo>
                    <a:pt x="15" y="203"/>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730;p73">
              <a:extLst>
                <a:ext uri="{FF2B5EF4-FFF2-40B4-BE49-F238E27FC236}">
                  <a16:creationId xmlns:a16="http://schemas.microsoft.com/office/drawing/2014/main" id="{400B0C79-E9C4-7B49-3A93-3C20CA5807E3}"/>
                </a:ext>
              </a:extLst>
            </p:cNvPr>
            <p:cNvSpPr/>
            <p:nvPr/>
          </p:nvSpPr>
          <p:spPr>
            <a:xfrm>
              <a:off x="6852006" y="2970763"/>
              <a:ext cx="33134" cy="32894"/>
            </a:xfrm>
            <a:custGeom>
              <a:avLst/>
              <a:gdLst/>
              <a:ahLst/>
              <a:cxnLst/>
              <a:rect l="l" t="t" r="r" b="b"/>
              <a:pathLst>
                <a:path w="689" h="684" extrusionOk="0">
                  <a:moveTo>
                    <a:pt x="674" y="0"/>
                  </a:moveTo>
                  <a:lnTo>
                    <a:pt x="0" y="669"/>
                  </a:lnTo>
                  <a:lnTo>
                    <a:pt x="14" y="683"/>
                  </a:lnTo>
                  <a:lnTo>
                    <a:pt x="688" y="14"/>
                  </a:lnTo>
                  <a:lnTo>
                    <a:pt x="6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731;p73">
              <a:extLst>
                <a:ext uri="{FF2B5EF4-FFF2-40B4-BE49-F238E27FC236}">
                  <a16:creationId xmlns:a16="http://schemas.microsoft.com/office/drawing/2014/main" id="{09DEC313-2C46-4DFB-0F07-5FE42EC7D9F5}"/>
                </a:ext>
              </a:extLst>
            </p:cNvPr>
            <p:cNvSpPr/>
            <p:nvPr/>
          </p:nvSpPr>
          <p:spPr>
            <a:xfrm>
              <a:off x="6667915" y="3197753"/>
              <a:ext cx="9907" cy="9858"/>
            </a:xfrm>
            <a:custGeom>
              <a:avLst/>
              <a:gdLst/>
              <a:ahLst/>
              <a:cxnLst/>
              <a:rect l="l" t="t" r="r" b="b"/>
              <a:pathLst>
                <a:path w="206" h="205" extrusionOk="0">
                  <a:moveTo>
                    <a:pt x="192" y="1"/>
                  </a:moveTo>
                  <a:lnTo>
                    <a:pt x="1" y="190"/>
                  </a:lnTo>
                  <a:lnTo>
                    <a:pt x="15" y="204"/>
                  </a:lnTo>
                  <a:lnTo>
                    <a:pt x="206" y="15"/>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732;p73">
              <a:extLst>
                <a:ext uri="{FF2B5EF4-FFF2-40B4-BE49-F238E27FC236}">
                  <a16:creationId xmlns:a16="http://schemas.microsoft.com/office/drawing/2014/main" id="{7DDCE6AD-F866-6EC3-3089-FCD7AD3BC021}"/>
                </a:ext>
              </a:extLst>
            </p:cNvPr>
            <p:cNvSpPr/>
            <p:nvPr/>
          </p:nvSpPr>
          <p:spPr>
            <a:xfrm>
              <a:off x="6831375" y="3015632"/>
              <a:ext cx="28517" cy="28277"/>
            </a:xfrm>
            <a:custGeom>
              <a:avLst/>
              <a:gdLst/>
              <a:ahLst/>
              <a:cxnLst/>
              <a:rect l="l" t="t" r="r" b="b"/>
              <a:pathLst>
                <a:path w="593" h="588" extrusionOk="0">
                  <a:moveTo>
                    <a:pt x="579" y="0"/>
                  </a:moveTo>
                  <a:lnTo>
                    <a:pt x="1" y="573"/>
                  </a:lnTo>
                  <a:lnTo>
                    <a:pt x="15" y="587"/>
                  </a:lnTo>
                  <a:lnTo>
                    <a:pt x="593" y="14"/>
                  </a:lnTo>
                  <a:lnTo>
                    <a:pt x="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733;p73">
              <a:extLst>
                <a:ext uri="{FF2B5EF4-FFF2-40B4-BE49-F238E27FC236}">
                  <a16:creationId xmlns:a16="http://schemas.microsoft.com/office/drawing/2014/main" id="{6FB57880-6C58-FA14-64E0-E5B86C305033}"/>
                </a:ext>
              </a:extLst>
            </p:cNvPr>
            <p:cNvSpPr/>
            <p:nvPr/>
          </p:nvSpPr>
          <p:spPr>
            <a:xfrm>
              <a:off x="6680611" y="3204870"/>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734;p73">
              <a:extLst>
                <a:ext uri="{FF2B5EF4-FFF2-40B4-BE49-F238E27FC236}">
                  <a16:creationId xmlns:a16="http://schemas.microsoft.com/office/drawing/2014/main" id="{A12C257D-2ACE-47D4-D118-C4F4AB818F2F}"/>
                </a:ext>
              </a:extLst>
            </p:cNvPr>
            <p:cNvSpPr/>
            <p:nvPr/>
          </p:nvSpPr>
          <p:spPr>
            <a:xfrm>
              <a:off x="6693307" y="3212036"/>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735;p73">
              <a:extLst>
                <a:ext uri="{FF2B5EF4-FFF2-40B4-BE49-F238E27FC236}">
                  <a16:creationId xmlns:a16="http://schemas.microsoft.com/office/drawing/2014/main" id="{54E4DC34-B19E-A551-7018-E2F7A29B04A2}"/>
                </a:ext>
              </a:extLst>
            </p:cNvPr>
            <p:cNvSpPr/>
            <p:nvPr/>
          </p:nvSpPr>
          <p:spPr>
            <a:xfrm>
              <a:off x="6776600" y="3122779"/>
              <a:ext cx="16399" cy="16351"/>
            </a:xfrm>
            <a:custGeom>
              <a:avLst/>
              <a:gdLst/>
              <a:ahLst/>
              <a:cxnLst/>
              <a:rect l="l" t="t" r="r" b="b"/>
              <a:pathLst>
                <a:path w="341" h="340" extrusionOk="0">
                  <a:moveTo>
                    <a:pt x="326" y="1"/>
                  </a:moveTo>
                  <a:lnTo>
                    <a:pt x="0" y="325"/>
                  </a:lnTo>
                  <a:lnTo>
                    <a:pt x="14" y="339"/>
                  </a:lnTo>
                  <a:lnTo>
                    <a:pt x="340" y="15"/>
                  </a:lnTo>
                  <a:lnTo>
                    <a:pt x="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736;p73">
              <a:extLst>
                <a:ext uri="{FF2B5EF4-FFF2-40B4-BE49-F238E27FC236}">
                  <a16:creationId xmlns:a16="http://schemas.microsoft.com/office/drawing/2014/main" id="{560A3B75-2A77-3606-52E9-72EE55EFBF29}"/>
                </a:ext>
              </a:extLst>
            </p:cNvPr>
            <p:cNvSpPr/>
            <p:nvPr/>
          </p:nvSpPr>
          <p:spPr>
            <a:xfrm>
              <a:off x="6705618" y="3218239"/>
              <a:ext cx="9907" cy="9810"/>
            </a:xfrm>
            <a:custGeom>
              <a:avLst/>
              <a:gdLst/>
              <a:ahLst/>
              <a:cxnLst/>
              <a:rect l="l" t="t" r="r" b="b"/>
              <a:pathLst>
                <a:path w="206" h="204" extrusionOk="0">
                  <a:moveTo>
                    <a:pt x="192" y="0"/>
                  </a:moveTo>
                  <a:lnTo>
                    <a:pt x="1" y="191"/>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737;p73">
              <a:extLst>
                <a:ext uri="{FF2B5EF4-FFF2-40B4-BE49-F238E27FC236}">
                  <a16:creationId xmlns:a16="http://schemas.microsoft.com/office/drawing/2014/main" id="{660E5422-22F1-F530-8770-C25DDD5E1FA1}"/>
                </a:ext>
              </a:extLst>
            </p:cNvPr>
            <p:cNvSpPr/>
            <p:nvPr/>
          </p:nvSpPr>
          <p:spPr>
            <a:xfrm>
              <a:off x="6751352" y="3151008"/>
              <a:ext cx="33134" cy="32990"/>
            </a:xfrm>
            <a:custGeom>
              <a:avLst/>
              <a:gdLst/>
              <a:ahLst/>
              <a:cxnLst/>
              <a:rect l="l" t="t" r="r" b="b"/>
              <a:pathLst>
                <a:path w="689" h="686" extrusionOk="0">
                  <a:moveTo>
                    <a:pt x="674" y="1"/>
                  </a:moveTo>
                  <a:lnTo>
                    <a:pt x="0" y="671"/>
                  </a:lnTo>
                  <a:lnTo>
                    <a:pt x="14" y="685"/>
                  </a:lnTo>
                  <a:lnTo>
                    <a:pt x="688" y="15"/>
                  </a:lnTo>
                  <a:lnTo>
                    <a:pt x="6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738;p73">
              <a:extLst>
                <a:ext uri="{FF2B5EF4-FFF2-40B4-BE49-F238E27FC236}">
                  <a16:creationId xmlns:a16="http://schemas.microsoft.com/office/drawing/2014/main" id="{3146B711-B6F3-675B-8068-22E1ABC5DD9A}"/>
                </a:ext>
              </a:extLst>
            </p:cNvPr>
            <p:cNvSpPr/>
            <p:nvPr/>
          </p:nvSpPr>
          <p:spPr>
            <a:xfrm>
              <a:off x="6718314" y="3195011"/>
              <a:ext cx="40540" cy="40203"/>
            </a:xfrm>
            <a:custGeom>
              <a:avLst/>
              <a:gdLst/>
              <a:ahLst/>
              <a:cxnLst/>
              <a:rect l="l" t="t" r="r" b="b"/>
              <a:pathLst>
                <a:path w="843" h="836" extrusionOk="0">
                  <a:moveTo>
                    <a:pt x="829" y="0"/>
                  </a:moveTo>
                  <a:lnTo>
                    <a:pt x="1" y="822"/>
                  </a:lnTo>
                  <a:lnTo>
                    <a:pt x="15" y="836"/>
                  </a:lnTo>
                  <a:lnTo>
                    <a:pt x="843" y="14"/>
                  </a:lnTo>
                  <a:lnTo>
                    <a:pt x="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739;p73">
              <a:extLst>
                <a:ext uri="{FF2B5EF4-FFF2-40B4-BE49-F238E27FC236}">
                  <a16:creationId xmlns:a16="http://schemas.microsoft.com/office/drawing/2014/main" id="{46F4223D-AAFE-F3DE-2C3B-914F1CA4EB40}"/>
                </a:ext>
              </a:extLst>
            </p:cNvPr>
            <p:cNvSpPr/>
            <p:nvPr/>
          </p:nvSpPr>
          <p:spPr>
            <a:xfrm>
              <a:off x="6731010" y="3239880"/>
              <a:ext cx="2597" cy="2501"/>
            </a:xfrm>
            <a:custGeom>
              <a:avLst/>
              <a:gdLst/>
              <a:ahLst/>
              <a:cxnLst/>
              <a:rect l="l" t="t" r="r" b="b"/>
              <a:pathLst>
                <a:path w="54" h="52" extrusionOk="0">
                  <a:moveTo>
                    <a:pt x="40" y="0"/>
                  </a:moveTo>
                  <a:lnTo>
                    <a:pt x="1" y="39"/>
                  </a:lnTo>
                  <a:lnTo>
                    <a:pt x="15" y="52"/>
                  </a:lnTo>
                  <a:lnTo>
                    <a:pt x="54" y="14"/>
                  </a:lnTo>
                  <a:lnTo>
                    <a:pt x="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740;p73">
              <a:extLst>
                <a:ext uri="{FF2B5EF4-FFF2-40B4-BE49-F238E27FC236}">
                  <a16:creationId xmlns:a16="http://schemas.microsoft.com/office/drawing/2014/main" id="{661098F5-65C7-18EB-6DE0-C41D44F1B697}"/>
                </a:ext>
              </a:extLst>
            </p:cNvPr>
            <p:cNvSpPr/>
            <p:nvPr/>
          </p:nvSpPr>
          <p:spPr>
            <a:xfrm>
              <a:off x="6777850" y="2545110"/>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741;p73">
              <a:extLst>
                <a:ext uri="{FF2B5EF4-FFF2-40B4-BE49-F238E27FC236}">
                  <a16:creationId xmlns:a16="http://schemas.microsoft.com/office/drawing/2014/main" id="{80B875BE-BA06-09EF-FE6B-1AA2F0F02F75}"/>
                </a:ext>
              </a:extLst>
            </p:cNvPr>
            <p:cNvSpPr/>
            <p:nvPr/>
          </p:nvSpPr>
          <p:spPr>
            <a:xfrm>
              <a:off x="6790979" y="2553093"/>
              <a:ext cx="9858" cy="9810"/>
            </a:xfrm>
            <a:custGeom>
              <a:avLst/>
              <a:gdLst/>
              <a:ahLst/>
              <a:cxnLst/>
              <a:rect l="l" t="t" r="r" b="b"/>
              <a:pathLst>
                <a:path w="205" h="204" extrusionOk="0">
                  <a:moveTo>
                    <a:pt x="192" y="0"/>
                  </a:moveTo>
                  <a:lnTo>
                    <a:pt x="1" y="190"/>
                  </a:lnTo>
                  <a:lnTo>
                    <a:pt x="15" y="204"/>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742;p73">
              <a:extLst>
                <a:ext uri="{FF2B5EF4-FFF2-40B4-BE49-F238E27FC236}">
                  <a16:creationId xmlns:a16="http://schemas.microsoft.com/office/drawing/2014/main" id="{25A6E1A2-3601-89A3-A77D-DBB17392B4B4}"/>
                </a:ext>
              </a:extLst>
            </p:cNvPr>
            <p:cNvSpPr/>
            <p:nvPr/>
          </p:nvSpPr>
          <p:spPr>
            <a:xfrm>
              <a:off x="6803675" y="2560259"/>
              <a:ext cx="9858" cy="9810"/>
            </a:xfrm>
            <a:custGeom>
              <a:avLst/>
              <a:gdLst/>
              <a:ahLst/>
              <a:cxnLst/>
              <a:rect l="l" t="t" r="r" b="b"/>
              <a:pathLst>
                <a:path w="205" h="204" extrusionOk="0">
                  <a:moveTo>
                    <a:pt x="192" y="0"/>
                  </a:moveTo>
                  <a:lnTo>
                    <a:pt x="1" y="190"/>
                  </a:lnTo>
                  <a:lnTo>
                    <a:pt x="15" y="204"/>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743;p73">
              <a:extLst>
                <a:ext uri="{FF2B5EF4-FFF2-40B4-BE49-F238E27FC236}">
                  <a16:creationId xmlns:a16="http://schemas.microsoft.com/office/drawing/2014/main" id="{4766C399-DCB6-3FC6-59E6-14F07B34306B}"/>
                </a:ext>
              </a:extLst>
            </p:cNvPr>
            <p:cNvSpPr/>
            <p:nvPr/>
          </p:nvSpPr>
          <p:spPr>
            <a:xfrm>
              <a:off x="6815938" y="2566510"/>
              <a:ext cx="9907" cy="9858"/>
            </a:xfrm>
            <a:custGeom>
              <a:avLst/>
              <a:gdLst/>
              <a:ahLst/>
              <a:cxnLst/>
              <a:rect l="l" t="t" r="r" b="b"/>
              <a:pathLst>
                <a:path w="206" h="205"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744;p73">
              <a:extLst>
                <a:ext uri="{FF2B5EF4-FFF2-40B4-BE49-F238E27FC236}">
                  <a16:creationId xmlns:a16="http://schemas.microsoft.com/office/drawing/2014/main" id="{82F9908E-554A-7F21-0AE3-3EEFD50BBAA7}"/>
                </a:ext>
              </a:extLst>
            </p:cNvPr>
            <p:cNvSpPr/>
            <p:nvPr/>
          </p:nvSpPr>
          <p:spPr>
            <a:xfrm>
              <a:off x="6828634" y="2573676"/>
              <a:ext cx="9907" cy="9762"/>
            </a:xfrm>
            <a:custGeom>
              <a:avLst/>
              <a:gdLst/>
              <a:ahLst/>
              <a:cxnLst/>
              <a:rect l="l" t="t" r="r" b="b"/>
              <a:pathLst>
                <a:path w="206" h="203" extrusionOk="0">
                  <a:moveTo>
                    <a:pt x="191" y="1"/>
                  </a:moveTo>
                  <a:lnTo>
                    <a:pt x="0" y="190"/>
                  </a:lnTo>
                  <a:lnTo>
                    <a:pt x="14" y="203"/>
                  </a:lnTo>
                  <a:lnTo>
                    <a:pt x="205" y="13"/>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745;p73">
              <a:extLst>
                <a:ext uri="{FF2B5EF4-FFF2-40B4-BE49-F238E27FC236}">
                  <a16:creationId xmlns:a16="http://schemas.microsoft.com/office/drawing/2014/main" id="{ED2FC916-6C0F-ADAA-AFCA-4FB1FF6BAE90}"/>
                </a:ext>
              </a:extLst>
            </p:cNvPr>
            <p:cNvSpPr/>
            <p:nvPr/>
          </p:nvSpPr>
          <p:spPr>
            <a:xfrm>
              <a:off x="6841330" y="2580793"/>
              <a:ext cx="9907" cy="9810"/>
            </a:xfrm>
            <a:custGeom>
              <a:avLst/>
              <a:gdLst/>
              <a:ahLst/>
              <a:cxnLst/>
              <a:rect l="l" t="t" r="r" b="b"/>
              <a:pathLst>
                <a:path w="206" h="204" extrusionOk="0">
                  <a:moveTo>
                    <a:pt x="191" y="0"/>
                  </a:moveTo>
                  <a:lnTo>
                    <a:pt x="0" y="190"/>
                  </a:lnTo>
                  <a:lnTo>
                    <a:pt x="14" y="204"/>
                  </a:lnTo>
                  <a:lnTo>
                    <a:pt x="205"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746;p73">
              <a:extLst>
                <a:ext uri="{FF2B5EF4-FFF2-40B4-BE49-F238E27FC236}">
                  <a16:creationId xmlns:a16="http://schemas.microsoft.com/office/drawing/2014/main" id="{388DAE12-294F-F163-7BE1-635EAF0D959C}"/>
                </a:ext>
              </a:extLst>
            </p:cNvPr>
            <p:cNvSpPr/>
            <p:nvPr/>
          </p:nvSpPr>
          <p:spPr>
            <a:xfrm>
              <a:off x="6854026" y="2587959"/>
              <a:ext cx="9907" cy="9810"/>
            </a:xfrm>
            <a:custGeom>
              <a:avLst/>
              <a:gdLst/>
              <a:ahLst/>
              <a:cxnLst/>
              <a:rect l="l" t="t" r="r" b="b"/>
              <a:pathLst>
                <a:path w="206" h="204" extrusionOk="0">
                  <a:moveTo>
                    <a:pt x="191" y="0"/>
                  </a:moveTo>
                  <a:lnTo>
                    <a:pt x="0" y="190"/>
                  </a:lnTo>
                  <a:lnTo>
                    <a:pt x="14" y="204"/>
                  </a:lnTo>
                  <a:lnTo>
                    <a:pt x="205"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747;p73">
              <a:extLst>
                <a:ext uri="{FF2B5EF4-FFF2-40B4-BE49-F238E27FC236}">
                  <a16:creationId xmlns:a16="http://schemas.microsoft.com/office/drawing/2014/main" id="{38277D25-79D0-1CD9-0C19-D15C32520E87}"/>
                </a:ext>
              </a:extLst>
            </p:cNvPr>
            <p:cNvSpPr/>
            <p:nvPr/>
          </p:nvSpPr>
          <p:spPr>
            <a:xfrm>
              <a:off x="6867107" y="2595942"/>
              <a:ext cx="9907" cy="9810"/>
            </a:xfrm>
            <a:custGeom>
              <a:avLst/>
              <a:gdLst/>
              <a:ahLst/>
              <a:cxnLst/>
              <a:rect l="l" t="t" r="r" b="b"/>
              <a:pathLst>
                <a:path w="206" h="204"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748;p73">
              <a:extLst>
                <a:ext uri="{FF2B5EF4-FFF2-40B4-BE49-F238E27FC236}">
                  <a16:creationId xmlns:a16="http://schemas.microsoft.com/office/drawing/2014/main" id="{80AC180F-08F1-B8C8-7003-F08AEEBAABAC}"/>
                </a:ext>
              </a:extLst>
            </p:cNvPr>
            <p:cNvSpPr/>
            <p:nvPr/>
          </p:nvSpPr>
          <p:spPr>
            <a:xfrm>
              <a:off x="6879803" y="2603108"/>
              <a:ext cx="9907" cy="9858"/>
            </a:xfrm>
            <a:custGeom>
              <a:avLst/>
              <a:gdLst/>
              <a:ahLst/>
              <a:cxnLst/>
              <a:rect l="l" t="t" r="r" b="b"/>
              <a:pathLst>
                <a:path w="206" h="205"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749;p73">
              <a:extLst>
                <a:ext uri="{FF2B5EF4-FFF2-40B4-BE49-F238E27FC236}">
                  <a16:creationId xmlns:a16="http://schemas.microsoft.com/office/drawing/2014/main" id="{FB15478F-4DA2-55AC-7639-CE8ED031356C}"/>
                </a:ext>
              </a:extLst>
            </p:cNvPr>
            <p:cNvSpPr/>
            <p:nvPr/>
          </p:nvSpPr>
          <p:spPr>
            <a:xfrm>
              <a:off x="6892114" y="2609408"/>
              <a:ext cx="9810" cy="9810"/>
            </a:xfrm>
            <a:custGeom>
              <a:avLst/>
              <a:gdLst/>
              <a:ahLst/>
              <a:cxnLst/>
              <a:rect l="l" t="t" r="r" b="b"/>
              <a:pathLst>
                <a:path w="204" h="204" extrusionOk="0">
                  <a:moveTo>
                    <a:pt x="190" y="0"/>
                  </a:moveTo>
                  <a:lnTo>
                    <a:pt x="0" y="190"/>
                  </a:lnTo>
                  <a:lnTo>
                    <a:pt x="13" y="204"/>
                  </a:lnTo>
                  <a:lnTo>
                    <a:pt x="204" y="14"/>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750;p73">
              <a:extLst>
                <a:ext uri="{FF2B5EF4-FFF2-40B4-BE49-F238E27FC236}">
                  <a16:creationId xmlns:a16="http://schemas.microsoft.com/office/drawing/2014/main" id="{47645696-1BF3-A5EE-143B-E662AD8342FF}"/>
                </a:ext>
              </a:extLst>
            </p:cNvPr>
            <p:cNvSpPr/>
            <p:nvPr/>
          </p:nvSpPr>
          <p:spPr>
            <a:xfrm>
              <a:off x="6905194" y="2617391"/>
              <a:ext cx="9810" cy="9810"/>
            </a:xfrm>
            <a:custGeom>
              <a:avLst/>
              <a:gdLst/>
              <a:ahLst/>
              <a:cxnLst/>
              <a:rect l="l" t="t" r="r" b="b"/>
              <a:pathLst>
                <a:path w="204" h="204" extrusionOk="0">
                  <a:moveTo>
                    <a:pt x="191" y="0"/>
                  </a:moveTo>
                  <a:lnTo>
                    <a:pt x="0" y="190"/>
                  </a:lnTo>
                  <a:lnTo>
                    <a:pt x="14" y="204"/>
                  </a:lnTo>
                  <a:lnTo>
                    <a:pt x="204"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751;p73">
              <a:extLst>
                <a:ext uri="{FF2B5EF4-FFF2-40B4-BE49-F238E27FC236}">
                  <a16:creationId xmlns:a16="http://schemas.microsoft.com/office/drawing/2014/main" id="{0A5918D1-77F5-AE94-1887-398B65B44652}"/>
                </a:ext>
              </a:extLst>
            </p:cNvPr>
            <p:cNvSpPr/>
            <p:nvPr/>
          </p:nvSpPr>
          <p:spPr>
            <a:xfrm>
              <a:off x="6917890" y="2628596"/>
              <a:ext cx="5771" cy="5771"/>
            </a:xfrm>
            <a:custGeom>
              <a:avLst/>
              <a:gdLst/>
              <a:ahLst/>
              <a:cxnLst/>
              <a:rect l="l" t="t" r="r" b="b"/>
              <a:pathLst>
                <a:path w="120" h="120" extrusionOk="0">
                  <a:moveTo>
                    <a:pt x="106" y="0"/>
                  </a:moveTo>
                  <a:lnTo>
                    <a:pt x="0" y="106"/>
                  </a:lnTo>
                  <a:lnTo>
                    <a:pt x="14" y="120"/>
                  </a:lnTo>
                  <a:lnTo>
                    <a:pt x="120" y="14"/>
                  </a:lnTo>
                  <a:lnTo>
                    <a:pt x="1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752;p73">
              <a:extLst>
                <a:ext uri="{FF2B5EF4-FFF2-40B4-BE49-F238E27FC236}">
                  <a16:creationId xmlns:a16="http://schemas.microsoft.com/office/drawing/2014/main" id="{477324A9-99CE-DABE-EE9B-9AA19793C16F}"/>
                </a:ext>
              </a:extLst>
            </p:cNvPr>
            <p:cNvSpPr/>
            <p:nvPr/>
          </p:nvSpPr>
          <p:spPr>
            <a:xfrm>
              <a:off x="6994403" y="2666588"/>
              <a:ext cx="9089" cy="8945"/>
            </a:xfrm>
            <a:custGeom>
              <a:avLst/>
              <a:gdLst/>
              <a:ahLst/>
              <a:cxnLst/>
              <a:rect l="l" t="t" r="r" b="b"/>
              <a:pathLst>
                <a:path w="189" h="186" extrusionOk="0">
                  <a:moveTo>
                    <a:pt x="175" y="1"/>
                  </a:moveTo>
                  <a:lnTo>
                    <a:pt x="1" y="171"/>
                  </a:lnTo>
                  <a:lnTo>
                    <a:pt x="15" y="185"/>
                  </a:lnTo>
                  <a:lnTo>
                    <a:pt x="189" y="15"/>
                  </a:lnTo>
                  <a:lnTo>
                    <a:pt x="1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753;p73">
              <a:extLst>
                <a:ext uri="{FF2B5EF4-FFF2-40B4-BE49-F238E27FC236}">
                  <a16:creationId xmlns:a16="http://schemas.microsoft.com/office/drawing/2014/main" id="{2A066D4C-7ADA-FF4F-1AF5-B236EDFAB86F}"/>
                </a:ext>
              </a:extLst>
            </p:cNvPr>
            <p:cNvSpPr/>
            <p:nvPr/>
          </p:nvSpPr>
          <p:spPr>
            <a:xfrm>
              <a:off x="7006281" y="2673705"/>
              <a:ext cx="9858" cy="9810"/>
            </a:xfrm>
            <a:custGeom>
              <a:avLst/>
              <a:gdLst/>
              <a:ahLst/>
              <a:cxnLst/>
              <a:rect l="l" t="t" r="r" b="b"/>
              <a:pathLst>
                <a:path w="205" h="204" extrusionOk="0">
                  <a:moveTo>
                    <a:pt x="192" y="0"/>
                  </a:moveTo>
                  <a:lnTo>
                    <a:pt x="1" y="190"/>
                  </a:lnTo>
                  <a:lnTo>
                    <a:pt x="15" y="203"/>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754;p73">
              <a:extLst>
                <a:ext uri="{FF2B5EF4-FFF2-40B4-BE49-F238E27FC236}">
                  <a16:creationId xmlns:a16="http://schemas.microsoft.com/office/drawing/2014/main" id="{7D99E8F1-9749-F708-2557-A3BEAF2AC47A}"/>
                </a:ext>
              </a:extLst>
            </p:cNvPr>
            <p:cNvSpPr/>
            <p:nvPr/>
          </p:nvSpPr>
          <p:spPr>
            <a:xfrm>
              <a:off x="7019362" y="2681736"/>
              <a:ext cx="9907" cy="9858"/>
            </a:xfrm>
            <a:custGeom>
              <a:avLst/>
              <a:gdLst/>
              <a:ahLst/>
              <a:cxnLst/>
              <a:rect l="l" t="t" r="r" b="b"/>
              <a:pathLst>
                <a:path w="206" h="205"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755;p73">
              <a:extLst>
                <a:ext uri="{FF2B5EF4-FFF2-40B4-BE49-F238E27FC236}">
                  <a16:creationId xmlns:a16="http://schemas.microsoft.com/office/drawing/2014/main" id="{B0D0DFC0-925F-5960-8871-F2BDE3CB2857}"/>
                </a:ext>
              </a:extLst>
            </p:cNvPr>
            <p:cNvSpPr/>
            <p:nvPr/>
          </p:nvSpPr>
          <p:spPr>
            <a:xfrm>
              <a:off x="7015226" y="2688854"/>
              <a:ext cx="26738" cy="26546"/>
            </a:xfrm>
            <a:custGeom>
              <a:avLst/>
              <a:gdLst/>
              <a:ahLst/>
              <a:cxnLst/>
              <a:rect l="l" t="t" r="r" b="b"/>
              <a:pathLst>
                <a:path w="556" h="552" extrusionOk="0">
                  <a:moveTo>
                    <a:pt x="541" y="0"/>
                  </a:moveTo>
                  <a:lnTo>
                    <a:pt x="1" y="538"/>
                  </a:lnTo>
                  <a:lnTo>
                    <a:pt x="15" y="552"/>
                  </a:lnTo>
                  <a:lnTo>
                    <a:pt x="555" y="14"/>
                  </a:lnTo>
                  <a:lnTo>
                    <a:pt x="5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756;p73">
              <a:extLst>
                <a:ext uri="{FF2B5EF4-FFF2-40B4-BE49-F238E27FC236}">
                  <a16:creationId xmlns:a16="http://schemas.microsoft.com/office/drawing/2014/main" id="{AF40D939-0BFA-A551-85CB-03156E090A1E}"/>
                </a:ext>
              </a:extLst>
            </p:cNvPr>
            <p:cNvSpPr/>
            <p:nvPr/>
          </p:nvSpPr>
          <p:spPr>
            <a:xfrm>
              <a:off x="6989786" y="2726798"/>
              <a:ext cx="33134" cy="32942"/>
            </a:xfrm>
            <a:custGeom>
              <a:avLst/>
              <a:gdLst/>
              <a:ahLst/>
              <a:cxnLst/>
              <a:rect l="l" t="t" r="r" b="b"/>
              <a:pathLst>
                <a:path w="689" h="685" extrusionOk="0">
                  <a:moveTo>
                    <a:pt x="674" y="0"/>
                  </a:moveTo>
                  <a:lnTo>
                    <a:pt x="0" y="671"/>
                  </a:lnTo>
                  <a:lnTo>
                    <a:pt x="14" y="685"/>
                  </a:lnTo>
                  <a:lnTo>
                    <a:pt x="688" y="14"/>
                  </a:lnTo>
                  <a:lnTo>
                    <a:pt x="6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757;p73">
              <a:extLst>
                <a:ext uri="{FF2B5EF4-FFF2-40B4-BE49-F238E27FC236}">
                  <a16:creationId xmlns:a16="http://schemas.microsoft.com/office/drawing/2014/main" id="{2D897656-F76F-E3F3-58C8-47589DE41178}"/>
                </a:ext>
              </a:extLst>
            </p:cNvPr>
            <p:cNvSpPr/>
            <p:nvPr/>
          </p:nvSpPr>
          <p:spPr>
            <a:xfrm>
              <a:off x="6970886" y="2772099"/>
              <a:ext cx="27027" cy="26882"/>
            </a:xfrm>
            <a:custGeom>
              <a:avLst/>
              <a:gdLst/>
              <a:ahLst/>
              <a:cxnLst/>
              <a:rect l="l" t="t" r="r" b="b"/>
              <a:pathLst>
                <a:path w="562" h="559" extrusionOk="0">
                  <a:moveTo>
                    <a:pt x="547" y="1"/>
                  </a:moveTo>
                  <a:lnTo>
                    <a:pt x="1" y="544"/>
                  </a:lnTo>
                  <a:lnTo>
                    <a:pt x="15" y="558"/>
                  </a:lnTo>
                  <a:lnTo>
                    <a:pt x="561" y="15"/>
                  </a:ln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758;p73">
              <a:extLst>
                <a:ext uri="{FF2B5EF4-FFF2-40B4-BE49-F238E27FC236}">
                  <a16:creationId xmlns:a16="http://schemas.microsoft.com/office/drawing/2014/main" id="{4C7A806B-B755-25A6-F4D9-8DAA3FCFAC6E}"/>
                </a:ext>
              </a:extLst>
            </p:cNvPr>
            <p:cNvSpPr/>
            <p:nvPr/>
          </p:nvSpPr>
          <p:spPr>
            <a:xfrm>
              <a:off x="6296174" y="2291767"/>
              <a:ext cx="408621" cy="218810"/>
            </a:xfrm>
            <a:custGeom>
              <a:avLst/>
              <a:gdLst/>
              <a:ahLst/>
              <a:cxnLst/>
              <a:rect l="l" t="t" r="r" b="b"/>
              <a:pathLst>
                <a:path w="8497" h="4550" extrusionOk="0">
                  <a:moveTo>
                    <a:pt x="922" y="72"/>
                  </a:moveTo>
                  <a:lnTo>
                    <a:pt x="8426" y="4298"/>
                  </a:lnTo>
                  <a:lnTo>
                    <a:pt x="8326" y="4478"/>
                  </a:lnTo>
                  <a:lnTo>
                    <a:pt x="999" y="353"/>
                  </a:lnTo>
                  <a:lnTo>
                    <a:pt x="251" y="1684"/>
                  </a:lnTo>
                  <a:lnTo>
                    <a:pt x="71" y="1582"/>
                  </a:lnTo>
                  <a:lnTo>
                    <a:pt x="922" y="72"/>
                  </a:lnTo>
                  <a:close/>
                  <a:moveTo>
                    <a:pt x="901" y="1"/>
                  </a:moveTo>
                  <a:lnTo>
                    <a:pt x="1" y="1602"/>
                  </a:lnTo>
                  <a:lnTo>
                    <a:pt x="271" y="1754"/>
                  </a:lnTo>
                  <a:lnTo>
                    <a:pt x="1019" y="425"/>
                  </a:lnTo>
                  <a:lnTo>
                    <a:pt x="8344" y="4549"/>
                  </a:lnTo>
                  <a:lnTo>
                    <a:pt x="8496" y="4279"/>
                  </a:lnTo>
                  <a:lnTo>
                    <a:pt x="9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759;p73">
              <a:extLst>
                <a:ext uri="{FF2B5EF4-FFF2-40B4-BE49-F238E27FC236}">
                  <a16:creationId xmlns:a16="http://schemas.microsoft.com/office/drawing/2014/main" id="{084D286A-E4AC-9C66-CF6F-49DC24DF38CA}"/>
                </a:ext>
              </a:extLst>
            </p:cNvPr>
            <p:cNvSpPr/>
            <p:nvPr/>
          </p:nvSpPr>
          <p:spPr>
            <a:xfrm>
              <a:off x="6336089" y="2294171"/>
              <a:ext cx="5915" cy="6396"/>
            </a:xfrm>
            <a:custGeom>
              <a:avLst/>
              <a:gdLst/>
              <a:ahLst/>
              <a:cxnLst/>
              <a:rect l="l" t="t" r="r" b="b"/>
              <a:pathLst>
                <a:path w="123" h="133" extrusionOk="0">
                  <a:moveTo>
                    <a:pt x="106" y="1"/>
                  </a:moveTo>
                  <a:lnTo>
                    <a:pt x="34" y="71"/>
                  </a:lnTo>
                  <a:lnTo>
                    <a:pt x="0" y="133"/>
                  </a:lnTo>
                  <a:lnTo>
                    <a:pt x="123" y="10"/>
                  </a:lnTo>
                  <a:lnTo>
                    <a:pt x="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760;p73">
              <a:extLst>
                <a:ext uri="{FF2B5EF4-FFF2-40B4-BE49-F238E27FC236}">
                  <a16:creationId xmlns:a16="http://schemas.microsoft.com/office/drawing/2014/main" id="{980B51F5-3E27-7890-3D27-983D061B5714}"/>
                </a:ext>
              </a:extLst>
            </p:cNvPr>
            <p:cNvSpPr/>
            <p:nvPr/>
          </p:nvSpPr>
          <p:spPr>
            <a:xfrm>
              <a:off x="6310745" y="2301289"/>
              <a:ext cx="43954" cy="44147"/>
            </a:xfrm>
            <a:custGeom>
              <a:avLst/>
              <a:gdLst/>
              <a:ahLst/>
              <a:cxnLst/>
              <a:rect l="l" t="t" r="r" b="b"/>
              <a:pathLst>
                <a:path w="914" h="918" extrusionOk="0">
                  <a:moveTo>
                    <a:pt x="897" y="0"/>
                  </a:moveTo>
                  <a:lnTo>
                    <a:pt x="36" y="854"/>
                  </a:lnTo>
                  <a:lnTo>
                    <a:pt x="1" y="918"/>
                  </a:lnTo>
                  <a:lnTo>
                    <a:pt x="1" y="918"/>
                  </a:lnTo>
                  <a:lnTo>
                    <a:pt x="675" y="247"/>
                  </a:lnTo>
                  <a:lnTo>
                    <a:pt x="723" y="201"/>
                  </a:lnTo>
                  <a:lnTo>
                    <a:pt x="914" y="11"/>
                  </a:lnTo>
                  <a:lnTo>
                    <a:pt x="8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761;p73">
              <a:extLst>
                <a:ext uri="{FF2B5EF4-FFF2-40B4-BE49-F238E27FC236}">
                  <a16:creationId xmlns:a16="http://schemas.microsoft.com/office/drawing/2014/main" id="{1371CF46-7922-BAEB-987C-4311FF9B4FCB}"/>
                </a:ext>
              </a:extLst>
            </p:cNvPr>
            <p:cNvSpPr/>
            <p:nvPr/>
          </p:nvSpPr>
          <p:spPr>
            <a:xfrm>
              <a:off x="6303195" y="2355054"/>
              <a:ext cx="16495" cy="16783"/>
            </a:xfrm>
            <a:custGeom>
              <a:avLst/>
              <a:gdLst/>
              <a:ahLst/>
              <a:cxnLst/>
              <a:rect l="l" t="t" r="r" b="b"/>
              <a:pathLst>
                <a:path w="343" h="349" extrusionOk="0">
                  <a:moveTo>
                    <a:pt x="342" y="0"/>
                  </a:moveTo>
                  <a:lnTo>
                    <a:pt x="1" y="339"/>
                  </a:lnTo>
                  <a:lnTo>
                    <a:pt x="18" y="348"/>
                  </a:lnTo>
                  <a:lnTo>
                    <a:pt x="307" y="62"/>
                  </a:lnTo>
                  <a:lnTo>
                    <a:pt x="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762;p73">
              <a:extLst>
                <a:ext uri="{FF2B5EF4-FFF2-40B4-BE49-F238E27FC236}">
                  <a16:creationId xmlns:a16="http://schemas.microsoft.com/office/drawing/2014/main" id="{413901D5-1948-9450-C457-2E8932E0C551}"/>
                </a:ext>
              </a:extLst>
            </p:cNvPr>
            <p:cNvSpPr/>
            <p:nvPr/>
          </p:nvSpPr>
          <p:spPr>
            <a:xfrm>
              <a:off x="6357345" y="2308454"/>
              <a:ext cx="10051" cy="9618"/>
            </a:xfrm>
            <a:custGeom>
              <a:avLst/>
              <a:gdLst/>
              <a:ahLst/>
              <a:cxnLst/>
              <a:rect l="l" t="t" r="r" b="b"/>
              <a:pathLst>
                <a:path w="209" h="200" extrusionOk="0">
                  <a:moveTo>
                    <a:pt x="190" y="0"/>
                  </a:moveTo>
                  <a:lnTo>
                    <a:pt x="1" y="190"/>
                  </a:lnTo>
                  <a:lnTo>
                    <a:pt x="18" y="199"/>
                  </a:lnTo>
                  <a:lnTo>
                    <a:pt x="209" y="10"/>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763;p73">
              <a:extLst>
                <a:ext uri="{FF2B5EF4-FFF2-40B4-BE49-F238E27FC236}">
                  <a16:creationId xmlns:a16="http://schemas.microsoft.com/office/drawing/2014/main" id="{9092E389-1BE0-2B48-B85D-B84F13EECC08}"/>
                </a:ext>
              </a:extLst>
            </p:cNvPr>
            <p:cNvSpPr/>
            <p:nvPr/>
          </p:nvSpPr>
          <p:spPr>
            <a:xfrm>
              <a:off x="6369993" y="2315620"/>
              <a:ext cx="10099" cy="9618"/>
            </a:xfrm>
            <a:custGeom>
              <a:avLst/>
              <a:gdLst/>
              <a:ahLst/>
              <a:cxnLst/>
              <a:rect l="l" t="t" r="r" b="b"/>
              <a:pathLst>
                <a:path w="210" h="200" extrusionOk="0">
                  <a:moveTo>
                    <a:pt x="191" y="0"/>
                  </a:moveTo>
                  <a:lnTo>
                    <a:pt x="0" y="190"/>
                  </a:lnTo>
                  <a:lnTo>
                    <a:pt x="19" y="199"/>
                  </a:lnTo>
                  <a:lnTo>
                    <a:pt x="210" y="10"/>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764;p73">
              <a:extLst>
                <a:ext uri="{FF2B5EF4-FFF2-40B4-BE49-F238E27FC236}">
                  <a16:creationId xmlns:a16="http://schemas.microsoft.com/office/drawing/2014/main" id="{61DA4955-A1CC-731B-C96B-B57A7D0372BA}"/>
                </a:ext>
              </a:extLst>
            </p:cNvPr>
            <p:cNvSpPr/>
            <p:nvPr/>
          </p:nvSpPr>
          <p:spPr>
            <a:xfrm>
              <a:off x="6382689" y="2322689"/>
              <a:ext cx="10099" cy="9714"/>
            </a:xfrm>
            <a:custGeom>
              <a:avLst/>
              <a:gdLst/>
              <a:ahLst/>
              <a:cxnLst/>
              <a:rect l="l" t="t" r="r" b="b"/>
              <a:pathLst>
                <a:path w="210" h="202" extrusionOk="0">
                  <a:moveTo>
                    <a:pt x="191" y="1"/>
                  </a:moveTo>
                  <a:lnTo>
                    <a:pt x="0" y="190"/>
                  </a:lnTo>
                  <a:lnTo>
                    <a:pt x="19" y="201"/>
                  </a:lnTo>
                  <a:lnTo>
                    <a:pt x="210" y="12"/>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765;p73">
              <a:extLst>
                <a:ext uri="{FF2B5EF4-FFF2-40B4-BE49-F238E27FC236}">
                  <a16:creationId xmlns:a16="http://schemas.microsoft.com/office/drawing/2014/main" id="{8D41A85D-9E50-3E20-AE5B-9DEBC493859A}"/>
                </a:ext>
              </a:extLst>
            </p:cNvPr>
            <p:cNvSpPr/>
            <p:nvPr/>
          </p:nvSpPr>
          <p:spPr>
            <a:xfrm>
              <a:off x="6395337" y="2329855"/>
              <a:ext cx="10147" cy="9618"/>
            </a:xfrm>
            <a:custGeom>
              <a:avLst/>
              <a:gdLst/>
              <a:ahLst/>
              <a:cxnLst/>
              <a:rect l="l" t="t" r="r" b="b"/>
              <a:pathLst>
                <a:path w="211" h="200" extrusionOk="0">
                  <a:moveTo>
                    <a:pt x="192" y="1"/>
                  </a:moveTo>
                  <a:lnTo>
                    <a:pt x="1" y="190"/>
                  </a:lnTo>
                  <a:lnTo>
                    <a:pt x="20" y="200"/>
                  </a:lnTo>
                  <a:lnTo>
                    <a:pt x="211" y="10"/>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766;p73">
              <a:extLst>
                <a:ext uri="{FF2B5EF4-FFF2-40B4-BE49-F238E27FC236}">
                  <a16:creationId xmlns:a16="http://schemas.microsoft.com/office/drawing/2014/main" id="{5EFFFF2C-78E6-E62C-A0E1-8288F797405D}"/>
                </a:ext>
              </a:extLst>
            </p:cNvPr>
            <p:cNvSpPr/>
            <p:nvPr/>
          </p:nvSpPr>
          <p:spPr>
            <a:xfrm>
              <a:off x="6408033" y="2337020"/>
              <a:ext cx="10099" cy="9618"/>
            </a:xfrm>
            <a:custGeom>
              <a:avLst/>
              <a:gdLst/>
              <a:ahLst/>
              <a:cxnLst/>
              <a:rect l="l" t="t" r="r" b="b"/>
              <a:pathLst>
                <a:path w="210" h="200" extrusionOk="0">
                  <a:moveTo>
                    <a:pt x="192" y="1"/>
                  </a:moveTo>
                  <a:lnTo>
                    <a:pt x="1" y="190"/>
                  </a:lnTo>
                  <a:lnTo>
                    <a:pt x="20" y="200"/>
                  </a:lnTo>
                  <a:lnTo>
                    <a:pt x="209" y="10"/>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767;p73">
              <a:extLst>
                <a:ext uri="{FF2B5EF4-FFF2-40B4-BE49-F238E27FC236}">
                  <a16:creationId xmlns:a16="http://schemas.microsoft.com/office/drawing/2014/main" id="{06DF5B80-F780-7DFA-0DE9-5CAB2DF8AF91}"/>
                </a:ext>
              </a:extLst>
            </p:cNvPr>
            <p:cNvSpPr/>
            <p:nvPr/>
          </p:nvSpPr>
          <p:spPr>
            <a:xfrm>
              <a:off x="6420729" y="2344138"/>
              <a:ext cx="10099" cy="9666"/>
            </a:xfrm>
            <a:custGeom>
              <a:avLst/>
              <a:gdLst/>
              <a:ahLst/>
              <a:cxnLst/>
              <a:rect l="l" t="t" r="r" b="b"/>
              <a:pathLst>
                <a:path w="210" h="201" extrusionOk="0">
                  <a:moveTo>
                    <a:pt x="192" y="1"/>
                  </a:moveTo>
                  <a:lnTo>
                    <a:pt x="1" y="190"/>
                  </a:lnTo>
                  <a:lnTo>
                    <a:pt x="18" y="201"/>
                  </a:lnTo>
                  <a:lnTo>
                    <a:pt x="209" y="11"/>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768;p73">
              <a:extLst>
                <a:ext uri="{FF2B5EF4-FFF2-40B4-BE49-F238E27FC236}">
                  <a16:creationId xmlns:a16="http://schemas.microsoft.com/office/drawing/2014/main" id="{F15AEA97-D7CE-D2B1-A5C6-A02BE7814CF1}"/>
                </a:ext>
              </a:extLst>
            </p:cNvPr>
            <p:cNvSpPr/>
            <p:nvPr/>
          </p:nvSpPr>
          <p:spPr>
            <a:xfrm>
              <a:off x="6433425" y="2351303"/>
              <a:ext cx="10051" cy="9618"/>
            </a:xfrm>
            <a:custGeom>
              <a:avLst/>
              <a:gdLst/>
              <a:ahLst/>
              <a:cxnLst/>
              <a:rect l="l" t="t" r="r" b="b"/>
              <a:pathLst>
                <a:path w="209" h="200" extrusionOk="0">
                  <a:moveTo>
                    <a:pt x="192" y="1"/>
                  </a:moveTo>
                  <a:lnTo>
                    <a:pt x="1" y="190"/>
                  </a:lnTo>
                  <a:lnTo>
                    <a:pt x="18" y="199"/>
                  </a:lnTo>
                  <a:lnTo>
                    <a:pt x="209" y="10"/>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769;p73">
              <a:extLst>
                <a:ext uri="{FF2B5EF4-FFF2-40B4-BE49-F238E27FC236}">
                  <a16:creationId xmlns:a16="http://schemas.microsoft.com/office/drawing/2014/main" id="{BC5F1115-61DE-1545-0C86-6DF336FA4297}"/>
                </a:ext>
              </a:extLst>
            </p:cNvPr>
            <p:cNvSpPr/>
            <p:nvPr/>
          </p:nvSpPr>
          <p:spPr>
            <a:xfrm>
              <a:off x="6446121" y="2358469"/>
              <a:ext cx="10051" cy="9618"/>
            </a:xfrm>
            <a:custGeom>
              <a:avLst/>
              <a:gdLst/>
              <a:ahLst/>
              <a:cxnLst/>
              <a:rect l="l" t="t" r="r" b="b"/>
              <a:pathLst>
                <a:path w="209" h="200" extrusionOk="0">
                  <a:moveTo>
                    <a:pt x="192" y="1"/>
                  </a:moveTo>
                  <a:lnTo>
                    <a:pt x="1" y="190"/>
                  </a:lnTo>
                  <a:lnTo>
                    <a:pt x="18" y="199"/>
                  </a:lnTo>
                  <a:lnTo>
                    <a:pt x="209" y="10"/>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770;p73">
              <a:extLst>
                <a:ext uri="{FF2B5EF4-FFF2-40B4-BE49-F238E27FC236}">
                  <a16:creationId xmlns:a16="http://schemas.microsoft.com/office/drawing/2014/main" id="{7F190A97-B677-E94A-EA6B-5B562AB54F1F}"/>
                </a:ext>
              </a:extLst>
            </p:cNvPr>
            <p:cNvSpPr/>
            <p:nvPr/>
          </p:nvSpPr>
          <p:spPr>
            <a:xfrm>
              <a:off x="6458817" y="2365586"/>
              <a:ext cx="10051" cy="9666"/>
            </a:xfrm>
            <a:custGeom>
              <a:avLst/>
              <a:gdLst/>
              <a:ahLst/>
              <a:cxnLst/>
              <a:rect l="l" t="t" r="r" b="b"/>
              <a:pathLst>
                <a:path w="209" h="201" extrusionOk="0">
                  <a:moveTo>
                    <a:pt x="192" y="0"/>
                  </a:moveTo>
                  <a:lnTo>
                    <a:pt x="1" y="190"/>
                  </a:lnTo>
                  <a:lnTo>
                    <a:pt x="18" y="200"/>
                  </a:lnTo>
                  <a:lnTo>
                    <a:pt x="209" y="11"/>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771;p73">
              <a:extLst>
                <a:ext uri="{FF2B5EF4-FFF2-40B4-BE49-F238E27FC236}">
                  <a16:creationId xmlns:a16="http://schemas.microsoft.com/office/drawing/2014/main" id="{3DC23BBC-E1DA-9200-78C5-ACFF6C0F112F}"/>
                </a:ext>
              </a:extLst>
            </p:cNvPr>
            <p:cNvSpPr/>
            <p:nvPr/>
          </p:nvSpPr>
          <p:spPr>
            <a:xfrm>
              <a:off x="6471512" y="2372752"/>
              <a:ext cx="10051" cy="9570"/>
            </a:xfrm>
            <a:custGeom>
              <a:avLst/>
              <a:gdLst/>
              <a:ahLst/>
              <a:cxnLst/>
              <a:rect l="l" t="t" r="r" b="b"/>
              <a:pathLst>
                <a:path w="209" h="199" extrusionOk="0">
                  <a:moveTo>
                    <a:pt x="192" y="0"/>
                  </a:moveTo>
                  <a:lnTo>
                    <a:pt x="1" y="190"/>
                  </a:lnTo>
                  <a:lnTo>
                    <a:pt x="18" y="199"/>
                  </a:lnTo>
                  <a:lnTo>
                    <a:pt x="209" y="10"/>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772;p73">
              <a:extLst>
                <a:ext uri="{FF2B5EF4-FFF2-40B4-BE49-F238E27FC236}">
                  <a16:creationId xmlns:a16="http://schemas.microsoft.com/office/drawing/2014/main" id="{025B0004-4EB4-F729-CE88-4C6D18CC97A4}"/>
                </a:ext>
              </a:extLst>
            </p:cNvPr>
            <p:cNvSpPr/>
            <p:nvPr/>
          </p:nvSpPr>
          <p:spPr>
            <a:xfrm>
              <a:off x="6484208" y="2379917"/>
              <a:ext cx="10051" cy="9618"/>
            </a:xfrm>
            <a:custGeom>
              <a:avLst/>
              <a:gdLst/>
              <a:ahLst/>
              <a:cxnLst/>
              <a:rect l="l" t="t" r="r" b="b"/>
              <a:pathLst>
                <a:path w="209" h="200" extrusionOk="0">
                  <a:moveTo>
                    <a:pt x="192" y="0"/>
                  </a:moveTo>
                  <a:lnTo>
                    <a:pt x="1" y="190"/>
                  </a:lnTo>
                  <a:lnTo>
                    <a:pt x="18" y="199"/>
                  </a:lnTo>
                  <a:lnTo>
                    <a:pt x="209" y="10"/>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773;p73">
              <a:extLst>
                <a:ext uri="{FF2B5EF4-FFF2-40B4-BE49-F238E27FC236}">
                  <a16:creationId xmlns:a16="http://schemas.microsoft.com/office/drawing/2014/main" id="{9A42A3CC-155D-532A-819D-98A317179ECA}"/>
                </a:ext>
              </a:extLst>
            </p:cNvPr>
            <p:cNvSpPr/>
            <p:nvPr/>
          </p:nvSpPr>
          <p:spPr>
            <a:xfrm>
              <a:off x="6496904" y="2386987"/>
              <a:ext cx="10051" cy="9714"/>
            </a:xfrm>
            <a:custGeom>
              <a:avLst/>
              <a:gdLst/>
              <a:ahLst/>
              <a:cxnLst/>
              <a:rect l="l" t="t" r="r" b="b"/>
              <a:pathLst>
                <a:path w="209" h="202" extrusionOk="0">
                  <a:moveTo>
                    <a:pt x="190" y="1"/>
                  </a:moveTo>
                  <a:lnTo>
                    <a:pt x="1" y="190"/>
                  </a:lnTo>
                  <a:lnTo>
                    <a:pt x="18" y="201"/>
                  </a:lnTo>
                  <a:lnTo>
                    <a:pt x="209" y="12"/>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774;p73">
              <a:extLst>
                <a:ext uri="{FF2B5EF4-FFF2-40B4-BE49-F238E27FC236}">
                  <a16:creationId xmlns:a16="http://schemas.microsoft.com/office/drawing/2014/main" id="{6244A837-A890-1E40-16A8-F1EED45D6BB9}"/>
                </a:ext>
              </a:extLst>
            </p:cNvPr>
            <p:cNvSpPr/>
            <p:nvPr/>
          </p:nvSpPr>
          <p:spPr>
            <a:xfrm>
              <a:off x="6509600" y="2394152"/>
              <a:ext cx="10051" cy="9618"/>
            </a:xfrm>
            <a:custGeom>
              <a:avLst/>
              <a:gdLst/>
              <a:ahLst/>
              <a:cxnLst/>
              <a:rect l="l" t="t" r="r" b="b"/>
              <a:pathLst>
                <a:path w="209" h="200" extrusionOk="0">
                  <a:moveTo>
                    <a:pt x="190" y="1"/>
                  </a:moveTo>
                  <a:lnTo>
                    <a:pt x="1" y="190"/>
                  </a:lnTo>
                  <a:lnTo>
                    <a:pt x="18" y="200"/>
                  </a:lnTo>
                  <a:lnTo>
                    <a:pt x="209" y="10"/>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775;p73">
              <a:extLst>
                <a:ext uri="{FF2B5EF4-FFF2-40B4-BE49-F238E27FC236}">
                  <a16:creationId xmlns:a16="http://schemas.microsoft.com/office/drawing/2014/main" id="{26B5BE31-F4EB-C57A-B368-9BF4785D2281}"/>
                </a:ext>
              </a:extLst>
            </p:cNvPr>
            <p:cNvSpPr/>
            <p:nvPr/>
          </p:nvSpPr>
          <p:spPr>
            <a:xfrm>
              <a:off x="6522248" y="2401318"/>
              <a:ext cx="10051" cy="9618"/>
            </a:xfrm>
            <a:custGeom>
              <a:avLst/>
              <a:gdLst/>
              <a:ahLst/>
              <a:cxnLst/>
              <a:rect l="l" t="t" r="r" b="b"/>
              <a:pathLst>
                <a:path w="209" h="200" extrusionOk="0">
                  <a:moveTo>
                    <a:pt x="191" y="1"/>
                  </a:moveTo>
                  <a:lnTo>
                    <a:pt x="0" y="190"/>
                  </a:lnTo>
                  <a:lnTo>
                    <a:pt x="19" y="200"/>
                  </a:lnTo>
                  <a:lnTo>
                    <a:pt x="208"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776;p73">
              <a:extLst>
                <a:ext uri="{FF2B5EF4-FFF2-40B4-BE49-F238E27FC236}">
                  <a16:creationId xmlns:a16="http://schemas.microsoft.com/office/drawing/2014/main" id="{66CD9522-88FE-45BE-E45D-D4BA8502FFB3}"/>
                </a:ext>
              </a:extLst>
            </p:cNvPr>
            <p:cNvSpPr/>
            <p:nvPr/>
          </p:nvSpPr>
          <p:spPr>
            <a:xfrm>
              <a:off x="6534944" y="2408435"/>
              <a:ext cx="10051" cy="9666"/>
            </a:xfrm>
            <a:custGeom>
              <a:avLst/>
              <a:gdLst/>
              <a:ahLst/>
              <a:cxnLst/>
              <a:rect l="l" t="t" r="r" b="b"/>
              <a:pathLst>
                <a:path w="209" h="201" extrusionOk="0">
                  <a:moveTo>
                    <a:pt x="191" y="0"/>
                  </a:moveTo>
                  <a:lnTo>
                    <a:pt x="0" y="190"/>
                  </a:lnTo>
                  <a:lnTo>
                    <a:pt x="19" y="201"/>
                  </a:lnTo>
                  <a:lnTo>
                    <a:pt x="208" y="11"/>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777;p73">
              <a:extLst>
                <a:ext uri="{FF2B5EF4-FFF2-40B4-BE49-F238E27FC236}">
                  <a16:creationId xmlns:a16="http://schemas.microsoft.com/office/drawing/2014/main" id="{4857A3E8-4FF8-C586-34F9-C76D24F664DC}"/>
                </a:ext>
              </a:extLst>
            </p:cNvPr>
            <p:cNvSpPr/>
            <p:nvPr/>
          </p:nvSpPr>
          <p:spPr>
            <a:xfrm>
              <a:off x="6547640" y="2415601"/>
              <a:ext cx="10051" cy="9618"/>
            </a:xfrm>
            <a:custGeom>
              <a:avLst/>
              <a:gdLst/>
              <a:ahLst/>
              <a:cxnLst/>
              <a:rect l="l" t="t" r="r" b="b"/>
              <a:pathLst>
                <a:path w="209" h="200" extrusionOk="0">
                  <a:moveTo>
                    <a:pt x="191" y="1"/>
                  </a:moveTo>
                  <a:lnTo>
                    <a:pt x="0" y="190"/>
                  </a:lnTo>
                  <a:lnTo>
                    <a:pt x="17" y="199"/>
                  </a:lnTo>
                  <a:lnTo>
                    <a:pt x="208"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778;p73">
              <a:extLst>
                <a:ext uri="{FF2B5EF4-FFF2-40B4-BE49-F238E27FC236}">
                  <a16:creationId xmlns:a16="http://schemas.microsoft.com/office/drawing/2014/main" id="{30F0D805-EF9E-9219-4AF3-9B6A0553208E}"/>
                </a:ext>
              </a:extLst>
            </p:cNvPr>
            <p:cNvSpPr/>
            <p:nvPr/>
          </p:nvSpPr>
          <p:spPr>
            <a:xfrm>
              <a:off x="6560336" y="2422766"/>
              <a:ext cx="10051" cy="9618"/>
            </a:xfrm>
            <a:custGeom>
              <a:avLst/>
              <a:gdLst/>
              <a:ahLst/>
              <a:cxnLst/>
              <a:rect l="l" t="t" r="r" b="b"/>
              <a:pathLst>
                <a:path w="209" h="200" extrusionOk="0">
                  <a:moveTo>
                    <a:pt x="191" y="1"/>
                  </a:moveTo>
                  <a:lnTo>
                    <a:pt x="0" y="190"/>
                  </a:lnTo>
                  <a:lnTo>
                    <a:pt x="17" y="199"/>
                  </a:lnTo>
                  <a:lnTo>
                    <a:pt x="208"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779;p73">
              <a:extLst>
                <a:ext uri="{FF2B5EF4-FFF2-40B4-BE49-F238E27FC236}">
                  <a16:creationId xmlns:a16="http://schemas.microsoft.com/office/drawing/2014/main" id="{1A5AD097-6A1A-B0AD-1505-1ED23E6388A1}"/>
                </a:ext>
              </a:extLst>
            </p:cNvPr>
            <p:cNvSpPr/>
            <p:nvPr/>
          </p:nvSpPr>
          <p:spPr>
            <a:xfrm>
              <a:off x="6573032" y="2429884"/>
              <a:ext cx="10051" cy="9666"/>
            </a:xfrm>
            <a:custGeom>
              <a:avLst/>
              <a:gdLst/>
              <a:ahLst/>
              <a:cxnLst/>
              <a:rect l="l" t="t" r="r" b="b"/>
              <a:pathLst>
                <a:path w="209" h="201" extrusionOk="0">
                  <a:moveTo>
                    <a:pt x="191" y="0"/>
                  </a:moveTo>
                  <a:lnTo>
                    <a:pt x="0" y="191"/>
                  </a:lnTo>
                  <a:lnTo>
                    <a:pt x="17" y="200"/>
                  </a:lnTo>
                  <a:lnTo>
                    <a:pt x="208" y="11"/>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780;p73">
              <a:extLst>
                <a:ext uri="{FF2B5EF4-FFF2-40B4-BE49-F238E27FC236}">
                  <a16:creationId xmlns:a16="http://schemas.microsoft.com/office/drawing/2014/main" id="{54243C6D-3DB2-4457-440A-14FBCB9CCCA8}"/>
                </a:ext>
              </a:extLst>
            </p:cNvPr>
            <p:cNvSpPr/>
            <p:nvPr/>
          </p:nvSpPr>
          <p:spPr>
            <a:xfrm>
              <a:off x="6585728" y="2437049"/>
              <a:ext cx="10051" cy="9666"/>
            </a:xfrm>
            <a:custGeom>
              <a:avLst/>
              <a:gdLst/>
              <a:ahLst/>
              <a:cxnLst/>
              <a:rect l="l" t="t" r="r" b="b"/>
              <a:pathLst>
                <a:path w="209" h="201" extrusionOk="0">
                  <a:moveTo>
                    <a:pt x="191" y="0"/>
                  </a:moveTo>
                  <a:lnTo>
                    <a:pt x="0" y="190"/>
                  </a:lnTo>
                  <a:lnTo>
                    <a:pt x="17" y="201"/>
                  </a:lnTo>
                  <a:lnTo>
                    <a:pt x="208" y="11"/>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781;p73">
              <a:extLst>
                <a:ext uri="{FF2B5EF4-FFF2-40B4-BE49-F238E27FC236}">
                  <a16:creationId xmlns:a16="http://schemas.microsoft.com/office/drawing/2014/main" id="{C3A877E5-348A-6662-C003-41330D8F3E91}"/>
                </a:ext>
              </a:extLst>
            </p:cNvPr>
            <p:cNvSpPr/>
            <p:nvPr/>
          </p:nvSpPr>
          <p:spPr>
            <a:xfrm>
              <a:off x="6598424" y="2444215"/>
              <a:ext cx="10051" cy="9618"/>
            </a:xfrm>
            <a:custGeom>
              <a:avLst/>
              <a:gdLst/>
              <a:ahLst/>
              <a:cxnLst/>
              <a:rect l="l" t="t" r="r" b="b"/>
              <a:pathLst>
                <a:path w="209" h="200" extrusionOk="0">
                  <a:moveTo>
                    <a:pt x="191" y="0"/>
                  </a:moveTo>
                  <a:lnTo>
                    <a:pt x="0" y="190"/>
                  </a:lnTo>
                  <a:lnTo>
                    <a:pt x="17" y="199"/>
                  </a:lnTo>
                  <a:lnTo>
                    <a:pt x="208" y="10"/>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782;p73">
              <a:extLst>
                <a:ext uri="{FF2B5EF4-FFF2-40B4-BE49-F238E27FC236}">
                  <a16:creationId xmlns:a16="http://schemas.microsoft.com/office/drawing/2014/main" id="{3EBED61B-E06D-134C-7BB1-566C5E9AF091}"/>
                </a:ext>
              </a:extLst>
            </p:cNvPr>
            <p:cNvSpPr/>
            <p:nvPr/>
          </p:nvSpPr>
          <p:spPr>
            <a:xfrm>
              <a:off x="6611120" y="2451381"/>
              <a:ext cx="10051" cy="9618"/>
            </a:xfrm>
            <a:custGeom>
              <a:avLst/>
              <a:gdLst/>
              <a:ahLst/>
              <a:cxnLst/>
              <a:rect l="l" t="t" r="r" b="b"/>
              <a:pathLst>
                <a:path w="209" h="200" extrusionOk="0">
                  <a:moveTo>
                    <a:pt x="191" y="0"/>
                  </a:moveTo>
                  <a:lnTo>
                    <a:pt x="0" y="190"/>
                  </a:lnTo>
                  <a:lnTo>
                    <a:pt x="17" y="199"/>
                  </a:lnTo>
                  <a:lnTo>
                    <a:pt x="208" y="10"/>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783;p73">
              <a:extLst>
                <a:ext uri="{FF2B5EF4-FFF2-40B4-BE49-F238E27FC236}">
                  <a16:creationId xmlns:a16="http://schemas.microsoft.com/office/drawing/2014/main" id="{CFC191BB-A02E-06C0-1000-9DAEA2694237}"/>
                </a:ext>
              </a:extLst>
            </p:cNvPr>
            <p:cNvSpPr/>
            <p:nvPr/>
          </p:nvSpPr>
          <p:spPr>
            <a:xfrm>
              <a:off x="6623816" y="2458450"/>
              <a:ext cx="10051" cy="9714"/>
            </a:xfrm>
            <a:custGeom>
              <a:avLst/>
              <a:gdLst/>
              <a:ahLst/>
              <a:cxnLst/>
              <a:rect l="l" t="t" r="r" b="b"/>
              <a:pathLst>
                <a:path w="209" h="202" extrusionOk="0">
                  <a:moveTo>
                    <a:pt x="190" y="1"/>
                  </a:moveTo>
                  <a:lnTo>
                    <a:pt x="0" y="190"/>
                  </a:lnTo>
                  <a:lnTo>
                    <a:pt x="17" y="201"/>
                  </a:lnTo>
                  <a:lnTo>
                    <a:pt x="208" y="12"/>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784;p73">
              <a:extLst>
                <a:ext uri="{FF2B5EF4-FFF2-40B4-BE49-F238E27FC236}">
                  <a16:creationId xmlns:a16="http://schemas.microsoft.com/office/drawing/2014/main" id="{E82BC596-AEF1-77E8-FE29-A57CA4BA8AFF}"/>
                </a:ext>
              </a:extLst>
            </p:cNvPr>
            <p:cNvSpPr/>
            <p:nvPr/>
          </p:nvSpPr>
          <p:spPr>
            <a:xfrm>
              <a:off x="6636512" y="2465616"/>
              <a:ext cx="10051" cy="9618"/>
            </a:xfrm>
            <a:custGeom>
              <a:avLst/>
              <a:gdLst/>
              <a:ahLst/>
              <a:cxnLst/>
              <a:rect l="l" t="t" r="r" b="b"/>
              <a:pathLst>
                <a:path w="209" h="200" extrusionOk="0">
                  <a:moveTo>
                    <a:pt x="189" y="1"/>
                  </a:moveTo>
                  <a:lnTo>
                    <a:pt x="0" y="190"/>
                  </a:lnTo>
                  <a:lnTo>
                    <a:pt x="17" y="200"/>
                  </a:lnTo>
                  <a:lnTo>
                    <a:pt x="208" y="10"/>
                  </a:lnTo>
                  <a:lnTo>
                    <a:pt x="1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785;p73">
              <a:extLst>
                <a:ext uri="{FF2B5EF4-FFF2-40B4-BE49-F238E27FC236}">
                  <a16:creationId xmlns:a16="http://schemas.microsoft.com/office/drawing/2014/main" id="{DDF7659B-AC0E-19ED-1397-535EF9B843BB}"/>
                </a:ext>
              </a:extLst>
            </p:cNvPr>
            <p:cNvSpPr/>
            <p:nvPr/>
          </p:nvSpPr>
          <p:spPr>
            <a:xfrm>
              <a:off x="6649111" y="2472781"/>
              <a:ext cx="10147" cy="9618"/>
            </a:xfrm>
            <a:custGeom>
              <a:avLst/>
              <a:gdLst/>
              <a:ahLst/>
              <a:cxnLst/>
              <a:rect l="l" t="t" r="r" b="b"/>
              <a:pathLst>
                <a:path w="211" h="200" extrusionOk="0">
                  <a:moveTo>
                    <a:pt x="191" y="1"/>
                  </a:moveTo>
                  <a:lnTo>
                    <a:pt x="0" y="190"/>
                  </a:lnTo>
                  <a:lnTo>
                    <a:pt x="19" y="200"/>
                  </a:lnTo>
                  <a:lnTo>
                    <a:pt x="210"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786;p73">
              <a:extLst>
                <a:ext uri="{FF2B5EF4-FFF2-40B4-BE49-F238E27FC236}">
                  <a16:creationId xmlns:a16="http://schemas.microsoft.com/office/drawing/2014/main" id="{6A3467D5-4876-0A77-C43F-41E463739769}"/>
                </a:ext>
              </a:extLst>
            </p:cNvPr>
            <p:cNvSpPr/>
            <p:nvPr/>
          </p:nvSpPr>
          <p:spPr>
            <a:xfrm>
              <a:off x="6661807" y="2479899"/>
              <a:ext cx="10147" cy="9666"/>
            </a:xfrm>
            <a:custGeom>
              <a:avLst/>
              <a:gdLst/>
              <a:ahLst/>
              <a:cxnLst/>
              <a:rect l="l" t="t" r="r" b="b"/>
              <a:pathLst>
                <a:path w="211" h="201" extrusionOk="0">
                  <a:moveTo>
                    <a:pt x="191" y="1"/>
                  </a:moveTo>
                  <a:lnTo>
                    <a:pt x="0" y="190"/>
                  </a:lnTo>
                  <a:lnTo>
                    <a:pt x="19" y="201"/>
                  </a:lnTo>
                  <a:lnTo>
                    <a:pt x="210" y="11"/>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787;p73">
              <a:extLst>
                <a:ext uri="{FF2B5EF4-FFF2-40B4-BE49-F238E27FC236}">
                  <a16:creationId xmlns:a16="http://schemas.microsoft.com/office/drawing/2014/main" id="{4A9E76A7-0FE6-67AD-04B8-1EFEC7B0D6C0}"/>
                </a:ext>
              </a:extLst>
            </p:cNvPr>
            <p:cNvSpPr/>
            <p:nvPr/>
          </p:nvSpPr>
          <p:spPr>
            <a:xfrm>
              <a:off x="6674503" y="2487064"/>
              <a:ext cx="10051" cy="9618"/>
            </a:xfrm>
            <a:custGeom>
              <a:avLst/>
              <a:gdLst/>
              <a:ahLst/>
              <a:cxnLst/>
              <a:rect l="l" t="t" r="r" b="b"/>
              <a:pathLst>
                <a:path w="209" h="200" extrusionOk="0">
                  <a:moveTo>
                    <a:pt x="191" y="1"/>
                  </a:moveTo>
                  <a:lnTo>
                    <a:pt x="0" y="190"/>
                  </a:lnTo>
                  <a:lnTo>
                    <a:pt x="19" y="199"/>
                  </a:lnTo>
                  <a:lnTo>
                    <a:pt x="209"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788;p73">
              <a:extLst>
                <a:ext uri="{FF2B5EF4-FFF2-40B4-BE49-F238E27FC236}">
                  <a16:creationId xmlns:a16="http://schemas.microsoft.com/office/drawing/2014/main" id="{59735AFE-B234-AB9F-8D83-E901A537C7E0}"/>
                </a:ext>
              </a:extLst>
            </p:cNvPr>
            <p:cNvSpPr/>
            <p:nvPr/>
          </p:nvSpPr>
          <p:spPr>
            <a:xfrm>
              <a:off x="6687199" y="2494230"/>
              <a:ext cx="10051" cy="9618"/>
            </a:xfrm>
            <a:custGeom>
              <a:avLst/>
              <a:gdLst/>
              <a:ahLst/>
              <a:cxnLst/>
              <a:rect l="l" t="t" r="r" b="b"/>
              <a:pathLst>
                <a:path w="209" h="200" extrusionOk="0">
                  <a:moveTo>
                    <a:pt x="191" y="1"/>
                  </a:moveTo>
                  <a:lnTo>
                    <a:pt x="0" y="190"/>
                  </a:lnTo>
                  <a:lnTo>
                    <a:pt x="19" y="199"/>
                  </a:lnTo>
                  <a:lnTo>
                    <a:pt x="208"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789;p73">
              <a:extLst>
                <a:ext uri="{FF2B5EF4-FFF2-40B4-BE49-F238E27FC236}">
                  <a16:creationId xmlns:a16="http://schemas.microsoft.com/office/drawing/2014/main" id="{06BB761B-3344-BEEA-4C0F-014A2B87C39A}"/>
                </a:ext>
              </a:extLst>
            </p:cNvPr>
            <p:cNvSpPr/>
            <p:nvPr/>
          </p:nvSpPr>
          <p:spPr>
            <a:xfrm>
              <a:off x="6702444" y="2416130"/>
              <a:ext cx="46936" cy="82090"/>
            </a:xfrm>
            <a:custGeom>
              <a:avLst/>
              <a:gdLst/>
              <a:ahLst/>
              <a:cxnLst/>
              <a:rect l="l" t="t" r="r" b="b"/>
              <a:pathLst>
                <a:path w="976" h="1707" extrusionOk="0">
                  <a:moveTo>
                    <a:pt x="954" y="0"/>
                  </a:moveTo>
                  <a:lnTo>
                    <a:pt x="0" y="1695"/>
                  </a:lnTo>
                  <a:lnTo>
                    <a:pt x="22" y="1707"/>
                  </a:lnTo>
                  <a:lnTo>
                    <a:pt x="975" y="14"/>
                  </a:lnTo>
                  <a:lnTo>
                    <a:pt x="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790;p73">
              <a:extLst>
                <a:ext uri="{FF2B5EF4-FFF2-40B4-BE49-F238E27FC236}">
                  <a16:creationId xmlns:a16="http://schemas.microsoft.com/office/drawing/2014/main" id="{EF1EA5E7-6847-F8CC-88AB-D5E7889278CB}"/>
                </a:ext>
              </a:extLst>
            </p:cNvPr>
            <p:cNvSpPr/>
            <p:nvPr/>
          </p:nvSpPr>
          <p:spPr>
            <a:xfrm>
              <a:off x="6777321" y="2458450"/>
              <a:ext cx="46936" cy="82042"/>
            </a:xfrm>
            <a:custGeom>
              <a:avLst/>
              <a:gdLst/>
              <a:ahLst/>
              <a:cxnLst/>
              <a:rect l="l" t="t" r="r" b="b"/>
              <a:pathLst>
                <a:path w="976" h="1706" extrusionOk="0">
                  <a:moveTo>
                    <a:pt x="954" y="1"/>
                  </a:moveTo>
                  <a:lnTo>
                    <a:pt x="1" y="1693"/>
                  </a:lnTo>
                  <a:lnTo>
                    <a:pt x="24" y="1706"/>
                  </a:lnTo>
                  <a:lnTo>
                    <a:pt x="976" y="13"/>
                  </a:lnTo>
                  <a:lnTo>
                    <a:pt x="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791;p73">
              <a:extLst>
                <a:ext uri="{FF2B5EF4-FFF2-40B4-BE49-F238E27FC236}">
                  <a16:creationId xmlns:a16="http://schemas.microsoft.com/office/drawing/2014/main" id="{FD9CCC75-3198-2C56-C7FE-12CAA0ECDC2D}"/>
                </a:ext>
              </a:extLst>
            </p:cNvPr>
            <p:cNvSpPr/>
            <p:nvPr/>
          </p:nvSpPr>
          <p:spPr>
            <a:xfrm>
              <a:off x="5973004" y="2912285"/>
              <a:ext cx="261033" cy="147829"/>
            </a:xfrm>
            <a:custGeom>
              <a:avLst/>
              <a:gdLst/>
              <a:ahLst/>
              <a:cxnLst/>
              <a:rect l="l" t="t" r="r" b="b"/>
              <a:pathLst>
                <a:path w="5428" h="3074" extrusionOk="0">
                  <a:moveTo>
                    <a:pt x="13" y="0"/>
                  </a:moveTo>
                  <a:lnTo>
                    <a:pt x="0" y="24"/>
                  </a:lnTo>
                  <a:lnTo>
                    <a:pt x="5415" y="3073"/>
                  </a:lnTo>
                  <a:lnTo>
                    <a:pt x="5427" y="3052"/>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792;p73">
              <a:extLst>
                <a:ext uri="{FF2B5EF4-FFF2-40B4-BE49-F238E27FC236}">
                  <a16:creationId xmlns:a16="http://schemas.microsoft.com/office/drawing/2014/main" id="{F092BF1F-18F7-8860-B10C-2FD86AD2260C}"/>
                </a:ext>
              </a:extLst>
            </p:cNvPr>
            <p:cNvSpPr/>
            <p:nvPr/>
          </p:nvSpPr>
          <p:spPr>
            <a:xfrm>
              <a:off x="6553603" y="2660913"/>
              <a:ext cx="57371" cy="33134"/>
            </a:xfrm>
            <a:custGeom>
              <a:avLst/>
              <a:gdLst/>
              <a:ahLst/>
              <a:cxnLst/>
              <a:rect l="l" t="t" r="r" b="b"/>
              <a:pathLst>
                <a:path w="1193" h="689" extrusionOk="0">
                  <a:moveTo>
                    <a:pt x="13" y="1"/>
                  </a:moveTo>
                  <a:lnTo>
                    <a:pt x="0" y="24"/>
                  </a:lnTo>
                  <a:lnTo>
                    <a:pt x="1181" y="688"/>
                  </a:lnTo>
                  <a:lnTo>
                    <a:pt x="1193" y="667"/>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793;p73">
              <a:extLst>
                <a:ext uri="{FF2B5EF4-FFF2-40B4-BE49-F238E27FC236}">
                  <a16:creationId xmlns:a16="http://schemas.microsoft.com/office/drawing/2014/main" id="{8DC75A55-F8EA-BB8A-B87B-FB0CE00C2D13}"/>
                </a:ext>
              </a:extLst>
            </p:cNvPr>
            <p:cNvSpPr/>
            <p:nvPr/>
          </p:nvSpPr>
          <p:spPr>
            <a:xfrm>
              <a:off x="6645312" y="2498029"/>
              <a:ext cx="221166" cy="125274"/>
            </a:xfrm>
            <a:custGeom>
              <a:avLst/>
              <a:gdLst/>
              <a:ahLst/>
              <a:cxnLst/>
              <a:rect l="l" t="t" r="r" b="b"/>
              <a:pathLst>
                <a:path w="4599" h="2605" extrusionOk="0">
                  <a:moveTo>
                    <a:pt x="13" y="1"/>
                  </a:moveTo>
                  <a:lnTo>
                    <a:pt x="0" y="23"/>
                  </a:lnTo>
                  <a:lnTo>
                    <a:pt x="4584" y="2605"/>
                  </a:lnTo>
                  <a:lnTo>
                    <a:pt x="4598" y="2583"/>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794;p73">
              <a:extLst>
                <a:ext uri="{FF2B5EF4-FFF2-40B4-BE49-F238E27FC236}">
                  <a16:creationId xmlns:a16="http://schemas.microsoft.com/office/drawing/2014/main" id="{969562FD-4453-F3BB-8E28-819E367B1CCD}"/>
                </a:ext>
              </a:extLst>
            </p:cNvPr>
            <p:cNvSpPr/>
            <p:nvPr/>
          </p:nvSpPr>
          <p:spPr>
            <a:xfrm>
              <a:off x="6630164" y="2827644"/>
              <a:ext cx="91275" cy="52178"/>
            </a:xfrm>
            <a:custGeom>
              <a:avLst/>
              <a:gdLst/>
              <a:ahLst/>
              <a:cxnLst/>
              <a:rect l="l" t="t" r="r" b="b"/>
              <a:pathLst>
                <a:path w="1898" h="1085" extrusionOk="0">
                  <a:moveTo>
                    <a:pt x="14" y="1"/>
                  </a:moveTo>
                  <a:lnTo>
                    <a:pt x="0" y="24"/>
                  </a:lnTo>
                  <a:lnTo>
                    <a:pt x="1885" y="1085"/>
                  </a:lnTo>
                  <a:lnTo>
                    <a:pt x="1898" y="1063"/>
                  </a:lnTo>
                  <a:lnTo>
                    <a:pt x="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795;p73">
              <a:extLst>
                <a:ext uri="{FF2B5EF4-FFF2-40B4-BE49-F238E27FC236}">
                  <a16:creationId xmlns:a16="http://schemas.microsoft.com/office/drawing/2014/main" id="{34FF8560-4E92-B4A5-9D3B-631D5E492BBB}"/>
                </a:ext>
              </a:extLst>
            </p:cNvPr>
            <p:cNvSpPr/>
            <p:nvPr/>
          </p:nvSpPr>
          <p:spPr>
            <a:xfrm>
              <a:off x="6630356" y="2810620"/>
              <a:ext cx="15389" cy="25969"/>
            </a:xfrm>
            <a:custGeom>
              <a:avLst/>
              <a:gdLst/>
              <a:ahLst/>
              <a:cxnLst/>
              <a:rect l="l" t="t" r="r" b="b"/>
              <a:pathLst>
                <a:path w="320" h="540" extrusionOk="0">
                  <a:moveTo>
                    <a:pt x="297" y="1"/>
                  </a:moveTo>
                  <a:lnTo>
                    <a:pt x="1" y="527"/>
                  </a:lnTo>
                  <a:lnTo>
                    <a:pt x="22" y="540"/>
                  </a:lnTo>
                  <a:lnTo>
                    <a:pt x="319" y="13"/>
                  </a:lnTo>
                  <a:lnTo>
                    <a:pt x="2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796;p73">
              <a:extLst>
                <a:ext uri="{FF2B5EF4-FFF2-40B4-BE49-F238E27FC236}">
                  <a16:creationId xmlns:a16="http://schemas.microsoft.com/office/drawing/2014/main" id="{106F3396-6364-4583-D037-8E2FB9CF379F}"/>
                </a:ext>
              </a:extLst>
            </p:cNvPr>
            <p:cNvSpPr/>
            <p:nvPr/>
          </p:nvSpPr>
          <p:spPr>
            <a:xfrm>
              <a:off x="6308822" y="2374387"/>
              <a:ext cx="57468" cy="33038"/>
            </a:xfrm>
            <a:custGeom>
              <a:avLst/>
              <a:gdLst/>
              <a:ahLst/>
              <a:cxnLst/>
              <a:rect l="l" t="t" r="r" b="b"/>
              <a:pathLst>
                <a:path w="1195" h="687" extrusionOk="0">
                  <a:moveTo>
                    <a:pt x="13" y="0"/>
                  </a:moveTo>
                  <a:lnTo>
                    <a:pt x="0" y="22"/>
                  </a:lnTo>
                  <a:lnTo>
                    <a:pt x="1180" y="687"/>
                  </a:lnTo>
                  <a:lnTo>
                    <a:pt x="1194" y="665"/>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797;p73">
              <a:extLst>
                <a:ext uri="{FF2B5EF4-FFF2-40B4-BE49-F238E27FC236}">
                  <a16:creationId xmlns:a16="http://schemas.microsoft.com/office/drawing/2014/main" id="{5D203874-AB6E-FDB6-74F7-DB54658ABCCE}"/>
                </a:ext>
              </a:extLst>
            </p:cNvPr>
            <p:cNvSpPr/>
            <p:nvPr/>
          </p:nvSpPr>
          <p:spPr>
            <a:xfrm>
              <a:off x="6351238" y="2336828"/>
              <a:ext cx="41790" cy="72856"/>
            </a:xfrm>
            <a:custGeom>
              <a:avLst/>
              <a:gdLst/>
              <a:ahLst/>
              <a:cxnLst/>
              <a:rect l="l" t="t" r="r" b="b"/>
              <a:pathLst>
                <a:path w="869" h="1515" extrusionOk="0">
                  <a:moveTo>
                    <a:pt x="847" y="0"/>
                  </a:moveTo>
                  <a:lnTo>
                    <a:pt x="0" y="1500"/>
                  </a:lnTo>
                  <a:lnTo>
                    <a:pt x="24" y="1514"/>
                  </a:lnTo>
                  <a:lnTo>
                    <a:pt x="868" y="13"/>
                  </a:lnTo>
                  <a:lnTo>
                    <a:pt x="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798;p73">
              <a:extLst>
                <a:ext uri="{FF2B5EF4-FFF2-40B4-BE49-F238E27FC236}">
                  <a16:creationId xmlns:a16="http://schemas.microsoft.com/office/drawing/2014/main" id="{343CC31E-279D-08FA-C40F-2CA6F0D3D3AB}"/>
                </a:ext>
              </a:extLst>
            </p:cNvPr>
            <p:cNvSpPr/>
            <p:nvPr/>
          </p:nvSpPr>
          <p:spPr>
            <a:xfrm>
              <a:off x="6336762" y="2422334"/>
              <a:ext cx="207172" cy="366542"/>
            </a:xfrm>
            <a:custGeom>
              <a:avLst/>
              <a:gdLst/>
              <a:ahLst/>
              <a:cxnLst/>
              <a:rect l="l" t="t" r="r" b="b"/>
              <a:pathLst>
                <a:path w="4308" h="7622" extrusionOk="0">
                  <a:moveTo>
                    <a:pt x="4286" y="0"/>
                  </a:moveTo>
                  <a:lnTo>
                    <a:pt x="0" y="7609"/>
                  </a:lnTo>
                  <a:lnTo>
                    <a:pt x="22" y="7622"/>
                  </a:lnTo>
                  <a:lnTo>
                    <a:pt x="4308" y="13"/>
                  </a:lnTo>
                  <a:lnTo>
                    <a:pt x="4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799;p73">
              <a:extLst>
                <a:ext uri="{FF2B5EF4-FFF2-40B4-BE49-F238E27FC236}">
                  <a16:creationId xmlns:a16="http://schemas.microsoft.com/office/drawing/2014/main" id="{DA6FF72E-24D7-9B4D-D004-904F55AF5C8F}"/>
                </a:ext>
              </a:extLst>
            </p:cNvPr>
            <p:cNvSpPr/>
            <p:nvPr/>
          </p:nvSpPr>
          <p:spPr>
            <a:xfrm>
              <a:off x="6332578" y="2769262"/>
              <a:ext cx="114502" cy="65258"/>
            </a:xfrm>
            <a:custGeom>
              <a:avLst/>
              <a:gdLst/>
              <a:ahLst/>
              <a:cxnLst/>
              <a:rect l="l" t="t" r="r" b="b"/>
              <a:pathLst>
                <a:path w="2381" h="1357" extrusionOk="0">
                  <a:moveTo>
                    <a:pt x="12" y="1"/>
                  </a:moveTo>
                  <a:lnTo>
                    <a:pt x="0" y="24"/>
                  </a:lnTo>
                  <a:lnTo>
                    <a:pt x="2367" y="1356"/>
                  </a:lnTo>
                  <a:lnTo>
                    <a:pt x="2381" y="1335"/>
                  </a:lnTo>
                  <a:lnTo>
                    <a:pt x="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800;p73">
              <a:extLst>
                <a:ext uri="{FF2B5EF4-FFF2-40B4-BE49-F238E27FC236}">
                  <a16:creationId xmlns:a16="http://schemas.microsoft.com/office/drawing/2014/main" id="{81E76850-56FD-2B8A-E181-7AD08062DBB0}"/>
                </a:ext>
              </a:extLst>
            </p:cNvPr>
            <p:cNvSpPr/>
            <p:nvPr/>
          </p:nvSpPr>
          <p:spPr>
            <a:xfrm>
              <a:off x="6372494" y="2919883"/>
              <a:ext cx="60930" cy="106760"/>
            </a:xfrm>
            <a:custGeom>
              <a:avLst/>
              <a:gdLst/>
              <a:ahLst/>
              <a:cxnLst/>
              <a:rect l="l" t="t" r="r" b="b"/>
              <a:pathLst>
                <a:path w="1267" h="2220" extrusionOk="0">
                  <a:moveTo>
                    <a:pt x="1245" y="1"/>
                  </a:moveTo>
                  <a:lnTo>
                    <a:pt x="1" y="2206"/>
                  </a:lnTo>
                  <a:lnTo>
                    <a:pt x="24" y="2220"/>
                  </a:lnTo>
                  <a:lnTo>
                    <a:pt x="1266" y="13"/>
                  </a:lnTo>
                  <a:lnTo>
                    <a:pt x="12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801;p73">
              <a:extLst>
                <a:ext uri="{FF2B5EF4-FFF2-40B4-BE49-F238E27FC236}">
                  <a16:creationId xmlns:a16="http://schemas.microsoft.com/office/drawing/2014/main" id="{98C4C2C6-F7AB-8ADB-FBE6-DDB3C40E1A12}"/>
                </a:ext>
              </a:extLst>
            </p:cNvPr>
            <p:cNvSpPr/>
            <p:nvPr/>
          </p:nvSpPr>
          <p:spPr>
            <a:xfrm>
              <a:off x="6410389" y="2915170"/>
              <a:ext cx="26594" cy="15822"/>
            </a:xfrm>
            <a:custGeom>
              <a:avLst/>
              <a:gdLst/>
              <a:ahLst/>
              <a:cxnLst/>
              <a:rect l="l" t="t" r="r" b="b"/>
              <a:pathLst>
                <a:path w="553" h="329" extrusionOk="0">
                  <a:moveTo>
                    <a:pt x="13" y="1"/>
                  </a:moveTo>
                  <a:lnTo>
                    <a:pt x="0" y="24"/>
                  </a:lnTo>
                  <a:lnTo>
                    <a:pt x="540" y="329"/>
                  </a:lnTo>
                  <a:lnTo>
                    <a:pt x="553" y="305"/>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802;p73">
              <a:extLst>
                <a:ext uri="{FF2B5EF4-FFF2-40B4-BE49-F238E27FC236}">
                  <a16:creationId xmlns:a16="http://schemas.microsoft.com/office/drawing/2014/main" id="{02A13736-1A80-07BF-E846-DA3D2C39E43A}"/>
                </a:ext>
              </a:extLst>
            </p:cNvPr>
            <p:cNvSpPr/>
            <p:nvPr/>
          </p:nvSpPr>
          <p:spPr>
            <a:xfrm>
              <a:off x="6624633" y="2888528"/>
              <a:ext cx="158553" cy="280076"/>
            </a:xfrm>
            <a:custGeom>
              <a:avLst/>
              <a:gdLst/>
              <a:ahLst/>
              <a:cxnLst/>
              <a:rect l="l" t="t" r="r" b="b"/>
              <a:pathLst>
                <a:path w="3297" h="5824" extrusionOk="0">
                  <a:moveTo>
                    <a:pt x="3273" y="1"/>
                  </a:moveTo>
                  <a:lnTo>
                    <a:pt x="0" y="5811"/>
                  </a:lnTo>
                  <a:lnTo>
                    <a:pt x="23" y="5824"/>
                  </a:lnTo>
                  <a:lnTo>
                    <a:pt x="3297" y="14"/>
                  </a:lnTo>
                  <a:lnTo>
                    <a:pt x="3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803;p73">
              <a:extLst>
                <a:ext uri="{FF2B5EF4-FFF2-40B4-BE49-F238E27FC236}">
                  <a16:creationId xmlns:a16="http://schemas.microsoft.com/office/drawing/2014/main" id="{4DD35D44-2543-F0FC-6EA3-055CF3FC66B3}"/>
                </a:ext>
              </a:extLst>
            </p:cNvPr>
            <p:cNvSpPr/>
            <p:nvPr/>
          </p:nvSpPr>
          <p:spPr>
            <a:xfrm>
              <a:off x="6615063" y="3067474"/>
              <a:ext cx="70067" cy="40203"/>
            </a:xfrm>
            <a:custGeom>
              <a:avLst/>
              <a:gdLst/>
              <a:ahLst/>
              <a:cxnLst/>
              <a:rect l="l" t="t" r="r" b="b"/>
              <a:pathLst>
                <a:path w="1457" h="836" extrusionOk="0">
                  <a:moveTo>
                    <a:pt x="13" y="0"/>
                  </a:moveTo>
                  <a:lnTo>
                    <a:pt x="0" y="22"/>
                  </a:lnTo>
                  <a:lnTo>
                    <a:pt x="1443" y="835"/>
                  </a:lnTo>
                  <a:lnTo>
                    <a:pt x="1457" y="812"/>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804;p73">
              <a:extLst>
                <a:ext uri="{FF2B5EF4-FFF2-40B4-BE49-F238E27FC236}">
                  <a16:creationId xmlns:a16="http://schemas.microsoft.com/office/drawing/2014/main" id="{7659BCCE-CB1E-2045-6C30-E82BEC937C46}"/>
                </a:ext>
              </a:extLst>
            </p:cNvPr>
            <p:cNvSpPr/>
            <p:nvPr/>
          </p:nvSpPr>
          <p:spPr>
            <a:xfrm>
              <a:off x="6639349" y="2873668"/>
              <a:ext cx="117917" cy="208085"/>
            </a:xfrm>
            <a:custGeom>
              <a:avLst/>
              <a:gdLst/>
              <a:ahLst/>
              <a:cxnLst/>
              <a:rect l="l" t="t" r="r" b="b"/>
              <a:pathLst>
                <a:path w="2452" h="4327" extrusionOk="0">
                  <a:moveTo>
                    <a:pt x="2430" y="0"/>
                  </a:moveTo>
                  <a:lnTo>
                    <a:pt x="0" y="4314"/>
                  </a:lnTo>
                  <a:lnTo>
                    <a:pt x="23" y="4327"/>
                  </a:lnTo>
                  <a:lnTo>
                    <a:pt x="2452" y="13"/>
                  </a:lnTo>
                  <a:lnTo>
                    <a:pt x="24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805;p73">
              <a:extLst>
                <a:ext uri="{FF2B5EF4-FFF2-40B4-BE49-F238E27FC236}">
                  <a16:creationId xmlns:a16="http://schemas.microsoft.com/office/drawing/2014/main" id="{C1F6C22E-A4C0-6D5C-3A19-E36EF00A9583}"/>
                </a:ext>
              </a:extLst>
            </p:cNvPr>
            <p:cNvSpPr/>
            <p:nvPr/>
          </p:nvSpPr>
          <p:spPr>
            <a:xfrm>
              <a:off x="6059471" y="2818796"/>
              <a:ext cx="300899" cy="170239"/>
            </a:xfrm>
            <a:custGeom>
              <a:avLst/>
              <a:gdLst/>
              <a:ahLst/>
              <a:cxnLst/>
              <a:rect l="l" t="t" r="r" b="b"/>
              <a:pathLst>
                <a:path w="6257" h="3540" extrusionOk="0">
                  <a:moveTo>
                    <a:pt x="13" y="0"/>
                  </a:moveTo>
                  <a:lnTo>
                    <a:pt x="0" y="23"/>
                  </a:lnTo>
                  <a:lnTo>
                    <a:pt x="6243" y="3539"/>
                  </a:lnTo>
                  <a:lnTo>
                    <a:pt x="6257" y="3517"/>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806;p73">
              <a:extLst>
                <a:ext uri="{FF2B5EF4-FFF2-40B4-BE49-F238E27FC236}">
                  <a16:creationId xmlns:a16="http://schemas.microsoft.com/office/drawing/2014/main" id="{F1365E02-EDDB-D2C4-4BBB-35FC98F9F013}"/>
                </a:ext>
              </a:extLst>
            </p:cNvPr>
            <p:cNvSpPr/>
            <p:nvPr/>
          </p:nvSpPr>
          <p:spPr>
            <a:xfrm>
              <a:off x="6265588" y="2450996"/>
              <a:ext cx="57468" cy="33134"/>
            </a:xfrm>
            <a:custGeom>
              <a:avLst/>
              <a:gdLst/>
              <a:ahLst/>
              <a:cxnLst/>
              <a:rect l="l" t="t" r="r" b="b"/>
              <a:pathLst>
                <a:path w="1195" h="689" extrusionOk="0">
                  <a:moveTo>
                    <a:pt x="14" y="1"/>
                  </a:moveTo>
                  <a:lnTo>
                    <a:pt x="0" y="22"/>
                  </a:lnTo>
                  <a:lnTo>
                    <a:pt x="1182" y="688"/>
                  </a:lnTo>
                  <a:lnTo>
                    <a:pt x="1194" y="665"/>
                  </a:lnTo>
                  <a:lnTo>
                    <a:pt x="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807;p73">
              <a:extLst>
                <a:ext uri="{FF2B5EF4-FFF2-40B4-BE49-F238E27FC236}">
                  <a16:creationId xmlns:a16="http://schemas.microsoft.com/office/drawing/2014/main" id="{585FD8C7-F38F-54AC-6EFE-F1F52AC71F6C}"/>
                </a:ext>
              </a:extLst>
            </p:cNvPr>
            <p:cNvSpPr/>
            <p:nvPr/>
          </p:nvSpPr>
          <p:spPr>
            <a:xfrm>
              <a:off x="6145554" y="2664039"/>
              <a:ext cx="57419" cy="33134"/>
            </a:xfrm>
            <a:custGeom>
              <a:avLst/>
              <a:gdLst/>
              <a:ahLst/>
              <a:cxnLst/>
              <a:rect l="l" t="t" r="r" b="b"/>
              <a:pathLst>
                <a:path w="1194" h="689" extrusionOk="0">
                  <a:moveTo>
                    <a:pt x="13" y="1"/>
                  </a:moveTo>
                  <a:lnTo>
                    <a:pt x="1" y="24"/>
                  </a:lnTo>
                  <a:lnTo>
                    <a:pt x="1181" y="689"/>
                  </a:lnTo>
                  <a:lnTo>
                    <a:pt x="1193" y="667"/>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808;p73">
              <a:extLst>
                <a:ext uri="{FF2B5EF4-FFF2-40B4-BE49-F238E27FC236}">
                  <a16:creationId xmlns:a16="http://schemas.microsoft.com/office/drawing/2014/main" id="{429349EB-9D39-088A-1B23-108FB3DB1252}"/>
                </a:ext>
              </a:extLst>
            </p:cNvPr>
            <p:cNvSpPr/>
            <p:nvPr/>
          </p:nvSpPr>
          <p:spPr>
            <a:xfrm>
              <a:off x="6187441" y="2469944"/>
              <a:ext cx="130516" cy="230447"/>
            </a:xfrm>
            <a:custGeom>
              <a:avLst/>
              <a:gdLst/>
              <a:ahLst/>
              <a:cxnLst/>
              <a:rect l="l" t="t" r="r" b="b"/>
              <a:pathLst>
                <a:path w="2714" h="4792" extrusionOk="0">
                  <a:moveTo>
                    <a:pt x="2692" y="1"/>
                  </a:moveTo>
                  <a:lnTo>
                    <a:pt x="1" y="4779"/>
                  </a:lnTo>
                  <a:lnTo>
                    <a:pt x="24" y="4791"/>
                  </a:lnTo>
                  <a:lnTo>
                    <a:pt x="2714" y="13"/>
                  </a:lnTo>
                  <a:lnTo>
                    <a:pt x="2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809;p73">
              <a:extLst>
                <a:ext uri="{FF2B5EF4-FFF2-40B4-BE49-F238E27FC236}">
                  <a16:creationId xmlns:a16="http://schemas.microsoft.com/office/drawing/2014/main" id="{C4263FBD-A8DE-7C3B-740F-520EBC71ECED}"/>
                </a:ext>
              </a:extLst>
            </p:cNvPr>
            <p:cNvSpPr/>
            <p:nvPr/>
          </p:nvSpPr>
          <p:spPr>
            <a:xfrm>
              <a:off x="6477957" y="2795183"/>
              <a:ext cx="221166" cy="125274"/>
            </a:xfrm>
            <a:custGeom>
              <a:avLst/>
              <a:gdLst/>
              <a:ahLst/>
              <a:cxnLst/>
              <a:rect l="l" t="t" r="r" b="b"/>
              <a:pathLst>
                <a:path w="4599" h="2605" extrusionOk="0">
                  <a:moveTo>
                    <a:pt x="14" y="0"/>
                  </a:moveTo>
                  <a:lnTo>
                    <a:pt x="0" y="22"/>
                  </a:lnTo>
                  <a:lnTo>
                    <a:pt x="4586" y="2605"/>
                  </a:lnTo>
                  <a:lnTo>
                    <a:pt x="4598" y="2583"/>
                  </a:lnTo>
                  <a:lnTo>
                    <a:pt x="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810;p73">
              <a:extLst>
                <a:ext uri="{FF2B5EF4-FFF2-40B4-BE49-F238E27FC236}">
                  <a16:creationId xmlns:a16="http://schemas.microsoft.com/office/drawing/2014/main" id="{48B2DBAC-EF77-826C-2B46-891B7FCEAE15}"/>
                </a:ext>
              </a:extLst>
            </p:cNvPr>
            <p:cNvSpPr/>
            <p:nvPr/>
          </p:nvSpPr>
          <p:spPr>
            <a:xfrm>
              <a:off x="6687632" y="3330965"/>
              <a:ext cx="159178" cy="196688"/>
            </a:xfrm>
            <a:custGeom>
              <a:avLst/>
              <a:gdLst/>
              <a:ahLst/>
              <a:cxnLst/>
              <a:rect l="l" t="t" r="r" b="b"/>
              <a:pathLst>
                <a:path w="3310" h="4090" extrusionOk="0">
                  <a:moveTo>
                    <a:pt x="1835" y="1"/>
                  </a:moveTo>
                  <a:lnTo>
                    <a:pt x="1" y="3259"/>
                  </a:lnTo>
                  <a:lnTo>
                    <a:pt x="24" y="3271"/>
                  </a:lnTo>
                  <a:lnTo>
                    <a:pt x="1845" y="37"/>
                  </a:lnTo>
                  <a:lnTo>
                    <a:pt x="3276" y="841"/>
                  </a:lnTo>
                  <a:lnTo>
                    <a:pt x="1454" y="4076"/>
                  </a:lnTo>
                  <a:lnTo>
                    <a:pt x="1476" y="4089"/>
                  </a:lnTo>
                  <a:lnTo>
                    <a:pt x="3310" y="832"/>
                  </a:lnTo>
                  <a:lnTo>
                    <a:pt x="18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811;p73">
              <a:extLst>
                <a:ext uri="{FF2B5EF4-FFF2-40B4-BE49-F238E27FC236}">
                  <a16:creationId xmlns:a16="http://schemas.microsoft.com/office/drawing/2014/main" id="{127EB111-A44A-3A22-CA8D-D0AAE6B9EC56}"/>
                </a:ext>
              </a:extLst>
            </p:cNvPr>
            <p:cNvSpPr/>
            <p:nvPr/>
          </p:nvSpPr>
          <p:spPr>
            <a:xfrm>
              <a:off x="6757556" y="3370351"/>
              <a:ext cx="159178" cy="196592"/>
            </a:xfrm>
            <a:custGeom>
              <a:avLst/>
              <a:gdLst/>
              <a:ahLst/>
              <a:cxnLst/>
              <a:rect l="l" t="t" r="r" b="b"/>
              <a:pathLst>
                <a:path w="3310" h="4088" extrusionOk="0">
                  <a:moveTo>
                    <a:pt x="1834" y="0"/>
                  </a:moveTo>
                  <a:lnTo>
                    <a:pt x="0" y="3257"/>
                  </a:lnTo>
                  <a:lnTo>
                    <a:pt x="22" y="3270"/>
                  </a:lnTo>
                  <a:lnTo>
                    <a:pt x="1843" y="36"/>
                  </a:lnTo>
                  <a:lnTo>
                    <a:pt x="3274" y="840"/>
                  </a:lnTo>
                  <a:lnTo>
                    <a:pt x="1452" y="4075"/>
                  </a:lnTo>
                  <a:lnTo>
                    <a:pt x="1475" y="4087"/>
                  </a:lnTo>
                  <a:lnTo>
                    <a:pt x="3303" y="842"/>
                  </a:lnTo>
                  <a:lnTo>
                    <a:pt x="3309" y="831"/>
                  </a:lnTo>
                  <a:lnTo>
                    <a:pt x="18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812;p73">
              <a:extLst>
                <a:ext uri="{FF2B5EF4-FFF2-40B4-BE49-F238E27FC236}">
                  <a16:creationId xmlns:a16="http://schemas.microsoft.com/office/drawing/2014/main" id="{8845BA1E-8265-2BF6-01DA-547600D93982}"/>
                </a:ext>
              </a:extLst>
            </p:cNvPr>
            <p:cNvSpPr/>
            <p:nvPr/>
          </p:nvSpPr>
          <p:spPr>
            <a:xfrm>
              <a:off x="6827384" y="3409690"/>
              <a:ext cx="159178" cy="196592"/>
            </a:xfrm>
            <a:custGeom>
              <a:avLst/>
              <a:gdLst/>
              <a:ahLst/>
              <a:cxnLst/>
              <a:rect l="l" t="t" r="r" b="b"/>
              <a:pathLst>
                <a:path w="3310" h="4088" extrusionOk="0">
                  <a:moveTo>
                    <a:pt x="1834" y="1"/>
                  </a:moveTo>
                  <a:lnTo>
                    <a:pt x="0" y="3257"/>
                  </a:lnTo>
                  <a:lnTo>
                    <a:pt x="23" y="3269"/>
                  </a:lnTo>
                  <a:lnTo>
                    <a:pt x="1845" y="35"/>
                  </a:lnTo>
                  <a:lnTo>
                    <a:pt x="3275" y="841"/>
                  </a:lnTo>
                  <a:lnTo>
                    <a:pt x="1452" y="4075"/>
                  </a:lnTo>
                  <a:lnTo>
                    <a:pt x="1475" y="4088"/>
                  </a:lnTo>
                  <a:lnTo>
                    <a:pt x="3303" y="842"/>
                  </a:lnTo>
                  <a:lnTo>
                    <a:pt x="3309" y="831"/>
                  </a:lnTo>
                  <a:lnTo>
                    <a:pt x="18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813;p73">
              <a:extLst>
                <a:ext uri="{FF2B5EF4-FFF2-40B4-BE49-F238E27FC236}">
                  <a16:creationId xmlns:a16="http://schemas.microsoft.com/office/drawing/2014/main" id="{60288106-3FEF-919F-6CFC-E6FAD7B0098D}"/>
                </a:ext>
              </a:extLst>
            </p:cNvPr>
            <p:cNvSpPr/>
            <p:nvPr/>
          </p:nvSpPr>
          <p:spPr>
            <a:xfrm>
              <a:off x="6897163" y="3449028"/>
              <a:ext cx="159274" cy="196592"/>
            </a:xfrm>
            <a:custGeom>
              <a:avLst/>
              <a:gdLst/>
              <a:ahLst/>
              <a:cxnLst/>
              <a:rect l="l" t="t" r="r" b="b"/>
              <a:pathLst>
                <a:path w="3312" h="4088" extrusionOk="0">
                  <a:moveTo>
                    <a:pt x="1836" y="1"/>
                  </a:moveTo>
                  <a:lnTo>
                    <a:pt x="1" y="3257"/>
                  </a:lnTo>
                  <a:lnTo>
                    <a:pt x="24" y="3270"/>
                  </a:lnTo>
                  <a:lnTo>
                    <a:pt x="1846" y="35"/>
                  </a:lnTo>
                  <a:lnTo>
                    <a:pt x="3276" y="841"/>
                  </a:lnTo>
                  <a:lnTo>
                    <a:pt x="1454" y="4075"/>
                  </a:lnTo>
                  <a:lnTo>
                    <a:pt x="1476" y="4088"/>
                  </a:lnTo>
                  <a:lnTo>
                    <a:pt x="3305" y="843"/>
                  </a:lnTo>
                  <a:lnTo>
                    <a:pt x="3312" y="832"/>
                  </a:lnTo>
                  <a:lnTo>
                    <a:pt x="1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814;p73">
              <a:extLst>
                <a:ext uri="{FF2B5EF4-FFF2-40B4-BE49-F238E27FC236}">
                  <a16:creationId xmlns:a16="http://schemas.microsoft.com/office/drawing/2014/main" id="{3241BB75-0E22-E3C1-230C-AC66F8826553}"/>
                </a:ext>
              </a:extLst>
            </p:cNvPr>
            <p:cNvSpPr/>
            <p:nvPr/>
          </p:nvSpPr>
          <p:spPr>
            <a:xfrm>
              <a:off x="6760297" y="3330965"/>
              <a:ext cx="296138" cy="185724"/>
            </a:xfrm>
            <a:custGeom>
              <a:avLst/>
              <a:gdLst/>
              <a:ahLst/>
              <a:cxnLst/>
              <a:rect l="l" t="t" r="r" b="b"/>
              <a:pathLst>
                <a:path w="6158" h="3862" extrusionOk="0">
                  <a:moveTo>
                    <a:pt x="334" y="37"/>
                  </a:moveTo>
                  <a:lnTo>
                    <a:pt x="6122" y="3296"/>
                  </a:lnTo>
                  <a:lnTo>
                    <a:pt x="5822" y="3827"/>
                  </a:lnTo>
                  <a:lnTo>
                    <a:pt x="35" y="568"/>
                  </a:lnTo>
                  <a:lnTo>
                    <a:pt x="334" y="37"/>
                  </a:lnTo>
                  <a:close/>
                  <a:moveTo>
                    <a:pt x="324" y="1"/>
                  </a:moveTo>
                  <a:lnTo>
                    <a:pt x="1" y="577"/>
                  </a:lnTo>
                  <a:lnTo>
                    <a:pt x="5821" y="3855"/>
                  </a:lnTo>
                  <a:lnTo>
                    <a:pt x="5833" y="3861"/>
                  </a:lnTo>
                  <a:lnTo>
                    <a:pt x="6158" y="3285"/>
                  </a:lnTo>
                  <a:lnTo>
                    <a:pt x="336" y="7"/>
                  </a:lnTo>
                  <a:lnTo>
                    <a:pt x="3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815;p73">
              <a:extLst>
                <a:ext uri="{FF2B5EF4-FFF2-40B4-BE49-F238E27FC236}">
                  <a16:creationId xmlns:a16="http://schemas.microsoft.com/office/drawing/2014/main" id="{16B8E921-D984-E477-E0DF-20B69C4425E5}"/>
                </a:ext>
              </a:extLst>
            </p:cNvPr>
            <p:cNvSpPr/>
            <p:nvPr/>
          </p:nvSpPr>
          <p:spPr>
            <a:xfrm>
              <a:off x="6745197" y="3357703"/>
              <a:ext cx="296138" cy="185724"/>
            </a:xfrm>
            <a:custGeom>
              <a:avLst/>
              <a:gdLst/>
              <a:ahLst/>
              <a:cxnLst/>
              <a:rect l="l" t="t" r="r" b="b"/>
              <a:pathLst>
                <a:path w="6158" h="3862" extrusionOk="0">
                  <a:moveTo>
                    <a:pt x="335" y="35"/>
                  </a:moveTo>
                  <a:lnTo>
                    <a:pt x="6124" y="3294"/>
                  </a:lnTo>
                  <a:lnTo>
                    <a:pt x="5824" y="3825"/>
                  </a:lnTo>
                  <a:lnTo>
                    <a:pt x="37" y="566"/>
                  </a:lnTo>
                  <a:lnTo>
                    <a:pt x="335" y="35"/>
                  </a:lnTo>
                  <a:close/>
                  <a:moveTo>
                    <a:pt x="325" y="1"/>
                  </a:moveTo>
                  <a:lnTo>
                    <a:pt x="1" y="577"/>
                  </a:lnTo>
                  <a:lnTo>
                    <a:pt x="5822" y="3855"/>
                  </a:lnTo>
                  <a:lnTo>
                    <a:pt x="5833" y="3861"/>
                  </a:lnTo>
                  <a:lnTo>
                    <a:pt x="6158" y="3285"/>
                  </a:lnTo>
                  <a:lnTo>
                    <a:pt x="336" y="7"/>
                  </a:lnTo>
                  <a:lnTo>
                    <a:pt x="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816;p73">
              <a:extLst>
                <a:ext uri="{FF2B5EF4-FFF2-40B4-BE49-F238E27FC236}">
                  <a16:creationId xmlns:a16="http://schemas.microsoft.com/office/drawing/2014/main" id="{4275953D-FDF3-4BFE-67AF-9B558A259A8B}"/>
                </a:ext>
              </a:extLst>
            </p:cNvPr>
            <p:cNvSpPr/>
            <p:nvPr/>
          </p:nvSpPr>
          <p:spPr>
            <a:xfrm>
              <a:off x="6730144" y="3384394"/>
              <a:ext cx="296186" cy="185675"/>
            </a:xfrm>
            <a:custGeom>
              <a:avLst/>
              <a:gdLst/>
              <a:ahLst/>
              <a:cxnLst/>
              <a:rect l="l" t="t" r="r" b="b"/>
              <a:pathLst>
                <a:path w="6159" h="3861" extrusionOk="0">
                  <a:moveTo>
                    <a:pt x="336" y="36"/>
                  </a:moveTo>
                  <a:lnTo>
                    <a:pt x="6123" y="3295"/>
                  </a:lnTo>
                  <a:lnTo>
                    <a:pt x="5823" y="3826"/>
                  </a:lnTo>
                  <a:lnTo>
                    <a:pt x="36" y="567"/>
                  </a:lnTo>
                  <a:lnTo>
                    <a:pt x="336" y="36"/>
                  </a:lnTo>
                  <a:close/>
                  <a:moveTo>
                    <a:pt x="325" y="0"/>
                  </a:moveTo>
                  <a:lnTo>
                    <a:pt x="0" y="576"/>
                  </a:lnTo>
                  <a:lnTo>
                    <a:pt x="5822" y="3854"/>
                  </a:lnTo>
                  <a:lnTo>
                    <a:pt x="5834" y="3860"/>
                  </a:lnTo>
                  <a:lnTo>
                    <a:pt x="6159" y="3284"/>
                  </a:lnTo>
                  <a:lnTo>
                    <a:pt x="337" y="6"/>
                  </a:lnTo>
                  <a:lnTo>
                    <a:pt x="3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817;p73">
              <a:extLst>
                <a:ext uri="{FF2B5EF4-FFF2-40B4-BE49-F238E27FC236}">
                  <a16:creationId xmlns:a16="http://schemas.microsoft.com/office/drawing/2014/main" id="{26471610-5137-FCDA-20E2-67E7A99ADAE9}"/>
                </a:ext>
              </a:extLst>
            </p:cNvPr>
            <p:cNvSpPr/>
            <p:nvPr/>
          </p:nvSpPr>
          <p:spPr>
            <a:xfrm>
              <a:off x="6715140" y="3411036"/>
              <a:ext cx="296186" cy="185772"/>
            </a:xfrm>
            <a:custGeom>
              <a:avLst/>
              <a:gdLst/>
              <a:ahLst/>
              <a:cxnLst/>
              <a:rect l="l" t="t" r="r" b="b"/>
              <a:pathLst>
                <a:path w="6159" h="3863" extrusionOk="0">
                  <a:moveTo>
                    <a:pt x="336" y="38"/>
                  </a:moveTo>
                  <a:lnTo>
                    <a:pt x="6123" y="3296"/>
                  </a:lnTo>
                  <a:lnTo>
                    <a:pt x="5823" y="3827"/>
                  </a:lnTo>
                  <a:lnTo>
                    <a:pt x="36" y="567"/>
                  </a:lnTo>
                  <a:lnTo>
                    <a:pt x="336" y="38"/>
                  </a:lnTo>
                  <a:close/>
                  <a:moveTo>
                    <a:pt x="325" y="1"/>
                  </a:moveTo>
                  <a:lnTo>
                    <a:pt x="0" y="577"/>
                  </a:lnTo>
                  <a:lnTo>
                    <a:pt x="5822" y="3856"/>
                  </a:lnTo>
                  <a:lnTo>
                    <a:pt x="5834" y="3862"/>
                  </a:lnTo>
                  <a:lnTo>
                    <a:pt x="6159" y="3286"/>
                  </a:lnTo>
                  <a:lnTo>
                    <a:pt x="337" y="7"/>
                  </a:lnTo>
                  <a:lnTo>
                    <a:pt x="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818;p73">
              <a:extLst>
                <a:ext uri="{FF2B5EF4-FFF2-40B4-BE49-F238E27FC236}">
                  <a16:creationId xmlns:a16="http://schemas.microsoft.com/office/drawing/2014/main" id="{00AA5655-6BC3-5BFA-C1C2-E52D05948D60}"/>
                </a:ext>
              </a:extLst>
            </p:cNvPr>
            <p:cNvSpPr/>
            <p:nvPr/>
          </p:nvSpPr>
          <p:spPr>
            <a:xfrm>
              <a:off x="6700136" y="3437775"/>
              <a:ext cx="296090" cy="185772"/>
            </a:xfrm>
            <a:custGeom>
              <a:avLst/>
              <a:gdLst/>
              <a:ahLst/>
              <a:cxnLst/>
              <a:rect l="l" t="t" r="r" b="b"/>
              <a:pathLst>
                <a:path w="6157" h="3863" extrusionOk="0">
                  <a:moveTo>
                    <a:pt x="334" y="36"/>
                  </a:moveTo>
                  <a:lnTo>
                    <a:pt x="6123" y="3296"/>
                  </a:lnTo>
                  <a:lnTo>
                    <a:pt x="5823" y="3827"/>
                  </a:lnTo>
                  <a:lnTo>
                    <a:pt x="36" y="567"/>
                  </a:lnTo>
                  <a:lnTo>
                    <a:pt x="334" y="36"/>
                  </a:lnTo>
                  <a:close/>
                  <a:moveTo>
                    <a:pt x="325" y="0"/>
                  </a:moveTo>
                  <a:lnTo>
                    <a:pt x="0" y="577"/>
                  </a:lnTo>
                  <a:lnTo>
                    <a:pt x="5822" y="3856"/>
                  </a:lnTo>
                  <a:lnTo>
                    <a:pt x="5832" y="3862"/>
                  </a:lnTo>
                  <a:lnTo>
                    <a:pt x="6157" y="3286"/>
                  </a:lnTo>
                  <a:lnTo>
                    <a:pt x="335" y="7"/>
                  </a:lnTo>
                  <a:lnTo>
                    <a:pt x="3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819;p73">
              <a:extLst>
                <a:ext uri="{FF2B5EF4-FFF2-40B4-BE49-F238E27FC236}">
                  <a16:creationId xmlns:a16="http://schemas.microsoft.com/office/drawing/2014/main" id="{2549FACA-B76F-033D-B3DE-E1FC236992CF}"/>
                </a:ext>
              </a:extLst>
            </p:cNvPr>
            <p:cNvSpPr/>
            <p:nvPr/>
          </p:nvSpPr>
          <p:spPr>
            <a:xfrm>
              <a:off x="6687632" y="3464513"/>
              <a:ext cx="293589" cy="181107"/>
            </a:xfrm>
            <a:custGeom>
              <a:avLst/>
              <a:gdLst/>
              <a:ahLst/>
              <a:cxnLst/>
              <a:rect l="l" t="t" r="r" b="b"/>
              <a:pathLst>
                <a:path w="6105" h="3766" extrusionOk="0">
                  <a:moveTo>
                    <a:pt x="272" y="0"/>
                  </a:moveTo>
                  <a:lnTo>
                    <a:pt x="1" y="482"/>
                  </a:lnTo>
                  <a:lnTo>
                    <a:pt x="24" y="494"/>
                  </a:lnTo>
                  <a:lnTo>
                    <a:pt x="282" y="36"/>
                  </a:lnTo>
                  <a:lnTo>
                    <a:pt x="6069" y="3295"/>
                  </a:lnTo>
                  <a:lnTo>
                    <a:pt x="5811" y="3753"/>
                  </a:lnTo>
                  <a:lnTo>
                    <a:pt x="5833" y="3766"/>
                  </a:lnTo>
                  <a:lnTo>
                    <a:pt x="6105" y="3285"/>
                  </a:lnTo>
                  <a:lnTo>
                    <a:pt x="283" y="7"/>
                  </a:lnTo>
                  <a:lnTo>
                    <a:pt x="2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820;p73">
              <a:extLst>
                <a:ext uri="{FF2B5EF4-FFF2-40B4-BE49-F238E27FC236}">
                  <a16:creationId xmlns:a16="http://schemas.microsoft.com/office/drawing/2014/main" id="{29644366-6A33-28F0-C545-EF22478D7923}"/>
                </a:ext>
              </a:extLst>
            </p:cNvPr>
            <p:cNvSpPr/>
            <p:nvPr/>
          </p:nvSpPr>
          <p:spPr>
            <a:xfrm>
              <a:off x="7039656" y="3488318"/>
              <a:ext cx="276662" cy="174711"/>
            </a:xfrm>
            <a:custGeom>
              <a:avLst/>
              <a:gdLst/>
              <a:ahLst/>
              <a:cxnLst/>
              <a:rect l="l" t="t" r="r" b="b"/>
              <a:pathLst>
                <a:path w="5753" h="3633" extrusionOk="0">
                  <a:moveTo>
                    <a:pt x="325" y="1"/>
                  </a:moveTo>
                  <a:lnTo>
                    <a:pt x="1" y="577"/>
                  </a:lnTo>
                  <a:lnTo>
                    <a:pt x="5428" y="3633"/>
                  </a:lnTo>
                  <a:lnTo>
                    <a:pt x="5440" y="3611"/>
                  </a:lnTo>
                  <a:lnTo>
                    <a:pt x="36" y="567"/>
                  </a:lnTo>
                  <a:lnTo>
                    <a:pt x="335" y="36"/>
                  </a:lnTo>
                  <a:lnTo>
                    <a:pt x="5740" y="3080"/>
                  </a:lnTo>
                  <a:lnTo>
                    <a:pt x="5752" y="3057"/>
                  </a:lnTo>
                  <a:lnTo>
                    <a:pt x="336" y="7"/>
                  </a:lnTo>
                  <a:lnTo>
                    <a:pt x="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821;p73">
              <a:extLst>
                <a:ext uri="{FF2B5EF4-FFF2-40B4-BE49-F238E27FC236}">
                  <a16:creationId xmlns:a16="http://schemas.microsoft.com/office/drawing/2014/main" id="{69AEA6DE-91CF-7016-8918-251AB2390663}"/>
                </a:ext>
              </a:extLst>
            </p:cNvPr>
            <p:cNvSpPr/>
            <p:nvPr/>
          </p:nvSpPr>
          <p:spPr>
            <a:xfrm>
              <a:off x="7218217" y="2803695"/>
              <a:ext cx="244778" cy="257666"/>
            </a:xfrm>
            <a:custGeom>
              <a:avLst/>
              <a:gdLst/>
              <a:ahLst/>
              <a:cxnLst/>
              <a:rect l="l" t="t" r="r" b="b"/>
              <a:pathLst>
                <a:path w="5090" h="5358" extrusionOk="0">
                  <a:moveTo>
                    <a:pt x="126" y="1"/>
                  </a:moveTo>
                  <a:lnTo>
                    <a:pt x="1" y="226"/>
                  </a:lnTo>
                  <a:lnTo>
                    <a:pt x="4737" y="2893"/>
                  </a:lnTo>
                  <a:lnTo>
                    <a:pt x="3420" y="5230"/>
                  </a:lnTo>
                  <a:lnTo>
                    <a:pt x="3647" y="5358"/>
                  </a:lnTo>
                  <a:lnTo>
                    <a:pt x="5089" y="2794"/>
                  </a:lnTo>
                  <a:lnTo>
                    <a:pt x="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822;p73">
              <a:extLst>
                <a:ext uri="{FF2B5EF4-FFF2-40B4-BE49-F238E27FC236}">
                  <a16:creationId xmlns:a16="http://schemas.microsoft.com/office/drawing/2014/main" id="{35C534EE-D99F-80AF-468B-4C7FEA01A8B4}"/>
                </a:ext>
              </a:extLst>
            </p:cNvPr>
            <p:cNvSpPr/>
            <p:nvPr/>
          </p:nvSpPr>
          <p:spPr>
            <a:xfrm>
              <a:off x="7198259" y="3148556"/>
              <a:ext cx="142779" cy="129314"/>
            </a:xfrm>
            <a:custGeom>
              <a:avLst/>
              <a:gdLst/>
              <a:ahLst/>
              <a:cxnLst/>
              <a:rect l="l" t="t" r="r" b="b"/>
              <a:pathLst>
                <a:path w="2969" h="2689" extrusionOk="0">
                  <a:moveTo>
                    <a:pt x="2743" y="0"/>
                  </a:moveTo>
                  <a:lnTo>
                    <a:pt x="1426" y="2337"/>
                  </a:lnTo>
                  <a:lnTo>
                    <a:pt x="128" y="1606"/>
                  </a:lnTo>
                  <a:lnTo>
                    <a:pt x="1" y="1831"/>
                  </a:lnTo>
                  <a:lnTo>
                    <a:pt x="1524" y="2688"/>
                  </a:lnTo>
                  <a:lnTo>
                    <a:pt x="2968" y="126"/>
                  </a:lnTo>
                  <a:lnTo>
                    <a:pt x="2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823;p73">
              <a:extLst>
                <a:ext uri="{FF2B5EF4-FFF2-40B4-BE49-F238E27FC236}">
                  <a16:creationId xmlns:a16="http://schemas.microsoft.com/office/drawing/2014/main" id="{8994F9BE-B009-D683-0F60-C491C717BDC6}"/>
                </a:ext>
              </a:extLst>
            </p:cNvPr>
            <p:cNvSpPr/>
            <p:nvPr/>
          </p:nvSpPr>
          <p:spPr>
            <a:xfrm>
              <a:off x="7177436" y="2810957"/>
              <a:ext cx="47080" cy="83580"/>
            </a:xfrm>
            <a:custGeom>
              <a:avLst/>
              <a:gdLst/>
              <a:ahLst/>
              <a:cxnLst/>
              <a:rect l="l" t="t" r="r" b="b"/>
              <a:pathLst>
                <a:path w="979" h="1738" extrusionOk="0">
                  <a:moveTo>
                    <a:pt x="1" y="1738"/>
                  </a:move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824;p73">
              <a:extLst>
                <a:ext uri="{FF2B5EF4-FFF2-40B4-BE49-F238E27FC236}">
                  <a16:creationId xmlns:a16="http://schemas.microsoft.com/office/drawing/2014/main" id="{785F0EF5-E7C9-7AD5-8F06-9AE8A8362BB3}"/>
                </a:ext>
              </a:extLst>
            </p:cNvPr>
            <p:cNvSpPr/>
            <p:nvPr/>
          </p:nvSpPr>
          <p:spPr>
            <a:xfrm>
              <a:off x="7174743" y="2809803"/>
              <a:ext cx="53620" cy="87283"/>
            </a:xfrm>
            <a:custGeom>
              <a:avLst/>
              <a:gdLst/>
              <a:ahLst/>
              <a:cxnLst/>
              <a:rect l="l" t="t" r="r" b="b"/>
              <a:pathLst>
                <a:path w="1115" h="1815" extrusionOk="0">
                  <a:moveTo>
                    <a:pt x="979" y="1"/>
                  </a:moveTo>
                  <a:lnTo>
                    <a:pt x="1" y="1737"/>
                  </a:lnTo>
                  <a:lnTo>
                    <a:pt x="136" y="1815"/>
                  </a:lnTo>
                  <a:lnTo>
                    <a:pt x="1114" y="77"/>
                  </a:lnTo>
                  <a:lnTo>
                    <a:pt x="9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825;p73">
              <a:extLst>
                <a:ext uri="{FF2B5EF4-FFF2-40B4-BE49-F238E27FC236}">
                  <a16:creationId xmlns:a16="http://schemas.microsoft.com/office/drawing/2014/main" id="{DF151DC9-EDEF-7288-6066-AFF359D188A6}"/>
                </a:ext>
              </a:extLst>
            </p:cNvPr>
            <p:cNvSpPr/>
            <p:nvPr/>
          </p:nvSpPr>
          <p:spPr>
            <a:xfrm>
              <a:off x="7039271" y="2981776"/>
              <a:ext cx="89015" cy="158168"/>
            </a:xfrm>
            <a:custGeom>
              <a:avLst/>
              <a:gdLst/>
              <a:ahLst/>
              <a:cxnLst/>
              <a:rect l="l" t="t" r="r" b="b"/>
              <a:pathLst>
                <a:path w="1851" h="3289" extrusionOk="0">
                  <a:moveTo>
                    <a:pt x="1" y="3288"/>
                  </a:move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826;p73">
              <a:extLst>
                <a:ext uri="{FF2B5EF4-FFF2-40B4-BE49-F238E27FC236}">
                  <a16:creationId xmlns:a16="http://schemas.microsoft.com/office/drawing/2014/main" id="{01EB6539-B761-6274-7605-E91757825C4D}"/>
                </a:ext>
              </a:extLst>
            </p:cNvPr>
            <p:cNvSpPr/>
            <p:nvPr/>
          </p:nvSpPr>
          <p:spPr>
            <a:xfrm>
              <a:off x="7036386" y="2980478"/>
              <a:ext cx="95555" cy="161775"/>
            </a:xfrm>
            <a:custGeom>
              <a:avLst/>
              <a:gdLst/>
              <a:ahLst/>
              <a:cxnLst/>
              <a:rect l="l" t="t" r="r" b="b"/>
              <a:pathLst>
                <a:path w="1987" h="3364" extrusionOk="0">
                  <a:moveTo>
                    <a:pt x="1851" y="0"/>
                  </a:moveTo>
                  <a:lnTo>
                    <a:pt x="0" y="3287"/>
                  </a:lnTo>
                  <a:lnTo>
                    <a:pt x="135" y="3363"/>
                  </a:lnTo>
                  <a:lnTo>
                    <a:pt x="1986" y="78"/>
                  </a:lnTo>
                  <a:lnTo>
                    <a:pt x="1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827;p73">
              <a:extLst>
                <a:ext uri="{FF2B5EF4-FFF2-40B4-BE49-F238E27FC236}">
                  <a16:creationId xmlns:a16="http://schemas.microsoft.com/office/drawing/2014/main" id="{28113144-1439-2C52-5BA6-DDCE4080F139}"/>
                </a:ext>
              </a:extLst>
            </p:cNvPr>
            <p:cNvSpPr/>
            <p:nvPr/>
          </p:nvSpPr>
          <p:spPr>
            <a:xfrm>
              <a:off x="7174454" y="2892856"/>
              <a:ext cx="87428" cy="49196"/>
            </a:xfrm>
            <a:custGeom>
              <a:avLst/>
              <a:gdLst/>
              <a:ahLst/>
              <a:cxnLst/>
              <a:rect l="l" t="t" r="r" b="b"/>
              <a:pathLst>
                <a:path w="1818" h="1023" extrusionOk="0">
                  <a:moveTo>
                    <a:pt x="1817" y="1022"/>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828;p73">
              <a:extLst>
                <a:ext uri="{FF2B5EF4-FFF2-40B4-BE49-F238E27FC236}">
                  <a16:creationId xmlns:a16="http://schemas.microsoft.com/office/drawing/2014/main" id="{DB637517-B68F-5C20-2E2F-EB44B99E0A63}"/>
                </a:ext>
              </a:extLst>
            </p:cNvPr>
            <p:cNvSpPr/>
            <p:nvPr/>
          </p:nvSpPr>
          <p:spPr>
            <a:xfrm>
              <a:off x="7173733" y="2891605"/>
              <a:ext cx="89495" cy="52610"/>
            </a:xfrm>
            <a:custGeom>
              <a:avLst/>
              <a:gdLst/>
              <a:ahLst/>
              <a:cxnLst/>
              <a:rect l="l" t="t" r="r" b="b"/>
              <a:pathLst>
                <a:path w="1861" h="1094" extrusionOk="0">
                  <a:moveTo>
                    <a:pt x="37" y="0"/>
                  </a:moveTo>
                  <a:lnTo>
                    <a:pt x="0" y="67"/>
                  </a:lnTo>
                  <a:lnTo>
                    <a:pt x="1821" y="1093"/>
                  </a:lnTo>
                  <a:lnTo>
                    <a:pt x="1860" y="1025"/>
                  </a:ln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829;p73">
              <a:extLst>
                <a:ext uri="{FF2B5EF4-FFF2-40B4-BE49-F238E27FC236}">
                  <a16:creationId xmlns:a16="http://schemas.microsoft.com/office/drawing/2014/main" id="{E20F522E-4D5A-14D6-A9B4-C2B33C13CF1B}"/>
                </a:ext>
              </a:extLst>
            </p:cNvPr>
            <p:cNvSpPr/>
            <p:nvPr/>
          </p:nvSpPr>
          <p:spPr>
            <a:xfrm>
              <a:off x="7123959" y="2943111"/>
              <a:ext cx="137634" cy="51985"/>
            </a:xfrm>
            <a:custGeom>
              <a:avLst/>
              <a:gdLst/>
              <a:ahLst/>
              <a:cxnLst/>
              <a:rect l="l" t="t" r="r" b="b"/>
              <a:pathLst>
                <a:path w="2862" h="1081" extrusionOk="0">
                  <a:moveTo>
                    <a:pt x="2839" y="1"/>
                  </a:moveTo>
                  <a:cubicBezTo>
                    <a:pt x="2458" y="676"/>
                    <a:pt x="1755" y="1055"/>
                    <a:pt x="1031" y="1055"/>
                  </a:cubicBezTo>
                  <a:cubicBezTo>
                    <a:pt x="687" y="1055"/>
                    <a:pt x="339" y="969"/>
                    <a:pt x="18" y="789"/>
                  </a:cubicBezTo>
                  <a:lnTo>
                    <a:pt x="13" y="786"/>
                  </a:lnTo>
                  <a:lnTo>
                    <a:pt x="1" y="808"/>
                  </a:lnTo>
                  <a:lnTo>
                    <a:pt x="6" y="811"/>
                  </a:lnTo>
                  <a:cubicBezTo>
                    <a:pt x="331" y="994"/>
                    <a:pt x="684" y="1080"/>
                    <a:pt x="1032" y="1080"/>
                  </a:cubicBezTo>
                  <a:cubicBezTo>
                    <a:pt x="1764" y="1080"/>
                    <a:pt x="2476" y="696"/>
                    <a:pt x="2861" y="13"/>
                  </a:cubicBezTo>
                  <a:lnTo>
                    <a:pt x="28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830;p73">
              <a:extLst>
                <a:ext uri="{FF2B5EF4-FFF2-40B4-BE49-F238E27FC236}">
                  <a16:creationId xmlns:a16="http://schemas.microsoft.com/office/drawing/2014/main" id="{5403555B-FBA2-FB10-04A8-F06D510C8B74}"/>
                </a:ext>
              </a:extLst>
            </p:cNvPr>
            <p:cNvSpPr/>
            <p:nvPr/>
          </p:nvSpPr>
          <p:spPr>
            <a:xfrm>
              <a:off x="7339502" y="3060212"/>
              <a:ext cx="53668" cy="93968"/>
            </a:xfrm>
            <a:custGeom>
              <a:avLst/>
              <a:gdLst/>
              <a:ahLst/>
              <a:cxnLst/>
              <a:rect l="l" t="t" r="r" b="b"/>
              <a:pathLst>
                <a:path w="1116" h="1954" extrusionOk="0">
                  <a:moveTo>
                    <a:pt x="1093" y="0"/>
                  </a:moveTo>
                  <a:lnTo>
                    <a:pt x="0" y="1941"/>
                  </a:lnTo>
                  <a:lnTo>
                    <a:pt x="22" y="1954"/>
                  </a:lnTo>
                  <a:lnTo>
                    <a:pt x="1115" y="13"/>
                  </a:lnTo>
                  <a:lnTo>
                    <a:pt x="10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831;p73">
              <a:extLst>
                <a:ext uri="{FF2B5EF4-FFF2-40B4-BE49-F238E27FC236}">
                  <a16:creationId xmlns:a16="http://schemas.microsoft.com/office/drawing/2014/main" id="{E7C0EE67-AB99-69ED-9EC7-83166DC60B70}"/>
                </a:ext>
              </a:extLst>
            </p:cNvPr>
            <p:cNvSpPr/>
            <p:nvPr/>
          </p:nvSpPr>
          <p:spPr>
            <a:xfrm>
              <a:off x="7338011" y="3059924"/>
              <a:ext cx="53668" cy="93920"/>
            </a:xfrm>
            <a:custGeom>
              <a:avLst/>
              <a:gdLst/>
              <a:ahLst/>
              <a:cxnLst/>
              <a:rect l="l" t="t" r="r" b="b"/>
              <a:pathLst>
                <a:path w="1116" h="1953" extrusionOk="0">
                  <a:moveTo>
                    <a:pt x="1092" y="0"/>
                  </a:moveTo>
                  <a:lnTo>
                    <a:pt x="0" y="1940"/>
                  </a:lnTo>
                  <a:lnTo>
                    <a:pt x="22" y="1952"/>
                  </a:lnTo>
                  <a:lnTo>
                    <a:pt x="1115" y="13"/>
                  </a:lnTo>
                  <a:lnTo>
                    <a:pt x="10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832;p73">
              <a:extLst>
                <a:ext uri="{FF2B5EF4-FFF2-40B4-BE49-F238E27FC236}">
                  <a16:creationId xmlns:a16="http://schemas.microsoft.com/office/drawing/2014/main" id="{20FFF420-A9D2-DC4E-75FA-71DAF2194281}"/>
                </a:ext>
              </a:extLst>
            </p:cNvPr>
            <p:cNvSpPr/>
            <p:nvPr/>
          </p:nvSpPr>
          <p:spPr>
            <a:xfrm>
              <a:off x="7329787" y="3054778"/>
              <a:ext cx="53668" cy="93968"/>
            </a:xfrm>
            <a:custGeom>
              <a:avLst/>
              <a:gdLst/>
              <a:ahLst/>
              <a:cxnLst/>
              <a:rect l="l" t="t" r="r" b="b"/>
              <a:pathLst>
                <a:path w="1116" h="1954" extrusionOk="0">
                  <a:moveTo>
                    <a:pt x="1094" y="0"/>
                  </a:moveTo>
                  <a:lnTo>
                    <a:pt x="0" y="1941"/>
                  </a:lnTo>
                  <a:lnTo>
                    <a:pt x="24" y="1954"/>
                  </a:lnTo>
                  <a:lnTo>
                    <a:pt x="1115" y="12"/>
                  </a:lnTo>
                  <a:lnTo>
                    <a:pt x="1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833;p73">
              <a:extLst>
                <a:ext uri="{FF2B5EF4-FFF2-40B4-BE49-F238E27FC236}">
                  <a16:creationId xmlns:a16="http://schemas.microsoft.com/office/drawing/2014/main" id="{2E17ED1C-D718-D2FC-C135-D49F231B241C}"/>
                </a:ext>
              </a:extLst>
            </p:cNvPr>
            <p:cNvSpPr/>
            <p:nvPr/>
          </p:nvSpPr>
          <p:spPr>
            <a:xfrm>
              <a:off x="7371386" y="3074303"/>
              <a:ext cx="60690" cy="106423"/>
            </a:xfrm>
            <a:custGeom>
              <a:avLst/>
              <a:gdLst/>
              <a:ahLst/>
              <a:cxnLst/>
              <a:rect l="l" t="t" r="r" b="b"/>
              <a:pathLst>
                <a:path w="1262" h="2213" extrusionOk="0">
                  <a:moveTo>
                    <a:pt x="1239" y="1"/>
                  </a:moveTo>
                  <a:lnTo>
                    <a:pt x="0" y="2200"/>
                  </a:lnTo>
                  <a:lnTo>
                    <a:pt x="22" y="2212"/>
                  </a:lnTo>
                  <a:lnTo>
                    <a:pt x="1261" y="13"/>
                  </a:lnTo>
                  <a:lnTo>
                    <a:pt x="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834;p73">
              <a:extLst>
                <a:ext uri="{FF2B5EF4-FFF2-40B4-BE49-F238E27FC236}">
                  <a16:creationId xmlns:a16="http://schemas.microsoft.com/office/drawing/2014/main" id="{EDBCEFFC-3C35-0BD0-C2A3-903C85F78B5D}"/>
                </a:ext>
              </a:extLst>
            </p:cNvPr>
            <p:cNvSpPr/>
            <p:nvPr/>
          </p:nvSpPr>
          <p:spPr>
            <a:xfrm>
              <a:off x="7105396" y="3183422"/>
              <a:ext cx="93968" cy="53668"/>
            </a:xfrm>
            <a:custGeom>
              <a:avLst/>
              <a:gdLst/>
              <a:ahLst/>
              <a:cxnLst/>
              <a:rect l="l" t="t" r="r" b="b"/>
              <a:pathLst>
                <a:path w="1954" h="1116" extrusionOk="0">
                  <a:moveTo>
                    <a:pt x="13" y="1"/>
                  </a:moveTo>
                  <a:lnTo>
                    <a:pt x="0" y="22"/>
                  </a:lnTo>
                  <a:lnTo>
                    <a:pt x="1941" y="1115"/>
                  </a:lnTo>
                  <a:lnTo>
                    <a:pt x="1954" y="1094"/>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835;p73">
              <a:extLst>
                <a:ext uri="{FF2B5EF4-FFF2-40B4-BE49-F238E27FC236}">
                  <a16:creationId xmlns:a16="http://schemas.microsoft.com/office/drawing/2014/main" id="{48C0005B-EE5E-CE79-D5B9-B6622AFB81EF}"/>
                </a:ext>
              </a:extLst>
            </p:cNvPr>
            <p:cNvSpPr/>
            <p:nvPr/>
          </p:nvSpPr>
          <p:spPr>
            <a:xfrm>
              <a:off x="7106743" y="3181161"/>
              <a:ext cx="93968" cy="53668"/>
            </a:xfrm>
            <a:custGeom>
              <a:avLst/>
              <a:gdLst/>
              <a:ahLst/>
              <a:cxnLst/>
              <a:rect l="l" t="t" r="r" b="b"/>
              <a:pathLst>
                <a:path w="1954" h="1116" extrusionOk="0">
                  <a:moveTo>
                    <a:pt x="13" y="1"/>
                  </a:moveTo>
                  <a:lnTo>
                    <a:pt x="0" y="23"/>
                  </a:lnTo>
                  <a:lnTo>
                    <a:pt x="1940" y="1116"/>
                  </a:lnTo>
                  <a:lnTo>
                    <a:pt x="1954" y="1093"/>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836;p73">
              <a:extLst>
                <a:ext uri="{FF2B5EF4-FFF2-40B4-BE49-F238E27FC236}">
                  <a16:creationId xmlns:a16="http://schemas.microsoft.com/office/drawing/2014/main" id="{D8F7D3A3-00B8-F580-6224-B5F42DE56800}"/>
                </a:ext>
              </a:extLst>
            </p:cNvPr>
            <p:cNvSpPr/>
            <p:nvPr/>
          </p:nvSpPr>
          <p:spPr>
            <a:xfrm>
              <a:off x="7110926" y="3173803"/>
              <a:ext cx="93872" cy="53668"/>
            </a:xfrm>
            <a:custGeom>
              <a:avLst/>
              <a:gdLst/>
              <a:ahLst/>
              <a:cxnLst/>
              <a:rect l="l" t="t" r="r" b="b"/>
              <a:pathLst>
                <a:path w="1952" h="1116" extrusionOk="0">
                  <a:moveTo>
                    <a:pt x="13" y="0"/>
                  </a:moveTo>
                  <a:lnTo>
                    <a:pt x="0" y="22"/>
                  </a:lnTo>
                  <a:lnTo>
                    <a:pt x="1940" y="1115"/>
                  </a:lnTo>
                  <a:lnTo>
                    <a:pt x="1952" y="1093"/>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837;p73">
              <a:extLst>
                <a:ext uri="{FF2B5EF4-FFF2-40B4-BE49-F238E27FC236}">
                  <a16:creationId xmlns:a16="http://schemas.microsoft.com/office/drawing/2014/main" id="{801FBFE1-FFF2-8358-5986-1052D5EBAA62}"/>
                </a:ext>
              </a:extLst>
            </p:cNvPr>
            <p:cNvSpPr/>
            <p:nvPr/>
          </p:nvSpPr>
          <p:spPr>
            <a:xfrm>
              <a:off x="7335366" y="2967974"/>
              <a:ext cx="202940" cy="358944"/>
            </a:xfrm>
            <a:custGeom>
              <a:avLst/>
              <a:gdLst/>
              <a:ahLst/>
              <a:cxnLst/>
              <a:rect l="l" t="t" r="r" b="b"/>
              <a:pathLst>
                <a:path w="4220" h="7464" extrusionOk="0">
                  <a:moveTo>
                    <a:pt x="4198" y="1"/>
                  </a:moveTo>
                  <a:lnTo>
                    <a:pt x="1" y="7450"/>
                  </a:lnTo>
                  <a:lnTo>
                    <a:pt x="24" y="7464"/>
                  </a:lnTo>
                  <a:lnTo>
                    <a:pt x="4220" y="13"/>
                  </a:lnTo>
                  <a:lnTo>
                    <a:pt x="4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838;p73">
              <a:extLst>
                <a:ext uri="{FF2B5EF4-FFF2-40B4-BE49-F238E27FC236}">
                  <a16:creationId xmlns:a16="http://schemas.microsoft.com/office/drawing/2014/main" id="{D079112D-D7BA-A038-E5D5-B8EC6610E604}"/>
                </a:ext>
              </a:extLst>
            </p:cNvPr>
            <p:cNvSpPr/>
            <p:nvPr/>
          </p:nvSpPr>
          <p:spPr>
            <a:xfrm>
              <a:off x="7462999" y="2938061"/>
              <a:ext cx="79589" cy="45589"/>
            </a:xfrm>
            <a:custGeom>
              <a:avLst/>
              <a:gdLst/>
              <a:ahLst/>
              <a:cxnLst/>
              <a:rect l="l" t="t" r="r" b="b"/>
              <a:pathLst>
                <a:path w="1655" h="948" extrusionOk="0">
                  <a:moveTo>
                    <a:pt x="15" y="0"/>
                  </a:moveTo>
                  <a:lnTo>
                    <a:pt x="1" y="23"/>
                  </a:lnTo>
                  <a:lnTo>
                    <a:pt x="1642" y="947"/>
                  </a:lnTo>
                  <a:lnTo>
                    <a:pt x="1654" y="924"/>
                  </a:lnTo>
                  <a:lnTo>
                    <a:pt x="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839;p73">
              <a:extLst>
                <a:ext uri="{FF2B5EF4-FFF2-40B4-BE49-F238E27FC236}">
                  <a16:creationId xmlns:a16="http://schemas.microsoft.com/office/drawing/2014/main" id="{7F70AB3D-3D1E-2A29-0BB5-82A21B519A13}"/>
                </a:ext>
              </a:extLst>
            </p:cNvPr>
            <p:cNvSpPr/>
            <p:nvPr/>
          </p:nvSpPr>
          <p:spPr>
            <a:xfrm>
              <a:off x="7165365" y="2771041"/>
              <a:ext cx="59680" cy="34432"/>
            </a:xfrm>
            <a:custGeom>
              <a:avLst/>
              <a:gdLst/>
              <a:ahLst/>
              <a:cxnLst/>
              <a:rect l="l" t="t" r="r" b="b"/>
              <a:pathLst>
                <a:path w="1241" h="716" extrusionOk="0">
                  <a:moveTo>
                    <a:pt x="13" y="1"/>
                  </a:moveTo>
                  <a:lnTo>
                    <a:pt x="0" y="24"/>
                  </a:lnTo>
                  <a:lnTo>
                    <a:pt x="1228" y="715"/>
                  </a:lnTo>
                  <a:lnTo>
                    <a:pt x="1241" y="693"/>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840;p73">
              <a:extLst>
                <a:ext uri="{FF2B5EF4-FFF2-40B4-BE49-F238E27FC236}">
                  <a16:creationId xmlns:a16="http://schemas.microsoft.com/office/drawing/2014/main" id="{999EA165-3AB0-6831-8D03-6C4FC74A72B1}"/>
                </a:ext>
              </a:extLst>
            </p:cNvPr>
            <p:cNvSpPr/>
            <p:nvPr/>
          </p:nvSpPr>
          <p:spPr>
            <a:xfrm>
              <a:off x="7120016" y="2770368"/>
              <a:ext cx="59247" cy="103778"/>
            </a:xfrm>
            <a:custGeom>
              <a:avLst/>
              <a:gdLst/>
              <a:ahLst/>
              <a:cxnLst/>
              <a:rect l="l" t="t" r="r" b="b"/>
              <a:pathLst>
                <a:path w="1232" h="2158" extrusionOk="0">
                  <a:moveTo>
                    <a:pt x="1209" y="1"/>
                  </a:moveTo>
                  <a:lnTo>
                    <a:pt x="1" y="2145"/>
                  </a:lnTo>
                  <a:lnTo>
                    <a:pt x="24" y="2158"/>
                  </a:lnTo>
                  <a:lnTo>
                    <a:pt x="1232" y="13"/>
                  </a:lnTo>
                  <a:lnTo>
                    <a:pt x="1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841;p73">
              <a:extLst>
                <a:ext uri="{FF2B5EF4-FFF2-40B4-BE49-F238E27FC236}">
                  <a16:creationId xmlns:a16="http://schemas.microsoft.com/office/drawing/2014/main" id="{252BC6CF-2B91-C2B5-E225-FF806CDC268B}"/>
                </a:ext>
              </a:extLst>
            </p:cNvPr>
            <p:cNvSpPr/>
            <p:nvPr/>
          </p:nvSpPr>
          <p:spPr>
            <a:xfrm>
              <a:off x="7118525" y="2862703"/>
              <a:ext cx="56217" cy="32365"/>
            </a:xfrm>
            <a:custGeom>
              <a:avLst/>
              <a:gdLst/>
              <a:ahLst/>
              <a:cxnLst/>
              <a:rect l="l" t="t" r="r" b="b"/>
              <a:pathLst>
                <a:path w="1169" h="673" extrusionOk="0">
                  <a:moveTo>
                    <a:pt x="13" y="0"/>
                  </a:moveTo>
                  <a:lnTo>
                    <a:pt x="0" y="22"/>
                  </a:lnTo>
                  <a:lnTo>
                    <a:pt x="1156" y="673"/>
                  </a:lnTo>
                  <a:lnTo>
                    <a:pt x="1168" y="651"/>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842;p73">
              <a:extLst>
                <a:ext uri="{FF2B5EF4-FFF2-40B4-BE49-F238E27FC236}">
                  <a16:creationId xmlns:a16="http://schemas.microsoft.com/office/drawing/2014/main" id="{23E089FB-1FC3-5A5A-F2A3-8E8577B8D4D0}"/>
                </a:ext>
              </a:extLst>
            </p:cNvPr>
            <p:cNvSpPr/>
            <p:nvPr/>
          </p:nvSpPr>
          <p:spPr>
            <a:xfrm>
              <a:off x="6976705" y="3110852"/>
              <a:ext cx="252473" cy="142875"/>
            </a:xfrm>
            <a:custGeom>
              <a:avLst/>
              <a:gdLst/>
              <a:ahLst/>
              <a:cxnLst/>
              <a:rect l="l" t="t" r="r" b="b"/>
              <a:pathLst>
                <a:path w="5250" h="2971" extrusionOk="0">
                  <a:moveTo>
                    <a:pt x="13" y="0"/>
                  </a:moveTo>
                  <a:lnTo>
                    <a:pt x="1" y="22"/>
                  </a:lnTo>
                  <a:lnTo>
                    <a:pt x="5237" y="2971"/>
                  </a:lnTo>
                  <a:lnTo>
                    <a:pt x="5249" y="2949"/>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843;p73">
              <a:extLst>
                <a:ext uri="{FF2B5EF4-FFF2-40B4-BE49-F238E27FC236}">
                  <a16:creationId xmlns:a16="http://schemas.microsoft.com/office/drawing/2014/main" id="{AC061F90-3A4F-F93D-D0EB-0BC678860811}"/>
                </a:ext>
              </a:extLst>
            </p:cNvPr>
            <p:cNvSpPr/>
            <p:nvPr/>
          </p:nvSpPr>
          <p:spPr>
            <a:xfrm>
              <a:off x="7061249" y="2963886"/>
              <a:ext cx="53668" cy="30970"/>
            </a:xfrm>
            <a:custGeom>
              <a:avLst/>
              <a:gdLst/>
              <a:ahLst/>
              <a:cxnLst/>
              <a:rect l="l" t="t" r="r" b="b"/>
              <a:pathLst>
                <a:path w="1116" h="644" extrusionOk="0">
                  <a:moveTo>
                    <a:pt x="13" y="0"/>
                  </a:moveTo>
                  <a:lnTo>
                    <a:pt x="0" y="22"/>
                  </a:lnTo>
                  <a:lnTo>
                    <a:pt x="1103" y="643"/>
                  </a:lnTo>
                  <a:lnTo>
                    <a:pt x="1115" y="620"/>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844;p73">
              <a:extLst>
                <a:ext uri="{FF2B5EF4-FFF2-40B4-BE49-F238E27FC236}">
                  <a16:creationId xmlns:a16="http://schemas.microsoft.com/office/drawing/2014/main" id="{6053259D-DC0A-BDB1-A1BF-D72057B55003}"/>
                </a:ext>
              </a:extLst>
            </p:cNvPr>
            <p:cNvSpPr/>
            <p:nvPr/>
          </p:nvSpPr>
          <p:spPr>
            <a:xfrm>
              <a:off x="6978966" y="2945564"/>
              <a:ext cx="100412" cy="177067"/>
            </a:xfrm>
            <a:custGeom>
              <a:avLst/>
              <a:gdLst/>
              <a:ahLst/>
              <a:cxnLst/>
              <a:rect l="l" t="t" r="r" b="b"/>
              <a:pathLst>
                <a:path w="2088" h="3682" extrusionOk="0">
                  <a:moveTo>
                    <a:pt x="2064" y="1"/>
                  </a:moveTo>
                  <a:lnTo>
                    <a:pt x="0" y="3669"/>
                  </a:lnTo>
                  <a:lnTo>
                    <a:pt x="24" y="3681"/>
                  </a:lnTo>
                  <a:lnTo>
                    <a:pt x="2087" y="13"/>
                  </a:lnTo>
                  <a:lnTo>
                    <a:pt x="20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845;p73">
              <a:extLst>
                <a:ext uri="{FF2B5EF4-FFF2-40B4-BE49-F238E27FC236}">
                  <a16:creationId xmlns:a16="http://schemas.microsoft.com/office/drawing/2014/main" id="{FBA417C6-A10B-A9A6-3FF6-78360C9E4634}"/>
                </a:ext>
              </a:extLst>
            </p:cNvPr>
            <p:cNvSpPr/>
            <p:nvPr/>
          </p:nvSpPr>
          <p:spPr>
            <a:xfrm>
              <a:off x="7033404" y="3133166"/>
              <a:ext cx="78146" cy="51408"/>
            </a:xfrm>
            <a:custGeom>
              <a:avLst/>
              <a:gdLst/>
              <a:ahLst/>
              <a:cxnLst/>
              <a:rect l="l" t="t" r="r" b="b"/>
              <a:pathLst>
                <a:path w="1625" h="1069" extrusionOk="0">
                  <a:moveTo>
                    <a:pt x="126" y="1"/>
                  </a:moveTo>
                  <a:lnTo>
                    <a:pt x="0" y="226"/>
                  </a:lnTo>
                  <a:lnTo>
                    <a:pt x="1497" y="1069"/>
                  </a:lnTo>
                  <a:lnTo>
                    <a:pt x="1625" y="845"/>
                  </a:lnTo>
                  <a:lnTo>
                    <a:pt x="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846;p73">
              <a:extLst>
                <a:ext uri="{FF2B5EF4-FFF2-40B4-BE49-F238E27FC236}">
                  <a16:creationId xmlns:a16="http://schemas.microsoft.com/office/drawing/2014/main" id="{61861C9D-F585-58E3-B28D-D0D576E35162}"/>
                </a:ext>
              </a:extLst>
            </p:cNvPr>
            <p:cNvSpPr/>
            <p:nvPr/>
          </p:nvSpPr>
          <p:spPr>
            <a:xfrm>
              <a:off x="7271165" y="3276333"/>
              <a:ext cx="80935" cy="46263"/>
            </a:xfrm>
            <a:custGeom>
              <a:avLst/>
              <a:gdLst/>
              <a:ahLst/>
              <a:cxnLst/>
              <a:rect l="l" t="t" r="r" b="b"/>
              <a:pathLst>
                <a:path w="1683" h="962" extrusionOk="0">
                  <a:moveTo>
                    <a:pt x="14" y="0"/>
                  </a:moveTo>
                  <a:lnTo>
                    <a:pt x="0" y="22"/>
                  </a:lnTo>
                  <a:lnTo>
                    <a:pt x="1670" y="961"/>
                  </a:lnTo>
                  <a:lnTo>
                    <a:pt x="1682" y="940"/>
                  </a:lnTo>
                  <a:lnTo>
                    <a:pt x="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847;p73">
              <a:extLst>
                <a:ext uri="{FF2B5EF4-FFF2-40B4-BE49-F238E27FC236}">
                  <a16:creationId xmlns:a16="http://schemas.microsoft.com/office/drawing/2014/main" id="{B70EF654-E426-61BE-D788-43010FDB4ACB}"/>
                </a:ext>
              </a:extLst>
            </p:cNvPr>
            <p:cNvSpPr/>
            <p:nvPr/>
          </p:nvSpPr>
          <p:spPr>
            <a:xfrm>
              <a:off x="7339934" y="3154134"/>
              <a:ext cx="42031" cy="24430"/>
            </a:xfrm>
            <a:custGeom>
              <a:avLst/>
              <a:gdLst/>
              <a:ahLst/>
              <a:cxnLst/>
              <a:rect l="l" t="t" r="r" b="b"/>
              <a:pathLst>
                <a:path w="874" h="508" extrusionOk="0">
                  <a:moveTo>
                    <a:pt x="15" y="1"/>
                  </a:moveTo>
                  <a:lnTo>
                    <a:pt x="1" y="24"/>
                  </a:lnTo>
                  <a:lnTo>
                    <a:pt x="861" y="507"/>
                  </a:lnTo>
                  <a:lnTo>
                    <a:pt x="873" y="485"/>
                  </a:lnTo>
                  <a:lnTo>
                    <a:pt x="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848;p73">
              <a:extLst>
                <a:ext uri="{FF2B5EF4-FFF2-40B4-BE49-F238E27FC236}">
                  <a16:creationId xmlns:a16="http://schemas.microsoft.com/office/drawing/2014/main" id="{A39D3D5E-1EFE-56AA-9CBE-A0117034309D}"/>
                </a:ext>
              </a:extLst>
            </p:cNvPr>
            <p:cNvSpPr/>
            <p:nvPr/>
          </p:nvSpPr>
          <p:spPr>
            <a:xfrm>
              <a:off x="7393123" y="3059780"/>
              <a:ext cx="41983" cy="24382"/>
            </a:xfrm>
            <a:custGeom>
              <a:avLst/>
              <a:gdLst/>
              <a:ahLst/>
              <a:cxnLst/>
              <a:rect l="l" t="t" r="r" b="b"/>
              <a:pathLst>
                <a:path w="873" h="507" extrusionOk="0">
                  <a:moveTo>
                    <a:pt x="14" y="0"/>
                  </a:moveTo>
                  <a:lnTo>
                    <a:pt x="0" y="22"/>
                  </a:lnTo>
                  <a:lnTo>
                    <a:pt x="860" y="506"/>
                  </a:lnTo>
                  <a:lnTo>
                    <a:pt x="873" y="485"/>
                  </a:lnTo>
                  <a:lnTo>
                    <a:pt x="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849;p73">
              <a:extLst>
                <a:ext uri="{FF2B5EF4-FFF2-40B4-BE49-F238E27FC236}">
                  <a16:creationId xmlns:a16="http://schemas.microsoft.com/office/drawing/2014/main" id="{09E9FE5B-6988-2A7D-FE35-A062F4E63468}"/>
                </a:ext>
              </a:extLst>
            </p:cNvPr>
            <p:cNvSpPr/>
            <p:nvPr/>
          </p:nvSpPr>
          <p:spPr>
            <a:xfrm>
              <a:off x="5665006" y="2356930"/>
              <a:ext cx="823878" cy="1033310"/>
            </a:xfrm>
            <a:custGeom>
              <a:avLst/>
              <a:gdLst/>
              <a:ahLst/>
              <a:cxnLst/>
              <a:rect l="l" t="t" r="r" b="b"/>
              <a:pathLst>
                <a:path w="17132" h="21487" extrusionOk="0">
                  <a:moveTo>
                    <a:pt x="8423" y="0"/>
                  </a:moveTo>
                  <a:lnTo>
                    <a:pt x="7378" y="259"/>
                  </a:lnTo>
                  <a:lnTo>
                    <a:pt x="0" y="13584"/>
                  </a:lnTo>
                  <a:lnTo>
                    <a:pt x="16317" y="21486"/>
                  </a:lnTo>
                  <a:lnTo>
                    <a:pt x="17089" y="21294"/>
                  </a:lnTo>
                  <a:lnTo>
                    <a:pt x="17131" y="21284"/>
                  </a:lnTo>
                  <a:lnTo>
                    <a:pt x="1420" y="12435"/>
                  </a:lnTo>
                  <a:lnTo>
                    <a:pt x="8423" y="0"/>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850;p73">
              <a:extLst>
                <a:ext uri="{FF2B5EF4-FFF2-40B4-BE49-F238E27FC236}">
                  <a16:creationId xmlns:a16="http://schemas.microsoft.com/office/drawing/2014/main" id="{B08BA8A7-BED3-841A-DD80-279C41C4A2F6}"/>
                </a:ext>
              </a:extLst>
            </p:cNvPr>
            <p:cNvSpPr/>
            <p:nvPr/>
          </p:nvSpPr>
          <p:spPr>
            <a:xfrm>
              <a:off x="6946142" y="2332644"/>
              <a:ext cx="942997" cy="762563"/>
            </a:xfrm>
            <a:custGeom>
              <a:avLst/>
              <a:gdLst/>
              <a:ahLst/>
              <a:cxnLst/>
              <a:rect l="l" t="t" r="r" b="b"/>
              <a:pathLst>
                <a:path w="19609" h="15857" extrusionOk="0">
                  <a:moveTo>
                    <a:pt x="1" y="0"/>
                  </a:moveTo>
                  <a:lnTo>
                    <a:pt x="297" y="1198"/>
                  </a:lnTo>
                  <a:lnTo>
                    <a:pt x="16850" y="10519"/>
                  </a:lnTo>
                  <a:lnTo>
                    <a:pt x="13844" y="15856"/>
                  </a:lnTo>
                  <a:lnTo>
                    <a:pt x="15912" y="14560"/>
                  </a:lnTo>
                  <a:lnTo>
                    <a:pt x="17179" y="13765"/>
                  </a:lnTo>
                  <a:lnTo>
                    <a:pt x="19608" y="9693"/>
                  </a:lnTo>
                  <a:lnTo>
                    <a:pt x="1" y="0"/>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851;p73">
              <a:extLst>
                <a:ext uri="{FF2B5EF4-FFF2-40B4-BE49-F238E27FC236}">
                  <a16:creationId xmlns:a16="http://schemas.microsoft.com/office/drawing/2014/main" id="{DB4D5EB8-3576-BE0F-12FC-A42CD65B8BF4}"/>
                </a:ext>
              </a:extLst>
            </p:cNvPr>
            <p:cNvSpPr/>
            <p:nvPr/>
          </p:nvSpPr>
          <p:spPr>
            <a:xfrm>
              <a:off x="6922241" y="2194719"/>
              <a:ext cx="128881" cy="246606"/>
            </a:xfrm>
            <a:custGeom>
              <a:avLst/>
              <a:gdLst/>
              <a:ahLst/>
              <a:cxnLst/>
              <a:rect l="l" t="t" r="r" b="b"/>
              <a:pathLst>
                <a:path w="2680" h="5128" extrusionOk="0">
                  <a:moveTo>
                    <a:pt x="1373" y="0"/>
                  </a:moveTo>
                  <a:lnTo>
                    <a:pt x="1" y="861"/>
                  </a:lnTo>
                  <a:lnTo>
                    <a:pt x="794" y="4066"/>
                  </a:lnTo>
                  <a:lnTo>
                    <a:pt x="2679" y="5128"/>
                  </a:lnTo>
                  <a:lnTo>
                    <a:pt x="1373" y="0"/>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852;p73">
              <a:extLst>
                <a:ext uri="{FF2B5EF4-FFF2-40B4-BE49-F238E27FC236}">
                  <a16:creationId xmlns:a16="http://schemas.microsoft.com/office/drawing/2014/main" id="{EB739D7C-B2DC-0BF0-0D75-2BD0F3B03E11}"/>
                </a:ext>
              </a:extLst>
            </p:cNvPr>
            <p:cNvSpPr/>
            <p:nvPr/>
          </p:nvSpPr>
          <p:spPr>
            <a:xfrm>
              <a:off x="6057666" y="2960664"/>
              <a:ext cx="1677139" cy="902505"/>
            </a:xfrm>
            <a:custGeom>
              <a:avLst/>
              <a:gdLst/>
              <a:ahLst/>
              <a:cxnLst/>
              <a:rect l="l" t="t" r="r" b="b"/>
              <a:pathLst>
                <a:path w="34875" h="18767" extrusionOk="0">
                  <a:moveTo>
                    <a:pt x="33895" y="1"/>
                  </a:moveTo>
                  <a:lnTo>
                    <a:pt x="32319" y="2797"/>
                  </a:lnTo>
                  <a:lnTo>
                    <a:pt x="24160" y="17286"/>
                  </a:lnTo>
                  <a:lnTo>
                    <a:pt x="16291" y="12855"/>
                  </a:lnTo>
                  <a:lnTo>
                    <a:pt x="12323" y="10620"/>
                  </a:lnTo>
                  <a:lnTo>
                    <a:pt x="8966" y="8730"/>
                  </a:lnTo>
                  <a:lnTo>
                    <a:pt x="8921" y="8706"/>
                  </a:lnTo>
                  <a:lnTo>
                    <a:pt x="8820" y="8730"/>
                  </a:lnTo>
                  <a:lnTo>
                    <a:pt x="8778" y="8740"/>
                  </a:lnTo>
                  <a:lnTo>
                    <a:pt x="8006" y="8932"/>
                  </a:lnTo>
                  <a:lnTo>
                    <a:pt x="5368" y="9584"/>
                  </a:lnTo>
                  <a:lnTo>
                    <a:pt x="135" y="10883"/>
                  </a:lnTo>
                  <a:lnTo>
                    <a:pt x="0" y="10915"/>
                  </a:lnTo>
                  <a:lnTo>
                    <a:pt x="593" y="12751"/>
                  </a:lnTo>
                  <a:lnTo>
                    <a:pt x="725" y="12706"/>
                  </a:lnTo>
                  <a:lnTo>
                    <a:pt x="8803" y="9979"/>
                  </a:lnTo>
                  <a:lnTo>
                    <a:pt x="13392" y="15047"/>
                  </a:lnTo>
                  <a:lnTo>
                    <a:pt x="16676" y="13782"/>
                  </a:lnTo>
                  <a:lnTo>
                    <a:pt x="24499" y="18766"/>
                  </a:lnTo>
                  <a:lnTo>
                    <a:pt x="34875" y="3030"/>
                  </a:lnTo>
                  <a:lnTo>
                    <a:pt x="33895" y="1"/>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853;p73">
              <a:extLst>
                <a:ext uri="{FF2B5EF4-FFF2-40B4-BE49-F238E27FC236}">
                  <a16:creationId xmlns:a16="http://schemas.microsoft.com/office/drawing/2014/main" id="{B58E9057-16D9-47D8-F6A1-6B1D94D0A2B1}"/>
                </a:ext>
              </a:extLst>
            </p:cNvPr>
            <p:cNvSpPr/>
            <p:nvPr/>
          </p:nvSpPr>
          <p:spPr>
            <a:xfrm>
              <a:off x="5912942" y="2905983"/>
              <a:ext cx="100235" cy="394407"/>
            </a:xfrm>
            <a:custGeom>
              <a:avLst/>
              <a:gdLst/>
              <a:ahLst/>
              <a:cxnLst/>
              <a:rect l="l" t="t" r="r" b="b"/>
              <a:pathLst>
                <a:path w="1488" h="5855" extrusionOk="0">
                  <a:moveTo>
                    <a:pt x="270" y="1"/>
                  </a:moveTo>
                  <a:cubicBezTo>
                    <a:pt x="123" y="1"/>
                    <a:pt x="0" y="123"/>
                    <a:pt x="4" y="277"/>
                  </a:cubicBezTo>
                  <a:lnTo>
                    <a:pt x="14" y="669"/>
                  </a:lnTo>
                  <a:lnTo>
                    <a:pt x="52" y="2311"/>
                  </a:lnTo>
                  <a:lnTo>
                    <a:pt x="76" y="3296"/>
                  </a:lnTo>
                  <a:lnTo>
                    <a:pt x="102" y="4403"/>
                  </a:lnTo>
                  <a:lnTo>
                    <a:pt x="108" y="4624"/>
                  </a:lnTo>
                  <a:lnTo>
                    <a:pt x="138" y="5855"/>
                  </a:lnTo>
                  <a:lnTo>
                    <a:pt x="254" y="5746"/>
                  </a:lnTo>
                  <a:lnTo>
                    <a:pt x="503" y="5513"/>
                  </a:lnTo>
                  <a:lnTo>
                    <a:pt x="729" y="5439"/>
                  </a:lnTo>
                  <a:lnTo>
                    <a:pt x="1214" y="5280"/>
                  </a:lnTo>
                  <a:lnTo>
                    <a:pt x="1487" y="5190"/>
                  </a:lnTo>
                  <a:lnTo>
                    <a:pt x="1010" y="2498"/>
                  </a:lnTo>
                  <a:lnTo>
                    <a:pt x="964" y="2237"/>
                  </a:lnTo>
                  <a:lnTo>
                    <a:pt x="622" y="307"/>
                  </a:lnTo>
                  <a:cubicBezTo>
                    <a:pt x="597" y="169"/>
                    <a:pt x="496" y="55"/>
                    <a:pt x="361" y="15"/>
                  </a:cubicBezTo>
                  <a:cubicBezTo>
                    <a:pt x="347" y="10"/>
                    <a:pt x="333" y="7"/>
                    <a:pt x="319" y="6"/>
                  </a:cubicBezTo>
                  <a:cubicBezTo>
                    <a:pt x="303" y="2"/>
                    <a:pt x="286" y="1"/>
                    <a:pt x="270"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854;p73">
              <a:extLst>
                <a:ext uri="{FF2B5EF4-FFF2-40B4-BE49-F238E27FC236}">
                  <a16:creationId xmlns:a16="http://schemas.microsoft.com/office/drawing/2014/main" id="{2E994654-AD2A-2FBF-4DD8-5A58EDE97831}"/>
                </a:ext>
              </a:extLst>
            </p:cNvPr>
            <p:cNvSpPr/>
            <p:nvPr/>
          </p:nvSpPr>
          <p:spPr>
            <a:xfrm>
              <a:off x="5837363" y="3199813"/>
              <a:ext cx="450992" cy="585447"/>
            </a:xfrm>
            <a:custGeom>
              <a:avLst/>
              <a:gdLst/>
              <a:ahLst/>
              <a:cxnLst/>
              <a:rect l="l" t="t" r="r" b="b"/>
              <a:pathLst>
                <a:path w="6695" h="8691" extrusionOk="0">
                  <a:moveTo>
                    <a:pt x="5137" y="1"/>
                  </a:moveTo>
                  <a:lnTo>
                    <a:pt x="3895" y="408"/>
                  </a:lnTo>
                  <a:lnTo>
                    <a:pt x="3676" y="479"/>
                  </a:lnTo>
                  <a:lnTo>
                    <a:pt x="2609" y="828"/>
                  </a:lnTo>
                  <a:lnTo>
                    <a:pt x="2337" y="917"/>
                  </a:lnTo>
                  <a:lnTo>
                    <a:pt x="1851" y="1077"/>
                  </a:lnTo>
                  <a:lnTo>
                    <a:pt x="1625" y="1151"/>
                  </a:lnTo>
                  <a:lnTo>
                    <a:pt x="1376" y="1384"/>
                  </a:lnTo>
                  <a:lnTo>
                    <a:pt x="1260" y="1491"/>
                  </a:lnTo>
                  <a:lnTo>
                    <a:pt x="972" y="1760"/>
                  </a:lnTo>
                  <a:lnTo>
                    <a:pt x="196" y="2490"/>
                  </a:lnTo>
                  <a:lnTo>
                    <a:pt x="2" y="2672"/>
                  </a:lnTo>
                  <a:lnTo>
                    <a:pt x="615" y="5144"/>
                  </a:lnTo>
                  <a:lnTo>
                    <a:pt x="0" y="8690"/>
                  </a:lnTo>
                  <a:lnTo>
                    <a:pt x="1881" y="8690"/>
                  </a:lnTo>
                  <a:cubicBezTo>
                    <a:pt x="2305" y="8689"/>
                    <a:pt x="2748" y="8689"/>
                    <a:pt x="3151" y="8689"/>
                  </a:cubicBezTo>
                  <a:cubicBezTo>
                    <a:pt x="3957" y="8689"/>
                    <a:pt x="4600" y="8690"/>
                    <a:pt x="4600" y="8690"/>
                  </a:cubicBezTo>
                  <a:lnTo>
                    <a:pt x="4921" y="6987"/>
                  </a:lnTo>
                  <a:lnTo>
                    <a:pt x="6695" y="4168"/>
                  </a:lnTo>
                  <a:lnTo>
                    <a:pt x="6563" y="3813"/>
                  </a:lnTo>
                  <a:lnTo>
                    <a:pt x="6146" y="2699"/>
                  </a:lnTo>
                  <a:lnTo>
                    <a:pt x="5907" y="2060"/>
                  </a:lnTo>
                  <a:lnTo>
                    <a:pt x="5769" y="1689"/>
                  </a:lnTo>
                  <a:lnTo>
                    <a:pt x="5137" y="1"/>
                  </a:ln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855;p73">
              <a:extLst>
                <a:ext uri="{FF2B5EF4-FFF2-40B4-BE49-F238E27FC236}">
                  <a16:creationId xmlns:a16="http://schemas.microsoft.com/office/drawing/2014/main" id="{082F0AA9-96F9-0F46-1D36-0F2EF18FBECB}"/>
                </a:ext>
              </a:extLst>
            </p:cNvPr>
            <p:cNvSpPr/>
            <p:nvPr/>
          </p:nvSpPr>
          <p:spPr>
            <a:xfrm>
              <a:off x="6084915" y="2866779"/>
              <a:ext cx="98551" cy="365307"/>
            </a:xfrm>
            <a:custGeom>
              <a:avLst/>
              <a:gdLst/>
              <a:ahLst/>
              <a:cxnLst/>
              <a:rect l="l" t="t" r="r" b="b"/>
              <a:pathLst>
                <a:path w="1463" h="5423" extrusionOk="0">
                  <a:moveTo>
                    <a:pt x="867" y="1"/>
                  </a:moveTo>
                  <a:cubicBezTo>
                    <a:pt x="676" y="1"/>
                    <a:pt x="516" y="147"/>
                    <a:pt x="498" y="336"/>
                  </a:cubicBezTo>
                  <a:lnTo>
                    <a:pt x="88" y="4535"/>
                  </a:lnTo>
                  <a:lnTo>
                    <a:pt x="52" y="4906"/>
                  </a:lnTo>
                  <a:lnTo>
                    <a:pt x="1" y="5423"/>
                  </a:lnTo>
                  <a:lnTo>
                    <a:pt x="220" y="5352"/>
                  </a:lnTo>
                  <a:lnTo>
                    <a:pt x="1462" y="4946"/>
                  </a:lnTo>
                  <a:lnTo>
                    <a:pt x="1277" y="395"/>
                  </a:lnTo>
                  <a:cubicBezTo>
                    <a:pt x="1268" y="174"/>
                    <a:pt x="1088" y="1"/>
                    <a:pt x="867"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856;p73">
              <a:extLst>
                <a:ext uri="{FF2B5EF4-FFF2-40B4-BE49-F238E27FC236}">
                  <a16:creationId xmlns:a16="http://schemas.microsoft.com/office/drawing/2014/main" id="{E27227D8-41F6-60CB-EC77-7267C16A75F4}"/>
                </a:ext>
              </a:extLst>
            </p:cNvPr>
            <p:cNvSpPr/>
            <p:nvPr/>
          </p:nvSpPr>
          <p:spPr>
            <a:xfrm>
              <a:off x="5837363" y="2997325"/>
              <a:ext cx="92758" cy="382484"/>
            </a:xfrm>
            <a:custGeom>
              <a:avLst/>
              <a:gdLst/>
              <a:ahLst/>
              <a:cxnLst/>
              <a:rect l="l" t="t" r="r" b="b"/>
              <a:pathLst>
                <a:path w="1377" h="5678" extrusionOk="0">
                  <a:moveTo>
                    <a:pt x="836" y="0"/>
                  </a:moveTo>
                  <a:cubicBezTo>
                    <a:pt x="679" y="0"/>
                    <a:pt x="547" y="118"/>
                    <a:pt x="533" y="275"/>
                  </a:cubicBezTo>
                  <a:lnTo>
                    <a:pt x="513" y="466"/>
                  </a:lnTo>
                  <a:lnTo>
                    <a:pt x="0" y="5678"/>
                  </a:lnTo>
                  <a:lnTo>
                    <a:pt x="195" y="5496"/>
                  </a:lnTo>
                  <a:lnTo>
                    <a:pt x="972" y="4768"/>
                  </a:lnTo>
                  <a:lnTo>
                    <a:pt x="1260" y="4499"/>
                  </a:lnTo>
                  <a:lnTo>
                    <a:pt x="1376" y="4390"/>
                  </a:lnTo>
                  <a:lnTo>
                    <a:pt x="1230" y="3266"/>
                  </a:lnTo>
                  <a:lnTo>
                    <a:pt x="1219" y="3182"/>
                  </a:lnTo>
                  <a:lnTo>
                    <a:pt x="1134" y="2322"/>
                  </a:lnTo>
                  <a:lnTo>
                    <a:pt x="1075" y="1723"/>
                  </a:lnTo>
                  <a:lnTo>
                    <a:pt x="1058" y="1552"/>
                  </a:lnTo>
                  <a:lnTo>
                    <a:pt x="1058" y="1550"/>
                  </a:lnTo>
                  <a:lnTo>
                    <a:pt x="910" y="67"/>
                  </a:lnTo>
                  <a:cubicBezTo>
                    <a:pt x="909" y="52"/>
                    <a:pt x="903" y="36"/>
                    <a:pt x="892" y="25"/>
                  </a:cubicBezTo>
                  <a:cubicBezTo>
                    <a:pt x="890" y="24"/>
                    <a:pt x="887" y="21"/>
                    <a:pt x="886" y="19"/>
                  </a:cubicBezTo>
                  <a:cubicBezTo>
                    <a:pt x="872" y="7"/>
                    <a:pt x="854" y="0"/>
                    <a:pt x="836" y="0"/>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857;p73">
              <a:extLst>
                <a:ext uri="{FF2B5EF4-FFF2-40B4-BE49-F238E27FC236}">
                  <a16:creationId xmlns:a16="http://schemas.microsoft.com/office/drawing/2014/main" id="{C275C42C-4387-BD26-97FA-9B9C8B4AA57F}"/>
                </a:ext>
              </a:extLst>
            </p:cNvPr>
            <p:cNvSpPr/>
            <p:nvPr/>
          </p:nvSpPr>
          <p:spPr>
            <a:xfrm>
              <a:off x="6225835" y="3078496"/>
              <a:ext cx="117884" cy="402154"/>
            </a:xfrm>
            <a:custGeom>
              <a:avLst/>
              <a:gdLst/>
              <a:ahLst/>
              <a:cxnLst/>
              <a:rect l="l" t="t" r="r" b="b"/>
              <a:pathLst>
                <a:path w="1750" h="5970" extrusionOk="0">
                  <a:moveTo>
                    <a:pt x="1534" y="1"/>
                  </a:moveTo>
                  <a:cubicBezTo>
                    <a:pt x="1510" y="1"/>
                    <a:pt x="1486" y="5"/>
                    <a:pt x="1463" y="13"/>
                  </a:cubicBezTo>
                  <a:cubicBezTo>
                    <a:pt x="1187" y="109"/>
                    <a:pt x="963" y="320"/>
                    <a:pt x="852" y="592"/>
                  </a:cubicBezTo>
                  <a:lnTo>
                    <a:pt x="841" y="618"/>
                  </a:lnTo>
                  <a:cubicBezTo>
                    <a:pt x="685" y="994"/>
                    <a:pt x="600" y="1395"/>
                    <a:pt x="588" y="1802"/>
                  </a:cubicBezTo>
                  <a:lnTo>
                    <a:pt x="558" y="2016"/>
                  </a:lnTo>
                  <a:lnTo>
                    <a:pt x="524" y="2269"/>
                  </a:lnTo>
                  <a:cubicBezTo>
                    <a:pt x="521" y="2291"/>
                    <a:pt x="518" y="2311"/>
                    <a:pt x="515" y="2333"/>
                  </a:cubicBezTo>
                  <a:cubicBezTo>
                    <a:pt x="515" y="2336"/>
                    <a:pt x="513" y="2337"/>
                    <a:pt x="513" y="2341"/>
                  </a:cubicBezTo>
                  <a:cubicBezTo>
                    <a:pt x="510" y="2359"/>
                    <a:pt x="507" y="2376"/>
                    <a:pt x="504" y="2395"/>
                  </a:cubicBezTo>
                  <a:cubicBezTo>
                    <a:pt x="494" y="2446"/>
                    <a:pt x="482" y="2497"/>
                    <a:pt x="470" y="2547"/>
                  </a:cubicBezTo>
                  <a:cubicBezTo>
                    <a:pt x="465" y="2569"/>
                    <a:pt x="459" y="2587"/>
                    <a:pt x="454" y="2609"/>
                  </a:cubicBezTo>
                  <a:cubicBezTo>
                    <a:pt x="448" y="2631"/>
                    <a:pt x="440" y="2654"/>
                    <a:pt x="434" y="2676"/>
                  </a:cubicBezTo>
                  <a:cubicBezTo>
                    <a:pt x="429" y="2693"/>
                    <a:pt x="423" y="2709"/>
                    <a:pt x="418" y="2726"/>
                  </a:cubicBezTo>
                  <a:cubicBezTo>
                    <a:pt x="414" y="2736"/>
                    <a:pt x="411" y="2749"/>
                    <a:pt x="406" y="2760"/>
                  </a:cubicBezTo>
                  <a:cubicBezTo>
                    <a:pt x="395" y="2791"/>
                    <a:pt x="384" y="2822"/>
                    <a:pt x="372" y="2851"/>
                  </a:cubicBezTo>
                  <a:cubicBezTo>
                    <a:pt x="369" y="2861"/>
                    <a:pt x="366" y="2868"/>
                    <a:pt x="361" y="2878"/>
                  </a:cubicBezTo>
                  <a:cubicBezTo>
                    <a:pt x="356" y="2890"/>
                    <a:pt x="350" y="2904"/>
                    <a:pt x="345" y="2917"/>
                  </a:cubicBezTo>
                  <a:cubicBezTo>
                    <a:pt x="341" y="2927"/>
                    <a:pt x="336" y="2937"/>
                    <a:pt x="331" y="2946"/>
                  </a:cubicBezTo>
                  <a:cubicBezTo>
                    <a:pt x="324" y="2963"/>
                    <a:pt x="316" y="2983"/>
                    <a:pt x="308" y="2999"/>
                  </a:cubicBezTo>
                  <a:cubicBezTo>
                    <a:pt x="300" y="3014"/>
                    <a:pt x="293" y="3032"/>
                    <a:pt x="285" y="3047"/>
                  </a:cubicBezTo>
                  <a:cubicBezTo>
                    <a:pt x="282" y="3053"/>
                    <a:pt x="277" y="3061"/>
                    <a:pt x="274" y="3067"/>
                  </a:cubicBezTo>
                  <a:cubicBezTo>
                    <a:pt x="274" y="3069"/>
                    <a:pt x="272" y="3070"/>
                    <a:pt x="272" y="3072"/>
                  </a:cubicBezTo>
                  <a:cubicBezTo>
                    <a:pt x="265" y="3087"/>
                    <a:pt x="257" y="3101"/>
                    <a:pt x="249" y="3117"/>
                  </a:cubicBezTo>
                  <a:lnTo>
                    <a:pt x="244" y="3125"/>
                  </a:lnTo>
                  <a:cubicBezTo>
                    <a:pt x="223" y="3164"/>
                    <a:pt x="201" y="3202"/>
                    <a:pt x="178" y="3241"/>
                  </a:cubicBezTo>
                  <a:cubicBezTo>
                    <a:pt x="165" y="3261"/>
                    <a:pt x="151" y="3283"/>
                    <a:pt x="140" y="3300"/>
                  </a:cubicBezTo>
                  <a:cubicBezTo>
                    <a:pt x="129" y="3316"/>
                    <a:pt x="119" y="3333"/>
                    <a:pt x="108" y="3348"/>
                  </a:cubicBezTo>
                  <a:cubicBezTo>
                    <a:pt x="95" y="3365"/>
                    <a:pt x="84" y="3381"/>
                    <a:pt x="74" y="3398"/>
                  </a:cubicBezTo>
                  <a:cubicBezTo>
                    <a:pt x="61" y="3414"/>
                    <a:pt x="50" y="3429"/>
                    <a:pt x="38" y="3445"/>
                  </a:cubicBezTo>
                  <a:cubicBezTo>
                    <a:pt x="25" y="3462"/>
                    <a:pt x="13" y="3477"/>
                    <a:pt x="1" y="3493"/>
                  </a:cubicBezTo>
                  <a:lnTo>
                    <a:pt x="140" y="3862"/>
                  </a:lnTo>
                  <a:lnTo>
                    <a:pt x="379" y="4504"/>
                  </a:lnTo>
                  <a:lnTo>
                    <a:pt x="796" y="5617"/>
                  </a:lnTo>
                  <a:lnTo>
                    <a:pt x="928" y="5969"/>
                  </a:lnTo>
                  <a:lnTo>
                    <a:pt x="1452" y="4662"/>
                  </a:lnTo>
                  <a:cubicBezTo>
                    <a:pt x="1586" y="4325"/>
                    <a:pt x="1659" y="3968"/>
                    <a:pt x="1668" y="3608"/>
                  </a:cubicBezTo>
                  <a:lnTo>
                    <a:pt x="1726" y="1120"/>
                  </a:lnTo>
                  <a:lnTo>
                    <a:pt x="1748" y="219"/>
                  </a:lnTo>
                  <a:cubicBezTo>
                    <a:pt x="1749" y="146"/>
                    <a:pt x="1713" y="78"/>
                    <a:pt x="1653" y="38"/>
                  </a:cubicBezTo>
                  <a:cubicBezTo>
                    <a:pt x="1643" y="30"/>
                    <a:pt x="1633" y="24"/>
                    <a:pt x="1622" y="19"/>
                  </a:cubicBezTo>
                  <a:cubicBezTo>
                    <a:pt x="1594" y="7"/>
                    <a:pt x="1564" y="1"/>
                    <a:pt x="1534"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858;p73">
              <a:extLst>
                <a:ext uri="{FF2B5EF4-FFF2-40B4-BE49-F238E27FC236}">
                  <a16:creationId xmlns:a16="http://schemas.microsoft.com/office/drawing/2014/main" id="{78C11271-ACAE-75A5-E9E3-96E3B59059C6}"/>
                </a:ext>
              </a:extLst>
            </p:cNvPr>
            <p:cNvSpPr/>
            <p:nvPr/>
          </p:nvSpPr>
          <p:spPr>
            <a:xfrm>
              <a:off x="5978552" y="2886920"/>
              <a:ext cx="121185" cy="374805"/>
            </a:xfrm>
            <a:custGeom>
              <a:avLst/>
              <a:gdLst/>
              <a:ahLst/>
              <a:cxnLst/>
              <a:rect l="l" t="t" r="r" b="b"/>
              <a:pathLst>
                <a:path w="1799" h="5564" extrusionOk="0">
                  <a:moveTo>
                    <a:pt x="648" y="1"/>
                  </a:moveTo>
                  <a:cubicBezTo>
                    <a:pt x="538" y="1"/>
                    <a:pt x="433" y="67"/>
                    <a:pt x="390" y="175"/>
                  </a:cubicBezTo>
                  <a:cubicBezTo>
                    <a:pt x="380" y="197"/>
                    <a:pt x="373" y="220"/>
                    <a:pt x="370" y="245"/>
                  </a:cubicBezTo>
                  <a:lnTo>
                    <a:pt x="341" y="469"/>
                  </a:lnTo>
                  <a:lnTo>
                    <a:pt x="321" y="615"/>
                  </a:lnTo>
                  <a:lnTo>
                    <a:pt x="314" y="672"/>
                  </a:lnTo>
                  <a:lnTo>
                    <a:pt x="111" y="2209"/>
                  </a:lnTo>
                  <a:lnTo>
                    <a:pt x="36" y="2781"/>
                  </a:lnTo>
                  <a:lnTo>
                    <a:pt x="1" y="3053"/>
                  </a:lnTo>
                  <a:lnTo>
                    <a:pt x="241" y="5563"/>
                  </a:lnTo>
                  <a:lnTo>
                    <a:pt x="513" y="5475"/>
                  </a:lnTo>
                  <a:lnTo>
                    <a:pt x="1580" y="5126"/>
                  </a:lnTo>
                  <a:lnTo>
                    <a:pt x="1799" y="5054"/>
                  </a:lnTo>
                  <a:lnTo>
                    <a:pt x="1631" y="4607"/>
                  </a:lnTo>
                  <a:lnTo>
                    <a:pt x="1068" y="3107"/>
                  </a:lnTo>
                  <a:lnTo>
                    <a:pt x="1029" y="1172"/>
                  </a:lnTo>
                  <a:lnTo>
                    <a:pt x="1015" y="397"/>
                  </a:lnTo>
                  <a:cubicBezTo>
                    <a:pt x="1010" y="231"/>
                    <a:pt x="908" y="84"/>
                    <a:pt x="754" y="21"/>
                  </a:cubicBezTo>
                  <a:lnTo>
                    <a:pt x="737" y="15"/>
                  </a:lnTo>
                  <a:cubicBezTo>
                    <a:pt x="708" y="5"/>
                    <a:pt x="678" y="1"/>
                    <a:pt x="648"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859;p73">
              <a:extLst>
                <a:ext uri="{FF2B5EF4-FFF2-40B4-BE49-F238E27FC236}">
                  <a16:creationId xmlns:a16="http://schemas.microsoft.com/office/drawing/2014/main" id="{E98FC5E6-1DFA-3121-B3E7-4DEF7B1453D0}"/>
                </a:ext>
              </a:extLst>
            </p:cNvPr>
            <p:cNvSpPr/>
            <p:nvPr/>
          </p:nvSpPr>
          <p:spPr>
            <a:xfrm>
              <a:off x="6225835" y="3214229"/>
              <a:ext cx="43988" cy="124486"/>
            </a:xfrm>
            <a:custGeom>
              <a:avLst/>
              <a:gdLst/>
              <a:ahLst/>
              <a:cxnLst/>
              <a:rect l="l" t="t" r="r" b="b"/>
              <a:pathLst>
                <a:path w="653" h="1848" extrusionOk="0">
                  <a:moveTo>
                    <a:pt x="558" y="1"/>
                  </a:moveTo>
                  <a:lnTo>
                    <a:pt x="524" y="254"/>
                  </a:lnTo>
                  <a:cubicBezTo>
                    <a:pt x="463" y="701"/>
                    <a:pt x="282" y="1124"/>
                    <a:pt x="1" y="1478"/>
                  </a:cubicBezTo>
                  <a:lnTo>
                    <a:pt x="140" y="1847"/>
                  </a:lnTo>
                  <a:cubicBezTo>
                    <a:pt x="140" y="1847"/>
                    <a:pt x="653" y="1024"/>
                    <a:pt x="558" y="1"/>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860;p73">
              <a:extLst>
                <a:ext uri="{FF2B5EF4-FFF2-40B4-BE49-F238E27FC236}">
                  <a16:creationId xmlns:a16="http://schemas.microsoft.com/office/drawing/2014/main" id="{E5C6A5EE-5B22-B18E-3AEA-49358BD4F83F}"/>
                </a:ext>
              </a:extLst>
            </p:cNvPr>
            <p:cNvSpPr/>
            <p:nvPr/>
          </p:nvSpPr>
          <p:spPr>
            <a:xfrm>
              <a:off x="6039110" y="2965868"/>
              <a:ext cx="49377" cy="241360"/>
            </a:xfrm>
            <a:custGeom>
              <a:avLst/>
              <a:gdLst/>
              <a:ahLst/>
              <a:cxnLst/>
              <a:rect l="l" t="t" r="r" b="b"/>
              <a:pathLst>
                <a:path w="733" h="3583" extrusionOk="0">
                  <a:moveTo>
                    <a:pt x="130" y="0"/>
                  </a:moveTo>
                  <a:lnTo>
                    <a:pt x="1" y="1950"/>
                  </a:lnTo>
                  <a:lnTo>
                    <a:pt x="564" y="3582"/>
                  </a:lnTo>
                  <a:lnTo>
                    <a:pt x="732" y="3435"/>
                  </a:lnTo>
                  <a:lnTo>
                    <a:pt x="167" y="1935"/>
                  </a:lnTo>
                  <a:lnTo>
                    <a:pt x="130"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861;p73">
              <a:extLst>
                <a:ext uri="{FF2B5EF4-FFF2-40B4-BE49-F238E27FC236}">
                  <a16:creationId xmlns:a16="http://schemas.microsoft.com/office/drawing/2014/main" id="{26BFEC8A-47ED-66DD-34F4-C6CFC0BDA0EE}"/>
                </a:ext>
              </a:extLst>
            </p:cNvPr>
            <p:cNvSpPr/>
            <p:nvPr/>
          </p:nvSpPr>
          <p:spPr>
            <a:xfrm>
              <a:off x="5961712" y="3056536"/>
              <a:ext cx="33142" cy="221151"/>
            </a:xfrm>
            <a:custGeom>
              <a:avLst/>
              <a:gdLst/>
              <a:ahLst/>
              <a:cxnLst/>
              <a:rect l="l" t="t" r="r" b="b"/>
              <a:pathLst>
                <a:path w="492" h="3283" extrusionOk="0">
                  <a:moveTo>
                    <a:pt x="240" y="0"/>
                  </a:moveTo>
                  <a:lnTo>
                    <a:pt x="168" y="409"/>
                  </a:lnTo>
                  <a:lnTo>
                    <a:pt x="77" y="1960"/>
                  </a:lnTo>
                  <a:lnTo>
                    <a:pt x="22" y="2912"/>
                  </a:lnTo>
                  <a:lnTo>
                    <a:pt x="1" y="3283"/>
                  </a:lnTo>
                  <a:lnTo>
                    <a:pt x="491" y="3045"/>
                  </a:lnTo>
                  <a:lnTo>
                    <a:pt x="251" y="533"/>
                  </a:lnTo>
                  <a:lnTo>
                    <a:pt x="286" y="261"/>
                  </a:lnTo>
                  <a:lnTo>
                    <a:pt x="240"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862;p73">
              <a:extLst>
                <a:ext uri="{FF2B5EF4-FFF2-40B4-BE49-F238E27FC236}">
                  <a16:creationId xmlns:a16="http://schemas.microsoft.com/office/drawing/2014/main" id="{324AEBFA-0264-EB74-7081-C9928736A162}"/>
                </a:ext>
              </a:extLst>
            </p:cNvPr>
            <p:cNvSpPr/>
            <p:nvPr/>
          </p:nvSpPr>
          <p:spPr>
            <a:xfrm>
              <a:off x="5837430" y="3101803"/>
              <a:ext cx="92691" cy="278005"/>
            </a:xfrm>
            <a:custGeom>
              <a:avLst/>
              <a:gdLst/>
              <a:ahLst/>
              <a:cxnLst/>
              <a:rect l="l" t="t" r="r" b="b"/>
              <a:pathLst>
                <a:path w="1376" h="4127" extrusionOk="0">
                  <a:moveTo>
                    <a:pt x="1057" y="1"/>
                  </a:moveTo>
                  <a:lnTo>
                    <a:pt x="1125" y="2724"/>
                  </a:lnTo>
                  <a:lnTo>
                    <a:pt x="201" y="3877"/>
                  </a:lnTo>
                  <a:lnTo>
                    <a:pt x="1" y="4127"/>
                  </a:lnTo>
                  <a:lnTo>
                    <a:pt x="195" y="3945"/>
                  </a:lnTo>
                  <a:lnTo>
                    <a:pt x="971" y="3217"/>
                  </a:lnTo>
                  <a:lnTo>
                    <a:pt x="1259" y="2948"/>
                  </a:lnTo>
                  <a:lnTo>
                    <a:pt x="1375" y="2839"/>
                  </a:lnTo>
                  <a:lnTo>
                    <a:pt x="1225" y="1495"/>
                  </a:lnTo>
                  <a:lnTo>
                    <a:pt x="1057"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863;p73">
              <a:extLst>
                <a:ext uri="{FF2B5EF4-FFF2-40B4-BE49-F238E27FC236}">
                  <a16:creationId xmlns:a16="http://schemas.microsoft.com/office/drawing/2014/main" id="{8F969B4E-4462-703B-6A08-ADD81DCB52BF}"/>
                </a:ext>
              </a:extLst>
            </p:cNvPr>
            <p:cNvSpPr/>
            <p:nvPr/>
          </p:nvSpPr>
          <p:spPr>
            <a:xfrm>
              <a:off x="5871245" y="3248448"/>
              <a:ext cx="307510" cy="165038"/>
            </a:xfrm>
            <a:custGeom>
              <a:avLst/>
              <a:gdLst/>
              <a:ahLst/>
              <a:cxnLst/>
              <a:rect l="l" t="t" r="r" b="b"/>
              <a:pathLst>
                <a:path w="4565" h="2450" extrusionOk="0">
                  <a:moveTo>
                    <a:pt x="4518" y="0"/>
                  </a:moveTo>
                  <a:cubicBezTo>
                    <a:pt x="4515" y="0"/>
                    <a:pt x="4511" y="1"/>
                    <a:pt x="4507" y="2"/>
                  </a:cubicBezTo>
                  <a:cubicBezTo>
                    <a:pt x="2620" y="535"/>
                    <a:pt x="1501" y="1158"/>
                    <a:pt x="893" y="1585"/>
                  </a:cubicBezTo>
                  <a:cubicBezTo>
                    <a:pt x="233" y="2050"/>
                    <a:pt x="22" y="2386"/>
                    <a:pt x="15" y="2400"/>
                  </a:cubicBezTo>
                  <a:cubicBezTo>
                    <a:pt x="1" y="2422"/>
                    <a:pt x="16" y="2450"/>
                    <a:pt x="42" y="2450"/>
                  </a:cubicBezTo>
                  <a:cubicBezTo>
                    <a:pt x="53" y="2450"/>
                    <a:pt x="63" y="2443"/>
                    <a:pt x="69" y="2434"/>
                  </a:cubicBezTo>
                  <a:cubicBezTo>
                    <a:pt x="72" y="2431"/>
                    <a:pt x="285" y="2092"/>
                    <a:pt x="937" y="1634"/>
                  </a:cubicBezTo>
                  <a:cubicBezTo>
                    <a:pt x="1539" y="1210"/>
                    <a:pt x="2651" y="594"/>
                    <a:pt x="4524" y="66"/>
                  </a:cubicBezTo>
                  <a:cubicBezTo>
                    <a:pt x="4565" y="56"/>
                    <a:pt x="4553" y="0"/>
                    <a:pt x="4518" y="0"/>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864;p73">
              <a:extLst>
                <a:ext uri="{FF2B5EF4-FFF2-40B4-BE49-F238E27FC236}">
                  <a16:creationId xmlns:a16="http://schemas.microsoft.com/office/drawing/2014/main" id="{C7270202-B33F-AEA2-EEF7-AA2CD9300662}"/>
                </a:ext>
              </a:extLst>
            </p:cNvPr>
            <p:cNvSpPr/>
            <p:nvPr/>
          </p:nvSpPr>
          <p:spPr>
            <a:xfrm>
              <a:off x="6121560" y="2872370"/>
              <a:ext cx="37319" cy="48029"/>
            </a:xfrm>
            <a:custGeom>
              <a:avLst/>
              <a:gdLst/>
              <a:ahLst/>
              <a:cxnLst/>
              <a:rect l="l" t="t" r="r" b="b"/>
              <a:pathLst>
                <a:path w="554" h="713" extrusionOk="0">
                  <a:moveTo>
                    <a:pt x="303" y="26"/>
                  </a:moveTo>
                  <a:cubicBezTo>
                    <a:pt x="411" y="26"/>
                    <a:pt x="502" y="63"/>
                    <a:pt x="528" y="74"/>
                  </a:cubicBezTo>
                  <a:lnTo>
                    <a:pt x="474" y="689"/>
                  </a:lnTo>
                  <a:lnTo>
                    <a:pt x="45" y="689"/>
                  </a:lnTo>
                  <a:lnTo>
                    <a:pt x="25" y="143"/>
                  </a:lnTo>
                  <a:cubicBezTo>
                    <a:pt x="109" y="52"/>
                    <a:pt x="212" y="26"/>
                    <a:pt x="303" y="26"/>
                  </a:cubicBezTo>
                  <a:close/>
                  <a:moveTo>
                    <a:pt x="304" y="1"/>
                  </a:moveTo>
                  <a:cubicBezTo>
                    <a:pt x="206" y="1"/>
                    <a:pt x="95" y="30"/>
                    <a:pt x="4" y="130"/>
                  </a:cubicBezTo>
                  <a:cubicBezTo>
                    <a:pt x="2" y="132"/>
                    <a:pt x="0" y="135"/>
                    <a:pt x="0" y="138"/>
                  </a:cubicBezTo>
                  <a:lnTo>
                    <a:pt x="21" y="702"/>
                  </a:lnTo>
                  <a:cubicBezTo>
                    <a:pt x="22" y="708"/>
                    <a:pt x="27" y="713"/>
                    <a:pt x="33" y="713"/>
                  </a:cubicBezTo>
                  <a:lnTo>
                    <a:pt x="485" y="713"/>
                  </a:lnTo>
                  <a:cubicBezTo>
                    <a:pt x="493" y="713"/>
                    <a:pt x="497" y="708"/>
                    <a:pt x="497" y="702"/>
                  </a:cubicBezTo>
                  <a:lnTo>
                    <a:pt x="553" y="67"/>
                  </a:lnTo>
                  <a:cubicBezTo>
                    <a:pt x="553" y="62"/>
                    <a:pt x="550" y="57"/>
                    <a:pt x="545" y="54"/>
                  </a:cubicBezTo>
                  <a:cubicBezTo>
                    <a:pt x="544" y="53"/>
                    <a:pt x="436"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865;p73">
              <a:extLst>
                <a:ext uri="{FF2B5EF4-FFF2-40B4-BE49-F238E27FC236}">
                  <a16:creationId xmlns:a16="http://schemas.microsoft.com/office/drawing/2014/main" id="{F3B28EB7-059F-3D51-7296-B2752438145E}"/>
                </a:ext>
              </a:extLst>
            </p:cNvPr>
            <p:cNvSpPr/>
            <p:nvPr/>
          </p:nvSpPr>
          <p:spPr>
            <a:xfrm>
              <a:off x="5999164" y="2892309"/>
              <a:ext cx="32603" cy="39609"/>
            </a:xfrm>
            <a:custGeom>
              <a:avLst/>
              <a:gdLst/>
              <a:ahLst/>
              <a:cxnLst/>
              <a:rect l="l" t="t" r="r" b="b"/>
              <a:pathLst>
                <a:path w="484" h="588" extrusionOk="0">
                  <a:moveTo>
                    <a:pt x="277" y="24"/>
                  </a:moveTo>
                  <a:cubicBezTo>
                    <a:pt x="358" y="24"/>
                    <a:pt x="425" y="86"/>
                    <a:pt x="432" y="167"/>
                  </a:cubicBezTo>
                  <a:lnTo>
                    <a:pt x="459" y="516"/>
                  </a:lnTo>
                  <a:cubicBezTo>
                    <a:pt x="432" y="513"/>
                    <a:pt x="373" y="506"/>
                    <a:pt x="303" y="506"/>
                  </a:cubicBezTo>
                  <a:cubicBezTo>
                    <a:pt x="216" y="506"/>
                    <a:pt x="110" y="516"/>
                    <a:pt x="27" y="553"/>
                  </a:cubicBezTo>
                  <a:lnTo>
                    <a:pt x="53" y="198"/>
                  </a:lnTo>
                  <a:cubicBezTo>
                    <a:pt x="60" y="128"/>
                    <a:pt x="108" y="69"/>
                    <a:pt x="175" y="49"/>
                  </a:cubicBezTo>
                  <a:lnTo>
                    <a:pt x="234" y="30"/>
                  </a:lnTo>
                  <a:cubicBezTo>
                    <a:pt x="248" y="25"/>
                    <a:pt x="262" y="24"/>
                    <a:pt x="277" y="24"/>
                  </a:cubicBezTo>
                  <a:close/>
                  <a:moveTo>
                    <a:pt x="278" y="0"/>
                  </a:moveTo>
                  <a:cubicBezTo>
                    <a:pt x="261" y="0"/>
                    <a:pt x="243" y="3"/>
                    <a:pt x="226" y="8"/>
                  </a:cubicBezTo>
                  <a:lnTo>
                    <a:pt x="167" y="25"/>
                  </a:lnTo>
                  <a:cubicBezTo>
                    <a:pt x="91" y="49"/>
                    <a:pt x="36" y="117"/>
                    <a:pt x="29" y="196"/>
                  </a:cubicBezTo>
                  <a:lnTo>
                    <a:pt x="1" y="573"/>
                  </a:lnTo>
                  <a:cubicBezTo>
                    <a:pt x="1" y="578"/>
                    <a:pt x="2" y="583"/>
                    <a:pt x="7" y="584"/>
                  </a:cubicBezTo>
                  <a:cubicBezTo>
                    <a:pt x="8" y="586"/>
                    <a:pt x="10" y="587"/>
                    <a:pt x="13" y="587"/>
                  </a:cubicBezTo>
                  <a:cubicBezTo>
                    <a:pt x="15" y="586"/>
                    <a:pt x="16" y="586"/>
                    <a:pt x="18" y="586"/>
                  </a:cubicBezTo>
                  <a:cubicBezTo>
                    <a:pt x="100" y="543"/>
                    <a:pt x="213" y="532"/>
                    <a:pt x="306" y="532"/>
                  </a:cubicBezTo>
                  <a:cubicBezTo>
                    <a:pt x="397" y="532"/>
                    <a:pt x="468" y="542"/>
                    <a:pt x="470" y="542"/>
                  </a:cubicBezTo>
                  <a:cubicBezTo>
                    <a:pt x="470" y="543"/>
                    <a:pt x="471" y="543"/>
                    <a:pt x="472" y="543"/>
                  </a:cubicBezTo>
                  <a:cubicBezTo>
                    <a:pt x="479" y="543"/>
                    <a:pt x="484" y="537"/>
                    <a:pt x="484" y="530"/>
                  </a:cubicBezTo>
                  <a:lnTo>
                    <a:pt x="456" y="165"/>
                  </a:lnTo>
                  <a:cubicBezTo>
                    <a:pt x="448" y="70"/>
                    <a:pt x="368" y="0"/>
                    <a:pt x="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866;p73">
              <a:extLst>
                <a:ext uri="{FF2B5EF4-FFF2-40B4-BE49-F238E27FC236}">
                  <a16:creationId xmlns:a16="http://schemas.microsoft.com/office/drawing/2014/main" id="{F5084360-BCBC-1CE7-22CC-28680DD49BA6}"/>
                </a:ext>
              </a:extLst>
            </p:cNvPr>
            <p:cNvSpPr/>
            <p:nvPr/>
          </p:nvSpPr>
          <p:spPr>
            <a:xfrm>
              <a:off x="5910652" y="2910631"/>
              <a:ext cx="33547" cy="41697"/>
            </a:xfrm>
            <a:custGeom>
              <a:avLst/>
              <a:gdLst/>
              <a:ahLst/>
              <a:cxnLst/>
              <a:rect l="l" t="t" r="r" b="b"/>
              <a:pathLst>
                <a:path w="498" h="619" extrusionOk="0">
                  <a:moveTo>
                    <a:pt x="248" y="26"/>
                  </a:moveTo>
                  <a:cubicBezTo>
                    <a:pt x="318" y="26"/>
                    <a:pt x="383" y="75"/>
                    <a:pt x="398" y="148"/>
                  </a:cubicBezTo>
                  <a:lnTo>
                    <a:pt x="470" y="491"/>
                  </a:lnTo>
                  <a:cubicBezTo>
                    <a:pt x="409" y="491"/>
                    <a:pt x="187" y="499"/>
                    <a:pt x="48" y="584"/>
                  </a:cubicBezTo>
                  <a:lnTo>
                    <a:pt x="29" y="227"/>
                  </a:lnTo>
                  <a:cubicBezTo>
                    <a:pt x="24" y="157"/>
                    <a:pt x="65" y="92"/>
                    <a:pt x="128" y="64"/>
                  </a:cubicBezTo>
                  <a:lnTo>
                    <a:pt x="186" y="39"/>
                  </a:lnTo>
                  <a:cubicBezTo>
                    <a:pt x="206" y="30"/>
                    <a:pt x="227" y="26"/>
                    <a:pt x="248" y="26"/>
                  </a:cubicBezTo>
                  <a:close/>
                  <a:moveTo>
                    <a:pt x="247" y="0"/>
                  </a:moveTo>
                  <a:cubicBezTo>
                    <a:pt x="223" y="0"/>
                    <a:pt x="199" y="5"/>
                    <a:pt x="175" y="16"/>
                  </a:cubicBezTo>
                  <a:lnTo>
                    <a:pt x="119" y="41"/>
                  </a:lnTo>
                  <a:cubicBezTo>
                    <a:pt x="46" y="73"/>
                    <a:pt x="1" y="148"/>
                    <a:pt x="4" y="228"/>
                  </a:cubicBezTo>
                  <a:lnTo>
                    <a:pt x="24" y="606"/>
                  </a:lnTo>
                  <a:cubicBezTo>
                    <a:pt x="24" y="610"/>
                    <a:pt x="26" y="615"/>
                    <a:pt x="30" y="617"/>
                  </a:cubicBezTo>
                  <a:cubicBezTo>
                    <a:pt x="32" y="617"/>
                    <a:pt x="34" y="618"/>
                    <a:pt x="37" y="618"/>
                  </a:cubicBezTo>
                  <a:cubicBezTo>
                    <a:pt x="38" y="618"/>
                    <a:pt x="41" y="617"/>
                    <a:pt x="43" y="615"/>
                  </a:cubicBezTo>
                  <a:cubicBezTo>
                    <a:pt x="181" y="520"/>
                    <a:pt x="436" y="516"/>
                    <a:pt x="479" y="516"/>
                  </a:cubicBezTo>
                  <a:cubicBezTo>
                    <a:pt x="483" y="516"/>
                    <a:pt x="485" y="516"/>
                    <a:pt x="485" y="516"/>
                  </a:cubicBezTo>
                  <a:cubicBezTo>
                    <a:pt x="489" y="516"/>
                    <a:pt x="492" y="514"/>
                    <a:pt x="495" y="511"/>
                  </a:cubicBezTo>
                  <a:cubicBezTo>
                    <a:pt x="496" y="508"/>
                    <a:pt x="498" y="505"/>
                    <a:pt x="496" y="500"/>
                  </a:cubicBezTo>
                  <a:lnTo>
                    <a:pt x="423" y="143"/>
                  </a:lnTo>
                  <a:cubicBezTo>
                    <a:pt x="405" y="57"/>
                    <a:pt x="329" y="0"/>
                    <a:pt x="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867;p73">
              <a:extLst>
                <a:ext uri="{FF2B5EF4-FFF2-40B4-BE49-F238E27FC236}">
                  <a16:creationId xmlns:a16="http://schemas.microsoft.com/office/drawing/2014/main" id="{1C9AD132-167C-EB5A-A104-7CD2021E0149}"/>
                </a:ext>
              </a:extLst>
            </p:cNvPr>
            <p:cNvSpPr/>
            <p:nvPr/>
          </p:nvSpPr>
          <p:spPr>
            <a:xfrm>
              <a:off x="5866530" y="2999077"/>
              <a:ext cx="26743" cy="31997"/>
            </a:xfrm>
            <a:custGeom>
              <a:avLst/>
              <a:gdLst/>
              <a:ahLst/>
              <a:cxnLst/>
              <a:rect l="l" t="t" r="r" b="b"/>
              <a:pathLst>
                <a:path w="397" h="475" extrusionOk="0">
                  <a:moveTo>
                    <a:pt x="235" y="21"/>
                  </a:moveTo>
                  <a:cubicBezTo>
                    <a:pt x="300" y="21"/>
                    <a:pt x="357" y="73"/>
                    <a:pt x="361" y="141"/>
                  </a:cubicBezTo>
                  <a:lnTo>
                    <a:pt x="375" y="428"/>
                  </a:lnTo>
                  <a:cubicBezTo>
                    <a:pt x="351" y="424"/>
                    <a:pt x="294" y="417"/>
                    <a:pt x="227" y="417"/>
                  </a:cubicBezTo>
                  <a:cubicBezTo>
                    <a:pt x="161" y="417"/>
                    <a:pt x="85" y="424"/>
                    <a:pt x="22" y="450"/>
                  </a:cubicBezTo>
                  <a:lnTo>
                    <a:pt x="52" y="158"/>
                  </a:lnTo>
                  <a:cubicBezTo>
                    <a:pt x="58" y="100"/>
                    <a:pt x="98" y="54"/>
                    <a:pt x="153" y="38"/>
                  </a:cubicBezTo>
                  <a:lnTo>
                    <a:pt x="201" y="26"/>
                  </a:lnTo>
                  <a:cubicBezTo>
                    <a:pt x="212" y="23"/>
                    <a:pt x="223" y="21"/>
                    <a:pt x="235" y="21"/>
                  </a:cubicBezTo>
                  <a:close/>
                  <a:moveTo>
                    <a:pt x="235" y="0"/>
                  </a:moveTo>
                  <a:cubicBezTo>
                    <a:pt x="222" y="0"/>
                    <a:pt x="209" y="2"/>
                    <a:pt x="196" y="6"/>
                  </a:cubicBezTo>
                  <a:lnTo>
                    <a:pt x="148" y="18"/>
                  </a:lnTo>
                  <a:cubicBezTo>
                    <a:pt x="85" y="37"/>
                    <a:pt x="38" y="91"/>
                    <a:pt x="32" y="156"/>
                  </a:cubicBezTo>
                  <a:lnTo>
                    <a:pt x="1" y="464"/>
                  </a:lnTo>
                  <a:cubicBezTo>
                    <a:pt x="1" y="467"/>
                    <a:pt x="2" y="471"/>
                    <a:pt x="5" y="473"/>
                  </a:cubicBezTo>
                  <a:cubicBezTo>
                    <a:pt x="7" y="474"/>
                    <a:pt x="8" y="474"/>
                    <a:pt x="10" y="474"/>
                  </a:cubicBezTo>
                  <a:cubicBezTo>
                    <a:pt x="12" y="474"/>
                    <a:pt x="15" y="474"/>
                    <a:pt x="16" y="473"/>
                  </a:cubicBezTo>
                  <a:cubicBezTo>
                    <a:pt x="76" y="444"/>
                    <a:pt x="155" y="436"/>
                    <a:pt x="225" y="436"/>
                  </a:cubicBezTo>
                  <a:cubicBezTo>
                    <a:pt x="312" y="436"/>
                    <a:pt x="383" y="448"/>
                    <a:pt x="384" y="448"/>
                  </a:cubicBezTo>
                  <a:cubicBezTo>
                    <a:pt x="387" y="448"/>
                    <a:pt x="390" y="448"/>
                    <a:pt x="394" y="445"/>
                  </a:cubicBezTo>
                  <a:cubicBezTo>
                    <a:pt x="395" y="443"/>
                    <a:pt x="397" y="440"/>
                    <a:pt x="397" y="437"/>
                  </a:cubicBezTo>
                  <a:lnTo>
                    <a:pt x="381" y="139"/>
                  </a:lnTo>
                  <a:cubicBezTo>
                    <a:pt x="377" y="59"/>
                    <a:pt x="311" y="0"/>
                    <a:pt x="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868;p73">
              <a:extLst>
                <a:ext uri="{FF2B5EF4-FFF2-40B4-BE49-F238E27FC236}">
                  <a16:creationId xmlns:a16="http://schemas.microsoft.com/office/drawing/2014/main" id="{C14472C4-6081-FAE6-8F86-AA7746D2FB04}"/>
                </a:ext>
              </a:extLst>
            </p:cNvPr>
            <p:cNvSpPr/>
            <p:nvPr/>
          </p:nvSpPr>
          <p:spPr>
            <a:xfrm>
              <a:off x="6310037" y="3080180"/>
              <a:ext cx="38801" cy="74840"/>
            </a:xfrm>
            <a:custGeom>
              <a:avLst/>
              <a:gdLst/>
              <a:ahLst/>
              <a:cxnLst/>
              <a:rect l="l" t="t" r="r" b="b"/>
              <a:pathLst>
                <a:path w="576" h="1111" extrusionOk="0">
                  <a:moveTo>
                    <a:pt x="439" y="20"/>
                  </a:moveTo>
                  <a:cubicBezTo>
                    <a:pt x="479" y="20"/>
                    <a:pt x="519" y="30"/>
                    <a:pt x="555" y="48"/>
                  </a:cubicBezTo>
                  <a:lnTo>
                    <a:pt x="530" y="1089"/>
                  </a:lnTo>
                  <a:lnTo>
                    <a:pt x="22" y="1039"/>
                  </a:lnTo>
                  <a:lnTo>
                    <a:pt x="179" y="236"/>
                  </a:lnTo>
                  <a:cubicBezTo>
                    <a:pt x="199" y="123"/>
                    <a:pt x="291" y="38"/>
                    <a:pt x="406" y="22"/>
                  </a:cubicBezTo>
                  <a:cubicBezTo>
                    <a:pt x="417" y="20"/>
                    <a:pt x="428" y="20"/>
                    <a:pt x="439" y="20"/>
                  </a:cubicBezTo>
                  <a:close/>
                  <a:moveTo>
                    <a:pt x="439" y="0"/>
                  </a:moveTo>
                  <a:cubicBezTo>
                    <a:pt x="426" y="0"/>
                    <a:pt x="414" y="0"/>
                    <a:pt x="403" y="2"/>
                  </a:cubicBezTo>
                  <a:cubicBezTo>
                    <a:pt x="280" y="17"/>
                    <a:pt x="181" y="111"/>
                    <a:pt x="157" y="232"/>
                  </a:cubicBezTo>
                  <a:lnTo>
                    <a:pt x="1" y="1047"/>
                  </a:lnTo>
                  <a:cubicBezTo>
                    <a:pt x="1" y="1050"/>
                    <a:pt x="1" y="1052"/>
                    <a:pt x="2" y="1055"/>
                  </a:cubicBezTo>
                  <a:cubicBezTo>
                    <a:pt x="4" y="1056"/>
                    <a:pt x="7" y="1058"/>
                    <a:pt x="10" y="1058"/>
                  </a:cubicBezTo>
                  <a:lnTo>
                    <a:pt x="538" y="1111"/>
                  </a:lnTo>
                  <a:lnTo>
                    <a:pt x="539" y="1111"/>
                  </a:lnTo>
                  <a:cubicBezTo>
                    <a:pt x="541" y="1111"/>
                    <a:pt x="544" y="1109"/>
                    <a:pt x="546" y="1107"/>
                  </a:cubicBezTo>
                  <a:cubicBezTo>
                    <a:pt x="547" y="1106"/>
                    <a:pt x="549" y="1103"/>
                    <a:pt x="549" y="1100"/>
                  </a:cubicBezTo>
                  <a:lnTo>
                    <a:pt x="575" y="42"/>
                  </a:lnTo>
                  <a:cubicBezTo>
                    <a:pt x="575" y="38"/>
                    <a:pt x="574" y="34"/>
                    <a:pt x="571" y="33"/>
                  </a:cubicBezTo>
                  <a:cubicBezTo>
                    <a:pt x="530" y="11"/>
                    <a:pt x="484"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869;p73">
              <a:extLst>
                <a:ext uri="{FF2B5EF4-FFF2-40B4-BE49-F238E27FC236}">
                  <a16:creationId xmlns:a16="http://schemas.microsoft.com/office/drawing/2014/main" id="{E428F9E5-599E-2B01-64F5-1D6B9475F868}"/>
                </a:ext>
              </a:extLst>
            </p:cNvPr>
            <p:cNvSpPr/>
            <p:nvPr/>
          </p:nvSpPr>
          <p:spPr>
            <a:xfrm>
              <a:off x="6225835" y="3313721"/>
              <a:ext cx="25598" cy="68171"/>
            </a:xfrm>
            <a:custGeom>
              <a:avLst/>
              <a:gdLst/>
              <a:ahLst/>
              <a:cxnLst/>
              <a:rect l="l" t="t" r="r" b="b"/>
              <a:pathLst>
                <a:path w="380" h="1012" extrusionOk="0">
                  <a:moveTo>
                    <a:pt x="1" y="1"/>
                  </a:moveTo>
                  <a:lnTo>
                    <a:pt x="379" y="1012"/>
                  </a:lnTo>
                  <a:lnTo>
                    <a:pt x="248" y="165"/>
                  </a:lnTo>
                  <a:lnTo>
                    <a:pt x="1"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870;p73">
              <a:extLst>
                <a:ext uri="{FF2B5EF4-FFF2-40B4-BE49-F238E27FC236}">
                  <a16:creationId xmlns:a16="http://schemas.microsoft.com/office/drawing/2014/main" id="{C3BFBF92-8BF9-7496-53E8-7C4500089E30}"/>
                </a:ext>
              </a:extLst>
            </p:cNvPr>
            <p:cNvSpPr/>
            <p:nvPr/>
          </p:nvSpPr>
          <p:spPr>
            <a:xfrm>
              <a:off x="6104585" y="3049395"/>
              <a:ext cx="63186" cy="13809"/>
            </a:xfrm>
            <a:custGeom>
              <a:avLst/>
              <a:gdLst/>
              <a:ahLst/>
              <a:cxnLst/>
              <a:rect l="l" t="t" r="r" b="b"/>
              <a:pathLst>
                <a:path w="938" h="205" extrusionOk="0">
                  <a:moveTo>
                    <a:pt x="937" y="1"/>
                  </a:moveTo>
                  <a:lnTo>
                    <a:pt x="510" y="103"/>
                  </a:lnTo>
                  <a:lnTo>
                    <a:pt x="1" y="80"/>
                  </a:lnTo>
                  <a:lnTo>
                    <a:pt x="529" y="204"/>
                  </a:lnTo>
                  <a:lnTo>
                    <a:pt x="937"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871;p73">
              <a:extLst>
                <a:ext uri="{FF2B5EF4-FFF2-40B4-BE49-F238E27FC236}">
                  <a16:creationId xmlns:a16="http://schemas.microsoft.com/office/drawing/2014/main" id="{36FF5309-76FA-8E78-C53F-523084F92A74}"/>
                </a:ext>
              </a:extLst>
            </p:cNvPr>
            <p:cNvSpPr/>
            <p:nvPr/>
          </p:nvSpPr>
          <p:spPr>
            <a:xfrm>
              <a:off x="6113005" y="3038146"/>
              <a:ext cx="49916" cy="8824"/>
            </a:xfrm>
            <a:custGeom>
              <a:avLst/>
              <a:gdLst/>
              <a:ahLst/>
              <a:cxnLst/>
              <a:rect l="l" t="t" r="r" b="b"/>
              <a:pathLst>
                <a:path w="741" h="131" extrusionOk="0">
                  <a:moveTo>
                    <a:pt x="741" y="0"/>
                  </a:moveTo>
                  <a:lnTo>
                    <a:pt x="345" y="65"/>
                  </a:lnTo>
                  <a:lnTo>
                    <a:pt x="0" y="28"/>
                  </a:lnTo>
                  <a:lnTo>
                    <a:pt x="0" y="28"/>
                  </a:lnTo>
                  <a:lnTo>
                    <a:pt x="345" y="130"/>
                  </a:lnTo>
                  <a:lnTo>
                    <a:pt x="741"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872;p73">
              <a:extLst>
                <a:ext uri="{FF2B5EF4-FFF2-40B4-BE49-F238E27FC236}">
                  <a16:creationId xmlns:a16="http://schemas.microsoft.com/office/drawing/2014/main" id="{5EE728E9-8BDC-DD07-FCCF-69405ED22B96}"/>
                </a:ext>
              </a:extLst>
            </p:cNvPr>
            <p:cNvSpPr/>
            <p:nvPr/>
          </p:nvSpPr>
          <p:spPr>
            <a:xfrm>
              <a:off x="5984951" y="3078496"/>
              <a:ext cx="34557" cy="8083"/>
            </a:xfrm>
            <a:custGeom>
              <a:avLst/>
              <a:gdLst/>
              <a:ahLst/>
              <a:cxnLst/>
              <a:rect l="l" t="t" r="r" b="b"/>
              <a:pathLst>
                <a:path w="513" h="120" extrusionOk="0">
                  <a:moveTo>
                    <a:pt x="0" y="0"/>
                  </a:moveTo>
                  <a:lnTo>
                    <a:pt x="0" y="120"/>
                  </a:lnTo>
                  <a:lnTo>
                    <a:pt x="513" y="120"/>
                  </a:lnTo>
                  <a:lnTo>
                    <a:pt x="0"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873;p73">
              <a:extLst>
                <a:ext uri="{FF2B5EF4-FFF2-40B4-BE49-F238E27FC236}">
                  <a16:creationId xmlns:a16="http://schemas.microsoft.com/office/drawing/2014/main" id="{67B43345-C283-A5CE-B73B-136F9F9084F2}"/>
                </a:ext>
              </a:extLst>
            </p:cNvPr>
            <p:cNvSpPr/>
            <p:nvPr/>
          </p:nvSpPr>
          <p:spPr>
            <a:xfrm>
              <a:off x="5924191" y="3087050"/>
              <a:ext cx="50859" cy="9835"/>
            </a:xfrm>
            <a:custGeom>
              <a:avLst/>
              <a:gdLst/>
              <a:ahLst/>
              <a:cxnLst/>
              <a:rect l="l" t="t" r="r" b="b"/>
              <a:pathLst>
                <a:path w="755" h="146" extrusionOk="0">
                  <a:moveTo>
                    <a:pt x="243" y="1"/>
                  </a:moveTo>
                  <a:lnTo>
                    <a:pt x="0" y="130"/>
                  </a:lnTo>
                  <a:lnTo>
                    <a:pt x="256" y="85"/>
                  </a:lnTo>
                  <a:lnTo>
                    <a:pt x="755" y="145"/>
                  </a:lnTo>
                  <a:lnTo>
                    <a:pt x="755" y="145"/>
                  </a:lnTo>
                  <a:lnTo>
                    <a:pt x="243"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874;p73">
              <a:extLst>
                <a:ext uri="{FF2B5EF4-FFF2-40B4-BE49-F238E27FC236}">
                  <a16:creationId xmlns:a16="http://schemas.microsoft.com/office/drawing/2014/main" id="{D793FC26-DCDB-434E-700C-8FF47E234BED}"/>
                </a:ext>
              </a:extLst>
            </p:cNvPr>
            <p:cNvSpPr/>
            <p:nvPr/>
          </p:nvSpPr>
          <p:spPr>
            <a:xfrm>
              <a:off x="5924595" y="3099916"/>
              <a:ext cx="50926" cy="9835"/>
            </a:xfrm>
            <a:custGeom>
              <a:avLst/>
              <a:gdLst/>
              <a:ahLst/>
              <a:cxnLst/>
              <a:rect l="l" t="t" r="r" b="b"/>
              <a:pathLst>
                <a:path w="756" h="146" extrusionOk="0">
                  <a:moveTo>
                    <a:pt x="243" y="1"/>
                  </a:moveTo>
                  <a:lnTo>
                    <a:pt x="0" y="131"/>
                  </a:lnTo>
                  <a:lnTo>
                    <a:pt x="257" y="85"/>
                  </a:lnTo>
                  <a:lnTo>
                    <a:pt x="755" y="145"/>
                  </a:lnTo>
                  <a:lnTo>
                    <a:pt x="755" y="145"/>
                  </a:lnTo>
                  <a:lnTo>
                    <a:pt x="243"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875;p73">
              <a:extLst>
                <a:ext uri="{FF2B5EF4-FFF2-40B4-BE49-F238E27FC236}">
                  <a16:creationId xmlns:a16="http://schemas.microsoft.com/office/drawing/2014/main" id="{EBCED7B5-5504-8FCB-9717-49A829EA6FDB}"/>
                </a:ext>
              </a:extLst>
            </p:cNvPr>
            <p:cNvSpPr/>
            <p:nvPr/>
          </p:nvSpPr>
          <p:spPr>
            <a:xfrm>
              <a:off x="5859929" y="3145655"/>
              <a:ext cx="32603" cy="11384"/>
            </a:xfrm>
            <a:custGeom>
              <a:avLst/>
              <a:gdLst/>
              <a:ahLst/>
              <a:cxnLst/>
              <a:rect l="l" t="t" r="r" b="b"/>
              <a:pathLst>
                <a:path w="484" h="169" extrusionOk="0">
                  <a:moveTo>
                    <a:pt x="198" y="0"/>
                  </a:moveTo>
                  <a:lnTo>
                    <a:pt x="1" y="81"/>
                  </a:lnTo>
                  <a:lnTo>
                    <a:pt x="203" y="58"/>
                  </a:lnTo>
                  <a:lnTo>
                    <a:pt x="484" y="168"/>
                  </a:lnTo>
                  <a:lnTo>
                    <a:pt x="198"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876;p73">
              <a:extLst>
                <a:ext uri="{FF2B5EF4-FFF2-40B4-BE49-F238E27FC236}">
                  <a16:creationId xmlns:a16="http://schemas.microsoft.com/office/drawing/2014/main" id="{D2877FE5-BF4F-D17D-6462-0F664956EA54}"/>
                </a:ext>
              </a:extLst>
            </p:cNvPr>
            <p:cNvSpPr/>
            <p:nvPr/>
          </p:nvSpPr>
          <p:spPr>
            <a:xfrm>
              <a:off x="5859929" y="3155759"/>
              <a:ext cx="32603" cy="11384"/>
            </a:xfrm>
            <a:custGeom>
              <a:avLst/>
              <a:gdLst/>
              <a:ahLst/>
              <a:cxnLst/>
              <a:rect l="l" t="t" r="r" b="b"/>
              <a:pathLst>
                <a:path w="484" h="169" extrusionOk="0">
                  <a:moveTo>
                    <a:pt x="198" y="1"/>
                  </a:moveTo>
                  <a:lnTo>
                    <a:pt x="1" y="82"/>
                  </a:lnTo>
                  <a:lnTo>
                    <a:pt x="203" y="60"/>
                  </a:lnTo>
                  <a:lnTo>
                    <a:pt x="484" y="169"/>
                  </a:lnTo>
                  <a:lnTo>
                    <a:pt x="198"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877;p73">
              <a:extLst>
                <a:ext uri="{FF2B5EF4-FFF2-40B4-BE49-F238E27FC236}">
                  <a16:creationId xmlns:a16="http://schemas.microsoft.com/office/drawing/2014/main" id="{16EAD361-7EB9-9AD3-6C0B-45FF1F12D467}"/>
                </a:ext>
              </a:extLst>
            </p:cNvPr>
            <p:cNvSpPr/>
            <p:nvPr/>
          </p:nvSpPr>
          <p:spPr>
            <a:xfrm>
              <a:off x="6223073" y="3311363"/>
              <a:ext cx="58875" cy="147726"/>
            </a:xfrm>
            <a:custGeom>
              <a:avLst/>
              <a:gdLst/>
              <a:ahLst/>
              <a:cxnLst/>
              <a:rect l="l" t="t" r="r" b="b"/>
              <a:pathLst>
                <a:path w="874" h="2193" extrusionOk="0">
                  <a:moveTo>
                    <a:pt x="43" y="0"/>
                  </a:moveTo>
                  <a:cubicBezTo>
                    <a:pt x="22" y="0"/>
                    <a:pt x="0" y="20"/>
                    <a:pt x="12" y="47"/>
                  </a:cubicBezTo>
                  <a:lnTo>
                    <a:pt x="806" y="2171"/>
                  </a:lnTo>
                  <a:cubicBezTo>
                    <a:pt x="810" y="2183"/>
                    <a:pt x="823" y="2193"/>
                    <a:pt x="837" y="2193"/>
                  </a:cubicBezTo>
                  <a:cubicBezTo>
                    <a:pt x="840" y="2193"/>
                    <a:pt x="844" y="2191"/>
                    <a:pt x="848" y="2189"/>
                  </a:cubicBezTo>
                  <a:cubicBezTo>
                    <a:pt x="865" y="2183"/>
                    <a:pt x="874" y="2165"/>
                    <a:pt x="868" y="2148"/>
                  </a:cubicBezTo>
                  <a:lnTo>
                    <a:pt x="73" y="23"/>
                  </a:lnTo>
                  <a:cubicBezTo>
                    <a:pt x="67" y="7"/>
                    <a:pt x="55" y="0"/>
                    <a:pt x="43" y="0"/>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878;p73">
              <a:extLst>
                <a:ext uri="{FF2B5EF4-FFF2-40B4-BE49-F238E27FC236}">
                  <a16:creationId xmlns:a16="http://schemas.microsoft.com/office/drawing/2014/main" id="{65EAB9F2-C615-511A-1CC7-79C06E874157}"/>
                </a:ext>
              </a:extLst>
            </p:cNvPr>
            <p:cNvSpPr/>
            <p:nvPr/>
          </p:nvSpPr>
          <p:spPr>
            <a:xfrm>
              <a:off x="5937327" y="2905916"/>
              <a:ext cx="48703" cy="168272"/>
            </a:xfrm>
            <a:custGeom>
              <a:avLst/>
              <a:gdLst/>
              <a:ahLst/>
              <a:cxnLst/>
              <a:rect l="l" t="t" r="r" b="b"/>
              <a:pathLst>
                <a:path w="723" h="2498" extrusionOk="0">
                  <a:moveTo>
                    <a:pt x="85" y="1"/>
                  </a:moveTo>
                  <a:cubicBezTo>
                    <a:pt x="57" y="1"/>
                    <a:pt x="28" y="5"/>
                    <a:pt x="1" y="14"/>
                  </a:cubicBezTo>
                  <a:cubicBezTo>
                    <a:pt x="134" y="56"/>
                    <a:pt x="235" y="168"/>
                    <a:pt x="260" y="308"/>
                  </a:cubicBezTo>
                  <a:lnTo>
                    <a:pt x="602" y="2236"/>
                  </a:lnTo>
                  <a:lnTo>
                    <a:pt x="648" y="2497"/>
                  </a:lnTo>
                  <a:lnTo>
                    <a:pt x="723" y="1926"/>
                  </a:lnTo>
                  <a:lnTo>
                    <a:pt x="436" y="308"/>
                  </a:lnTo>
                  <a:cubicBezTo>
                    <a:pt x="409" y="152"/>
                    <a:pt x="288" y="31"/>
                    <a:pt x="133" y="5"/>
                  </a:cubicBezTo>
                  <a:cubicBezTo>
                    <a:pt x="117" y="2"/>
                    <a:pt x="101" y="1"/>
                    <a:pt x="85"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879;p73">
              <a:extLst>
                <a:ext uri="{FF2B5EF4-FFF2-40B4-BE49-F238E27FC236}">
                  <a16:creationId xmlns:a16="http://schemas.microsoft.com/office/drawing/2014/main" id="{73E90090-8431-8FD9-582B-CF2B20FA18D8}"/>
                </a:ext>
              </a:extLst>
            </p:cNvPr>
            <p:cNvSpPr/>
            <p:nvPr/>
          </p:nvSpPr>
          <p:spPr>
            <a:xfrm>
              <a:off x="5897381" y="2997325"/>
              <a:ext cx="22566" cy="205186"/>
            </a:xfrm>
            <a:custGeom>
              <a:avLst/>
              <a:gdLst/>
              <a:ahLst/>
              <a:cxnLst/>
              <a:rect l="l" t="t" r="r" b="b"/>
              <a:pathLst>
                <a:path w="335" h="3046" extrusionOk="0">
                  <a:moveTo>
                    <a:pt x="120" y="0"/>
                  </a:moveTo>
                  <a:cubicBezTo>
                    <a:pt x="80" y="0"/>
                    <a:pt x="38" y="8"/>
                    <a:pt x="1" y="25"/>
                  </a:cubicBezTo>
                  <a:cubicBezTo>
                    <a:pt x="12" y="36"/>
                    <a:pt x="18" y="52"/>
                    <a:pt x="19" y="67"/>
                  </a:cubicBezTo>
                  <a:lnTo>
                    <a:pt x="167" y="1552"/>
                  </a:lnTo>
                  <a:lnTo>
                    <a:pt x="335" y="3046"/>
                  </a:lnTo>
                  <a:lnTo>
                    <a:pt x="307" y="1938"/>
                  </a:lnTo>
                  <a:lnTo>
                    <a:pt x="283" y="954"/>
                  </a:lnTo>
                  <a:lnTo>
                    <a:pt x="195" y="67"/>
                  </a:lnTo>
                  <a:cubicBezTo>
                    <a:pt x="192" y="30"/>
                    <a:pt x="159" y="0"/>
                    <a:pt x="120" y="0"/>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880;p73">
              <a:extLst>
                <a:ext uri="{FF2B5EF4-FFF2-40B4-BE49-F238E27FC236}">
                  <a16:creationId xmlns:a16="http://schemas.microsoft.com/office/drawing/2014/main" id="{A2472E56-53DC-402C-AE38-DF1F5C9749D6}"/>
                </a:ext>
              </a:extLst>
            </p:cNvPr>
            <p:cNvSpPr/>
            <p:nvPr/>
          </p:nvSpPr>
          <p:spPr>
            <a:xfrm>
              <a:off x="6028130" y="2886853"/>
              <a:ext cx="62714" cy="310406"/>
            </a:xfrm>
            <a:custGeom>
              <a:avLst/>
              <a:gdLst/>
              <a:ahLst/>
              <a:cxnLst/>
              <a:rect l="l" t="t" r="r" b="b"/>
              <a:pathLst>
                <a:path w="931" h="4608" extrusionOk="0">
                  <a:moveTo>
                    <a:pt x="89" y="1"/>
                  </a:moveTo>
                  <a:cubicBezTo>
                    <a:pt x="59" y="1"/>
                    <a:pt x="29" y="5"/>
                    <a:pt x="1" y="15"/>
                  </a:cubicBezTo>
                  <a:lnTo>
                    <a:pt x="16" y="21"/>
                  </a:lnTo>
                  <a:cubicBezTo>
                    <a:pt x="172" y="83"/>
                    <a:pt x="274" y="232"/>
                    <a:pt x="277" y="398"/>
                  </a:cubicBezTo>
                  <a:lnTo>
                    <a:pt x="293" y="1173"/>
                  </a:lnTo>
                  <a:lnTo>
                    <a:pt x="330" y="3106"/>
                  </a:lnTo>
                  <a:lnTo>
                    <a:pt x="895" y="4608"/>
                  </a:lnTo>
                  <a:lnTo>
                    <a:pt x="931" y="4235"/>
                  </a:lnTo>
                  <a:lnTo>
                    <a:pt x="507" y="3106"/>
                  </a:lnTo>
                  <a:lnTo>
                    <a:pt x="468" y="1173"/>
                  </a:lnTo>
                  <a:lnTo>
                    <a:pt x="453" y="398"/>
                  </a:lnTo>
                  <a:cubicBezTo>
                    <a:pt x="450" y="232"/>
                    <a:pt x="347" y="83"/>
                    <a:pt x="193" y="21"/>
                  </a:cubicBezTo>
                  <a:cubicBezTo>
                    <a:pt x="160" y="7"/>
                    <a:pt x="124" y="1"/>
                    <a:pt x="89"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881;p73">
              <a:extLst>
                <a:ext uri="{FF2B5EF4-FFF2-40B4-BE49-F238E27FC236}">
                  <a16:creationId xmlns:a16="http://schemas.microsoft.com/office/drawing/2014/main" id="{CC7E6008-461D-CA05-E537-A53A4F98BF1B}"/>
                </a:ext>
              </a:extLst>
            </p:cNvPr>
            <p:cNvSpPr/>
            <p:nvPr/>
          </p:nvSpPr>
          <p:spPr>
            <a:xfrm>
              <a:off x="6149380" y="2866779"/>
              <a:ext cx="85955" cy="447018"/>
            </a:xfrm>
            <a:custGeom>
              <a:avLst/>
              <a:gdLst/>
              <a:ahLst/>
              <a:cxnLst/>
              <a:rect l="l" t="t" r="r" b="b"/>
              <a:pathLst>
                <a:path w="1276" h="6636" extrusionOk="0">
                  <a:moveTo>
                    <a:pt x="87" y="1"/>
                  </a:moveTo>
                  <a:cubicBezTo>
                    <a:pt x="58" y="1"/>
                    <a:pt x="28" y="4"/>
                    <a:pt x="0" y="11"/>
                  </a:cubicBezTo>
                  <a:cubicBezTo>
                    <a:pt x="182" y="52"/>
                    <a:pt x="313" y="209"/>
                    <a:pt x="320" y="395"/>
                  </a:cubicBezTo>
                  <a:lnTo>
                    <a:pt x="505" y="4946"/>
                  </a:lnTo>
                  <a:lnTo>
                    <a:pt x="1136" y="6636"/>
                  </a:lnTo>
                  <a:cubicBezTo>
                    <a:pt x="1148" y="6620"/>
                    <a:pt x="1160" y="6603"/>
                    <a:pt x="1173" y="6588"/>
                  </a:cubicBezTo>
                  <a:cubicBezTo>
                    <a:pt x="1185" y="6572"/>
                    <a:pt x="1196" y="6557"/>
                    <a:pt x="1209" y="6539"/>
                  </a:cubicBezTo>
                  <a:cubicBezTo>
                    <a:pt x="1219" y="6524"/>
                    <a:pt x="1230" y="6508"/>
                    <a:pt x="1243" y="6491"/>
                  </a:cubicBezTo>
                  <a:cubicBezTo>
                    <a:pt x="1254" y="6476"/>
                    <a:pt x="1264" y="6459"/>
                    <a:pt x="1275" y="6442"/>
                  </a:cubicBezTo>
                  <a:lnTo>
                    <a:pt x="712" y="4935"/>
                  </a:lnTo>
                  <a:cubicBezTo>
                    <a:pt x="707" y="4921"/>
                    <a:pt x="693" y="4914"/>
                    <a:pt x="679" y="4914"/>
                  </a:cubicBezTo>
                  <a:lnTo>
                    <a:pt x="497" y="395"/>
                  </a:lnTo>
                  <a:cubicBezTo>
                    <a:pt x="488" y="174"/>
                    <a:pt x="306" y="1"/>
                    <a:pt x="87"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882;p73">
              <a:extLst>
                <a:ext uri="{FF2B5EF4-FFF2-40B4-BE49-F238E27FC236}">
                  <a16:creationId xmlns:a16="http://schemas.microsoft.com/office/drawing/2014/main" id="{B8AA4A14-A7FD-461A-8655-D2C8D99406EE}"/>
                </a:ext>
              </a:extLst>
            </p:cNvPr>
            <p:cNvSpPr/>
            <p:nvPr/>
          </p:nvSpPr>
          <p:spPr>
            <a:xfrm>
              <a:off x="5946959" y="3078563"/>
              <a:ext cx="413808" cy="706700"/>
            </a:xfrm>
            <a:custGeom>
              <a:avLst/>
              <a:gdLst/>
              <a:ahLst/>
              <a:cxnLst/>
              <a:rect l="l" t="t" r="r" b="b"/>
              <a:pathLst>
                <a:path w="6143" h="10491" extrusionOk="0">
                  <a:moveTo>
                    <a:pt x="6007" y="45"/>
                  </a:moveTo>
                  <a:cubicBezTo>
                    <a:pt x="6046" y="45"/>
                    <a:pt x="6086" y="54"/>
                    <a:pt x="6122" y="72"/>
                  </a:cubicBezTo>
                  <a:lnTo>
                    <a:pt x="6096" y="1113"/>
                  </a:lnTo>
                  <a:lnTo>
                    <a:pt x="6043" y="1108"/>
                  </a:lnTo>
                  <a:lnTo>
                    <a:pt x="6065" y="218"/>
                  </a:lnTo>
                  <a:cubicBezTo>
                    <a:pt x="6066" y="152"/>
                    <a:pt x="6035" y="86"/>
                    <a:pt x="5982" y="46"/>
                  </a:cubicBezTo>
                  <a:cubicBezTo>
                    <a:pt x="5990" y="45"/>
                    <a:pt x="5998" y="45"/>
                    <a:pt x="6007" y="45"/>
                  </a:cubicBezTo>
                  <a:close/>
                  <a:moveTo>
                    <a:pt x="1359" y="10490"/>
                  </a:moveTo>
                  <a:cubicBezTo>
                    <a:pt x="919" y="10490"/>
                    <a:pt x="442" y="10490"/>
                    <a:pt x="1" y="10490"/>
                  </a:cubicBezTo>
                  <a:lnTo>
                    <a:pt x="2971" y="10490"/>
                  </a:lnTo>
                  <a:cubicBezTo>
                    <a:pt x="2971" y="10490"/>
                    <a:pt x="2239" y="10490"/>
                    <a:pt x="1359" y="10490"/>
                  </a:cubicBezTo>
                  <a:close/>
                  <a:moveTo>
                    <a:pt x="5849" y="0"/>
                  </a:moveTo>
                  <a:cubicBezTo>
                    <a:pt x="5826" y="0"/>
                    <a:pt x="5803" y="4"/>
                    <a:pt x="5780" y="12"/>
                  </a:cubicBezTo>
                  <a:cubicBezTo>
                    <a:pt x="5774" y="15"/>
                    <a:pt x="5768" y="17"/>
                    <a:pt x="5760" y="20"/>
                  </a:cubicBezTo>
                  <a:cubicBezTo>
                    <a:pt x="5771" y="24"/>
                    <a:pt x="5782" y="30"/>
                    <a:pt x="5793" y="37"/>
                  </a:cubicBezTo>
                  <a:cubicBezTo>
                    <a:pt x="5800" y="36"/>
                    <a:pt x="5809" y="35"/>
                    <a:pt x="5817" y="35"/>
                  </a:cubicBezTo>
                  <a:cubicBezTo>
                    <a:pt x="5820" y="35"/>
                    <a:pt x="5824" y="35"/>
                    <a:pt x="5827" y="35"/>
                  </a:cubicBezTo>
                  <a:cubicBezTo>
                    <a:pt x="5830" y="35"/>
                    <a:pt x="5833" y="35"/>
                    <a:pt x="5835" y="35"/>
                  </a:cubicBezTo>
                  <a:cubicBezTo>
                    <a:pt x="5877" y="35"/>
                    <a:pt x="5918" y="46"/>
                    <a:pt x="5954" y="66"/>
                  </a:cubicBezTo>
                  <a:lnTo>
                    <a:pt x="5928" y="1124"/>
                  </a:lnTo>
                  <a:lnTo>
                    <a:pt x="5866" y="1119"/>
                  </a:lnTo>
                  <a:lnTo>
                    <a:pt x="5807" y="3607"/>
                  </a:lnTo>
                  <a:cubicBezTo>
                    <a:pt x="5799" y="3967"/>
                    <a:pt x="5724" y="4324"/>
                    <a:pt x="5591" y="4661"/>
                  </a:cubicBezTo>
                  <a:lnTo>
                    <a:pt x="5066" y="5968"/>
                  </a:lnTo>
                  <a:lnTo>
                    <a:pt x="3293" y="8787"/>
                  </a:lnTo>
                  <a:lnTo>
                    <a:pt x="2971" y="10490"/>
                  </a:lnTo>
                  <a:lnTo>
                    <a:pt x="3148" y="10490"/>
                  </a:lnTo>
                  <a:lnTo>
                    <a:pt x="3470" y="8787"/>
                  </a:lnTo>
                  <a:lnTo>
                    <a:pt x="5243" y="5968"/>
                  </a:lnTo>
                  <a:lnTo>
                    <a:pt x="5768" y="4661"/>
                  </a:lnTo>
                  <a:cubicBezTo>
                    <a:pt x="5902" y="4324"/>
                    <a:pt x="5976" y="3967"/>
                    <a:pt x="5984" y="3607"/>
                  </a:cubicBezTo>
                  <a:lnTo>
                    <a:pt x="6041" y="1128"/>
                  </a:lnTo>
                  <a:lnTo>
                    <a:pt x="6105" y="1135"/>
                  </a:lnTo>
                  <a:cubicBezTo>
                    <a:pt x="6108" y="1135"/>
                    <a:pt x="6110" y="1133"/>
                    <a:pt x="6111" y="1131"/>
                  </a:cubicBezTo>
                  <a:cubicBezTo>
                    <a:pt x="6114" y="1130"/>
                    <a:pt x="6116" y="1127"/>
                    <a:pt x="6116" y="1125"/>
                  </a:cubicBezTo>
                  <a:lnTo>
                    <a:pt x="6142" y="66"/>
                  </a:lnTo>
                  <a:cubicBezTo>
                    <a:pt x="6142" y="63"/>
                    <a:pt x="6139" y="58"/>
                    <a:pt x="6136" y="57"/>
                  </a:cubicBezTo>
                  <a:cubicBezTo>
                    <a:pt x="6096" y="35"/>
                    <a:pt x="6052" y="25"/>
                    <a:pt x="6007" y="25"/>
                  </a:cubicBezTo>
                  <a:cubicBezTo>
                    <a:pt x="5990" y="25"/>
                    <a:pt x="5974" y="26"/>
                    <a:pt x="5957" y="29"/>
                  </a:cubicBezTo>
                  <a:cubicBezTo>
                    <a:pt x="5924" y="10"/>
                    <a:pt x="5887" y="0"/>
                    <a:pt x="5849" y="0"/>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883;p73">
              <a:extLst>
                <a:ext uri="{FF2B5EF4-FFF2-40B4-BE49-F238E27FC236}">
                  <a16:creationId xmlns:a16="http://schemas.microsoft.com/office/drawing/2014/main" id="{0E0F754F-15FA-204B-E64B-D42196FB085A}"/>
                </a:ext>
              </a:extLst>
            </p:cNvPr>
            <p:cNvSpPr/>
            <p:nvPr/>
          </p:nvSpPr>
          <p:spPr>
            <a:xfrm>
              <a:off x="6863815" y="2638559"/>
              <a:ext cx="654359" cy="816972"/>
            </a:xfrm>
            <a:custGeom>
              <a:avLst/>
              <a:gdLst/>
              <a:ahLst/>
              <a:cxnLst/>
              <a:rect l="l" t="t" r="r" b="b"/>
              <a:pathLst>
                <a:path w="9714" h="12128" extrusionOk="0">
                  <a:moveTo>
                    <a:pt x="3773" y="1"/>
                  </a:moveTo>
                  <a:cubicBezTo>
                    <a:pt x="3681" y="1"/>
                    <a:pt x="3594" y="56"/>
                    <a:pt x="3558" y="148"/>
                  </a:cubicBezTo>
                  <a:lnTo>
                    <a:pt x="45" y="9156"/>
                  </a:lnTo>
                  <a:cubicBezTo>
                    <a:pt x="0" y="9271"/>
                    <a:pt x="55" y="9401"/>
                    <a:pt x="168" y="9451"/>
                  </a:cubicBezTo>
                  <a:lnTo>
                    <a:pt x="388" y="9547"/>
                  </a:lnTo>
                  <a:cubicBezTo>
                    <a:pt x="412" y="9581"/>
                    <a:pt x="444" y="9609"/>
                    <a:pt x="483" y="9625"/>
                  </a:cubicBezTo>
                  <a:lnTo>
                    <a:pt x="6153" y="12108"/>
                  </a:lnTo>
                  <a:cubicBezTo>
                    <a:pt x="6183" y="12121"/>
                    <a:pt x="6215" y="12128"/>
                    <a:pt x="6246" y="12128"/>
                  </a:cubicBezTo>
                  <a:cubicBezTo>
                    <a:pt x="6340" y="12128"/>
                    <a:pt x="6428" y="12070"/>
                    <a:pt x="6462" y="11976"/>
                  </a:cubicBezTo>
                  <a:lnTo>
                    <a:pt x="9671" y="3154"/>
                  </a:lnTo>
                  <a:cubicBezTo>
                    <a:pt x="9713" y="3044"/>
                    <a:pt x="9663" y="2920"/>
                    <a:pt x="9558" y="2867"/>
                  </a:cubicBezTo>
                  <a:lnTo>
                    <a:pt x="9309" y="2744"/>
                  </a:lnTo>
                  <a:cubicBezTo>
                    <a:pt x="9291" y="2722"/>
                    <a:pt x="9267" y="2705"/>
                    <a:pt x="9243" y="2693"/>
                  </a:cubicBezTo>
                  <a:lnTo>
                    <a:pt x="3876" y="25"/>
                  </a:lnTo>
                  <a:cubicBezTo>
                    <a:pt x="3843" y="9"/>
                    <a:pt x="3808" y="1"/>
                    <a:pt x="3773"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884;p73">
              <a:extLst>
                <a:ext uri="{FF2B5EF4-FFF2-40B4-BE49-F238E27FC236}">
                  <a16:creationId xmlns:a16="http://schemas.microsoft.com/office/drawing/2014/main" id="{C20D754B-CEB5-7CA7-AA93-70BF730A24B5}"/>
                </a:ext>
              </a:extLst>
            </p:cNvPr>
            <p:cNvSpPr/>
            <p:nvPr/>
          </p:nvSpPr>
          <p:spPr>
            <a:xfrm>
              <a:off x="6872369" y="2617071"/>
              <a:ext cx="633005" cy="805117"/>
            </a:xfrm>
            <a:custGeom>
              <a:avLst/>
              <a:gdLst/>
              <a:ahLst/>
              <a:cxnLst/>
              <a:rect l="l" t="t" r="r" b="b"/>
              <a:pathLst>
                <a:path w="9397" h="11952" extrusionOk="0">
                  <a:moveTo>
                    <a:pt x="3774" y="0"/>
                  </a:moveTo>
                  <a:cubicBezTo>
                    <a:pt x="3682" y="0"/>
                    <a:pt x="3594" y="55"/>
                    <a:pt x="3558" y="147"/>
                  </a:cubicBezTo>
                  <a:lnTo>
                    <a:pt x="46" y="9155"/>
                  </a:lnTo>
                  <a:cubicBezTo>
                    <a:pt x="1" y="9270"/>
                    <a:pt x="55" y="9400"/>
                    <a:pt x="168" y="9450"/>
                  </a:cubicBezTo>
                  <a:lnTo>
                    <a:pt x="5838" y="11933"/>
                  </a:lnTo>
                  <a:cubicBezTo>
                    <a:pt x="5867" y="11946"/>
                    <a:pt x="5898" y="11952"/>
                    <a:pt x="5929" y="11952"/>
                  </a:cubicBezTo>
                  <a:cubicBezTo>
                    <a:pt x="6023" y="11952"/>
                    <a:pt x="6113" y="11894"/>
                    <a:pt x="6147" y="11799"/>
                  </a:cubicBezTo>
                  <a:lnTo>
                    <a:pt x="9356" y="2978"/>
                  </a:lnTo>
                  <a:cubicBezTo>
                    <a:pt x="9397" y="2867"/>
                    <a:pt x="9347" y="2745"/>
                    <a:pt x="9243" y="2694"/>
                  </a:cubicBezTo>
                  <a:lnTo>
                    <a:pt x="3876" y="24"/>
                  </a:lnTo>
                  <a:cubicBezTo>
                    <a:pt x="3843" y="8"/>
                    <a:pt x="3809" y="0"/>
                    <a:pt x="37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885;p73">
              <a:extLst>
                <a:ext uri="{FF2B5EF4-FFF2-40B4-BE49-F238E27FC236}">
                  <a16:creationId xmlns:a16="http://schemas.microsoft.com/office/drawing/2014/main" id="{F8A2C583-D9DB-28DD-30BC-BD6973F90117}"/>
                </a:ext>
              </a:extLst>
            </p:cNvPr>
            <p:cNvSpPr/>
            <p:nvPr/>
          </p:nvSpPr>
          <p:spPr>
            <a:xfrm>
              <a:off x="6851151" y="2605350"/>
              <a:ext cx="633005" cy="805117"/>
            </a:xfrm>
            <a:custGeom>
              <a:avLst/>
              <a:gdLst/>
              <a:ahLst/>
              <a:cxnLst/>
              <a:rect l="l" t="t" r="r" b="b"/>
              <a:pathLst>
                <a:path w="9397" h="11952" extrusionOk="0">
                  <a:moveTo>
                    <a:pt x="3773" y="0"/>
                  </a:moveTo>
                  <a:cubicBezTo>
                    <a:pt x="3681" y="0"/>
                    <a:pt x="3594" y="55"/>
                    <a:pt x="3558" y="147"/>
                  </a:cubicBezTo>
                  <a:lnTo>
                    <a:pt x="45" y="9155"/>
                  </a:lnTo>
                  <a:cubicBezTo>
                    <a:pt x="0" y="9270"/>
                    <a:pt x="55" y="9400"/>
                    <a:pt x="168" y="9450"/>
                  </a:cubicBezTo>
                  <a:lnTo>
                    <a:pt x="5837" y="11933"/>
                  </a:lnTo>
                  <a:cubicBezTo>
                    <a:pt x="5867" y="11946"/>
                    <a:pt x="5898" y="11952"/>
                    <a:pt x="5929" y="11952"/>
                  </a:cubicBezTo>
                  <a:cubicBezTo>
                    <a:pt x="6023" y="11952"/>
                    <a:pt x="6112" y="11895"/>
                    <a:pt x="6146" y="11801"/>
                  </a:cubicBezTo>
                  <a:lnTo>
                    <a:pt x="9358" y="2978"/>
                  </a:lnTo>
                  <a:cubicBezTo>
                    <a:pt x="9396" y="2868"/>
                    <a:pt x="9348" y="2745"/>
                    <a:pt x="9243" y="2694"/>
                  </a:cubicBezTo>
                  <a:lnTo>
                    <a:pt x="3875" y="24"/>
                  </a:lnTo>
                  <a:cubicBezTo>
                    <a:pt x="3842" y="8"/>
                    <a:pt x="3807" y="0"/>
                    <a:pt x="37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886;p73">
              <a:extLst>
                <a:ext uri="{FF2B5EF4-FFF2-40B4-BE49-F238E27FC236}">
                  <a16:creationId xmlns:a16="http://schemas.microsoft.com/office/drawing/2014/main" id="{42B80F3B-1774-FA56-373F-8CCA8EDD8C16}"/>
                </a:ext>
              </a:extLst>
            </p:cNvPr>
            <p:cNvSpPr/>
            <p:nvPr/>
          </p:nvSpPr>
          <p:spPr>
            <a:xfrm>
              <a:off x="6887325" y="2539323"/>
              <a:ext cx="573593" cy="836317"/>
            </a:xfrm>
            <a:custGeom>
              <a:avLst/>
              <a:gdLst/>
              <a:ahLst/>
              <a:cxnLst/>
              <a:rect l="l" t="t" r="r" b="b"/>
              <a:pathLst>
                <a:path w="8515" h="10854" extrusionOk="0">
                  <a:moveTo>
                    <a:pt x="3331" y="1"/>
                  </a:moveTo>
                  <a:lnTo>
                    <a:pt x="1" y="8543"/>
                  </a:lnTo>
                  <a:lnTo>
                    <a:pt x="5277" y="10853"/>
                  </a:lnTo>
                  <a:lnTo>
                    <a:pt x="8515" y="2554"/>
                  </a:lnTo>
                  <a:lnTo>
                    <a:pt x="33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887;p73">
              <a:extLst>
                <a:ext uri="{FF2B5EF4-FFF2-40B4-BE49-F238E27FC236}">
                  <a16:creationId xmlns:a16="http://schemas.microsoft.com/office/drawing/2014/main" id="{1F1B2B62-5167-FFE0-08EF-D195C303D8EA}"/>
                </a:ext>
              </a:extLst>
            </p:cNvPr>
            <p:cNvSpPr/>
            <p:nvPr/>
          </p:nvSpPr>
          <p:spPr>
            <a:xfrm>
              <a:off x="7213689" y="2677427"/>
              <a:ext cx="93769" cy="50859"/>
            </a:xfrm>
            <a:custGeom>
              <a:avLst/>
              <a:gdLst/>
              <a:ahLst/>
              <a:cxnLst/>
              <a:rect l="l" t="t" r="r" b="b"/>
              <a:pathLst>
                <a:path w="1392" h="755" extrusionOk="0">
                  <a:moveTo>
                    <a:pt x="38" y="1"/>
                  </a:moveTo>
                  <a:lnTo>
                    <a:pt x="0" y="114"/>
                  </a:lnTo>
                  <a:lnTo>
                    <a:pt x="1275" y="754"/>
                  </a:lnTo>
                  <a:lnTo>
                    <a:pt x="1392" y="580"/>
                  </a:lnTo>
                  <a:lnTo>
                    <a:pt x="3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888;p73">
              <a:extLst>
                <a:ext uri="{FF2B5EF4-FFF2-40B4-BE49-F238E27FC236}">
                  <a16:creationId xmlns:a16="http://schemas.microsoft.com/office/drawing/2014/main" id="{4B4B9234-4E6F-977B-BB43-592E9DB38992}"/>
                </a:ext>
              </a:extLst>
            </p:cNvPr>
            <p:cNvSpPr/>
            <p:nvPr/>
          </p:nvSpPr>
          <p:spPr>
            <a:xfrm>
              <a:off x="7219887" y="2676281"/>
              <a:ext cx="94981" cy="52004"/>
            </a:xfrm>
            <a:custGeom>
              <a:avLst/>
              <a:gdLst/>
              <a:ahLst/>
              <a:cxnLst/>
              <a:rect l="l" t="t" r="r" b="b"/>
              <a:pathLst>
                <a:path w="1410" h="772" extrusionOk="0">
                  <a:moveTo>
                    <a:pt x="50" y="18"/>
                  </a:moveTo>
                  <a:lnTo>
                    <a:pt x="1391" y="591"/>
                  </a:lnTo>
                  <a:lnTo>
                    <a:pt x="1281" y="754"/>
                  </a:lnTo>
                  <a:lnTo>
                    <a:pt x="17" y="120"/>
                  </a:lnTo>
                  <a:lnTo>
                    <a:pt x="50" y="18"/>
                  </a:lnTo>
                  <a:close/>
                  <a:moveTo>
                    <a:pt x="40" y="1"/>
                  </a:moveTo>
                  <a:lnTo>
                    <a:pt x="0" y="127"/>
                  </a:lnTo>
                  <a:lnTo>
                    <a:pt x="1281" y="768"/>
                  </a:lnTo>
                  <a:lnTo>
                    <a:pt x="1286" y="771"/>
                  </a:lnTo>
                  <a:lnTo>
                    <a:pt x="1410" y="585"/>
                  </a:lnTo>
                  <a:lnTo>
                    <a:pt x="48" y="2"/>
                  </a:lnTo>
                  <a:lnTo>
                    <a:pt x="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889;p73">
              <a:extLst>
                <a:ext uri="{FF2B5EF4-FFF2-40B4-BE49-F238E27FC236}">
                  <a16:creationId xmlns:a16="http://schemas.microsoft.com/office/drawing/2014/main" id="{285E5B03-0CA2-97A3-332F-819799535892}"/>
                </a:ext>
              </a:extLst>
            </p:cNvPr>
            <p:cNvSpPr/>
            <p:nvPr/>
          </p:nvSpPr>
          <p:spPr>
            <a:xfrm>
              <a:off x="7347132" y="2741959"/>
              <a:ext cx="18525" cy="15830"/>
            </a:xfrm>
            <a:custGeom>
              <a:avLst/>
              <a:gdLst/>
              <a:ahLst/>
              <a:cxnLst/>
              <a:rect l="l" t="t" r="r" b="b"/>
              <a:pathLst>
                <a:path w="275" h="235" extrusionOk="0">
                  <a:moveTo>
                    <a:pt x="141" y="1"/>
                  </a:moveTo>
                  <a:cubicBezTo>
                    <a:pt x="64" y="1"/>
                    <a:pt x="1" y="80"/>
                    <a:pt x="32" y="161"/>
                  </a:cubicBezTo>
                  <a:cubicBezTo>
                    <a:pt x="51" y="209"/>
                    <a:pt x="96" y="234"/>
                    <a:pt x="141" y="234"/>
                  </a:cubicBezTo>
                  <a:cubicBezTo>
                    <a:pt x="184" y="234"/>
                    <a:pt x="227" y="212"/>
                    <a:pt x="248" y="166"/>
                  </a:cubicBezTo>
                  <a:cubicBezTo>
                    <a:pt x="274" y="107"/>
                    <a:pt x="246" y="37"/>
                    <a:pt x="187" y="10"/>
                  </a:cubicBezTo>
                  <a:cubicBezTo>
                    <a:pt x="172" y="4"/>
                    <a:pt x="156" y="1"/>
                    <a:pt x="1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890;p73">
              <a:extLst>
                <a:ext uri="{FF2B5EF4-FFF2-40B4-BE49-F238E27FC236}">
                  <a16:creationId xmlns:a16="http://schemas.microsoft.com/office/drawing/2014/main" id="{DB53E819-C15A-0212-CA19-21DDD292C5DC}"/>
                </a:ext>
              </a:extLst>
            </p:cNvPr>
            <p:cNvSpPr/>
            <p:nvPr/>
          </p:nvSpPr>
          <p:spPr>
            <a:xfrm>
              <a:off x="7352588" y="2741016"/>
              <a:ext cx="21489" cy="16706"/>
            </a:xfrm>
            <a:custGeom>
              <a:avLst/>
              <a:gdLst/>
              <a:ahLst/>
              <a:cxnLst/>
              <a:rect l="l" t="t" r="r" b="b"/>
              <a:pathLst>
                <a:path w="319" h="248" extrusionOk="0">
                  <a:moveTo>
                    <a:pt x="161" y="13"/>
                  </a:moveTo>
                  <a:cubicBezTo>
                    <a:pt x="174" y="13"/>
                    <a:pt x="190" y="17"/>
                    <a:pt x="204" y="23"/>
                  </a:cubicBezTo>
                  <a:cubicBezTo>
                    <a:pt x="318" y="73"/>
                    <a:pt x="274" y="235"/>
                    <a:pt x="163" y="235"/>
                  </a:cubicBezTo>
                  <a:cubicBezTo>
                    <a:pt x="155" y="235"/>
                    <a:pt x="146" y="234"/>
                    <a:pt x="137" y="232"/>
                  </a:cubicBezTo>
                  <a:cubicBezTo>
                    <a:pt x="7" y="204"/>
                    <a:pt x="27" y="13"/>
                    <a:pt x="161" y="13"/>
                  </a:cubicBezTo>
                  <a:close/>
                  <a:moveTo>
                    <a:pt x="159" y="0"/>
                  </a:moveTo>
                  <a:cubicBezTo>
                    <a:pt x="121" y="0"/>
                    <a:pt x="83" y="17"/>
                    <a:pt x="58" y="54"/>
                  </a:cubicBezTo>
                  <a:cubicBezTo>
                    <a:pt x="1" y="136"/>
                    <a:pt x="60" y="248"/>
                    <a:pt x="161" y="248"/>
                  </a:cubicBezTo>
                  <a:cubicBezTo>
                    <a:pt x="209" y="248"/>
                    <a:pt x="254" y="218"/>
                    <a:pt x="274" y="173"/>
                  </a:cubicBezTo>
                  <a:cubicBezTo>
                    <a:pt x="286" y="144"/>
                    <a:pt x="288" y="110"/>
                    <a:pt x="275" y="79"/>
                  </a:cubicBezTo>
                  <a:cubicBezTo>
                    <a:pt x="255" y="28"/>
                    <a:pt x="207" y="0"/>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891;p73">
              <a:extLst>
                <a:ext uri="{FF2B5EF4-FFF2-40B4-BE49-F238E27FC236}">
                  <a16:creationId xmlns:a16="http://schemas.microsoft.com/office/drawing/2014/main" id="{40858236-1D1C-649C-4058-650F1FE01778}"/>
                </a:ext>
              </a:extLst>
            </p:cNvPr>
            <p:cNvSpPr/>
            <p:nvPr/>
          </p:nvSpPr>
          <p:spPr>
            <a:xfrm>
              <a:off x="7077283" y="2867183"/>
              <a:ext cx="214011" cy="231390"/>
            </a:xfrm>
            <a:custGeom>
              <a:avLst/>
              <a:gdLst/>
              <a:ahLst/>
              <a:cxnLst/>
              <a:rect l="l" t="t" r="r" b="b"/>
              <a:pathLst>
                <a:path w="3177" h="3435" extrusionOk="0">
                  <a:moveTo>
                    <a:pt x="1418" y="1"/>
                  </a:moveTo>
                  <a:cubicBezTo>
                    <a:pt x="1411" y="1"/>
                    <a:pt x="1404" y="1"/>
                    <a:pt x="1397" y="1"/>
                  </a:cubicBezTo>
                  <a:cubicBezTo>
                    <a:pt x="1221" y="2"/>
                    <a:pt x="1049" y="38"/>
                    <a:pt x="887" y="106"/>
                  </a:cubicBezTo>
                  <a:cubicBezTo>
                    <a:pt x="456" y="293"/>
                    <a:pt x="147" y="681"/>
                    <a:pt x="61" y="1141"/>
                  </a:cubicBezTo>
                  <a:cubicBezTo>
                    <a:pt x="1" y="1477"/>
                    <a:pt x="69" y="1825"/>
                    <a:pt x="182" y="2148"/>
                  </a:cubicBezTo>
                  <a:cubicBezTo>
                    <a:pt x="308" y="2507"/>
                    <a:pt x="497" y="2852"/>
                    <a:pt x="783" y="3102"/>
                  </a:cubicBezTo>
                  <a:cubicBezTo>
                    <a:pt x="1016" y="3303"/>
                    <a:pt x="1321" y="3434"/>
                    <a:pt x="1626" y="3434"/>
                  </a:cubicBezTo>
                  <a:cubicBezTo>
                    <a:pt x="1698" y="3434"/>
                    <a:pt x="1769" y="3427"/>
                    <a:pt x="1839" y="3412"/>
                  </a:cubicBezTo>
                  <a:cubicBezTo>
                    <a:pt x="2246" y="3325"/>
                    <a:pt x="2560" y="2999"/>
                    <a:pt x="2786" y="2650"/>
                  </a:cubicBezTo>
                  <a:cubicBezTo>
                    <a:pt x="3011" y="2300"/>
                    <a:pt x="3176" y="1894"/>
                    <a:pt x="3111" y="1485"/>
                  </a:cubicBezTo>
                  <a:cubicBezTo>
                    <a:pt x="3072" y="1241"/>
                    <a:pt x="2951" y="1016"/>
                    <a:pt x="2797" y="822"/>
                  </a:cubicBezTo>
                  <a:cubicBezTo>
                    <a:pt x="2444" y="382"/>
                    <a:pt x="2006" y="1"/>
                    <a:pt x="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892;p73">
              <a:extLst>
                <a:ext uri="{FF2B5EF4-FFF2-40B4-BE49-F238E27FC236}">
                  <a16:creationId xmlns:a16="http://schemas.microsoft.com/office/drawing/2014/main" id="{5C1513E3-B432-C3ED-3101-324099E16D27}"/>
                </a:ext>
              </a:extLst>
            </p:cNvPr>
            <p:cNvSpPr/>
            <p:nvPr/>
          </p:nvSpPr>
          <p:spPr>
            <a:xfrm>
              <a:off x="7148618" y="2749099"/>
              <a:ext cx="226742" cy="113236"/>
            </a:xfrm>
            <a:custGeom>
              <a:avLst/>
              <a:gdLst/>
              <a:ahLst/>
              <a:cxnLst/>
              <a:rect l="l" t="t" r="r" b="b"/>
              <a:pathLst>
                <a:path w="3366" h="1681" extrusionOk="0">
                  <a:moveTo>
                    <a:pt x="83" y="1"/>
                  </a:moveTo>
                  <a:lnTo>
                    <a:pt x="1" y="189"/>
                  </a:lnTo>
                  <a:lnTo>
                    <a:pt x="3212" y="1681"/>
                  </a:lnTo>
                  <a:lnTo>
                    <a:pt x="3366" y="1330"/>
                  </a:lnTo>
                  <a:lnTo>
                    <a:pt x="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893;p73">
              <a:extLst>
                <a:ext uri="{FF2B5EF4-FFF2-40B4-BE49-F238E27FC236}">
                  <a16:creationId xmlns:a16="http://schemas.microsoft.com/office/drawing/2014/main" id="{B175081E-2B3F-B21A-5F5B-9DED76F10030}"/>
                </a:ext>
              </a:extLst>
            </p:cNvPr>
            <p:cNvSpPr/>
            <p:nvPr/>
          </p:nvSpPr>
          <p:spPr>
            <a:xfrm>
              <a:off x="7177179" y="2795780"/>
              <a:ext cx="144493" cy="77265"/>
            </a:xfrm>
            <a:custGeom>
              <a:avLst/>
              <a:gdLst/>
              <a:ahLst/>
              <a:cxnLst/>
              <a:rect l="l" t="t" r="r" b="b"/>
              <a:pathLst>
                <a:path w="2145" h="1147" extrusionOk="0">
                  <a:moveTo>
                    <a:pt x="83" y="0"/>
                  </a:moveTo>
                  <a:lnTo>
                    <a:pt x="1" y="190"/>
                  </a:lnTo>
                  <a:lnTo>
                    <a:pt x="1991" y="1146"/>
                  </a:lnTo>
                  <a:lnTo>
                    <a:pt x="2145" y="795"/>
                  </a:lnTo>
                  <a:lnTo>
                    <a:pt x="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894;p73">
              <a:extLst>
                <a:ext uri="{FF2B5EF4-FFF2-40B4-BE49-F238E27FC236}">
                  <a16:creationId xmlns:a16="http://schemas.microsoft.com/office/drawing/2014/main" id="{C60EC47E-72DD-BD17-A9AB-546F0C914F03}"/>
                </a:ext>
              </a:extLst>
            </p:cNvPr>
            <p:cNvSpPr/>
            <p:nvPr/>
          </p:nvSpPr>
          <p:spPr>
            <a:xfrm>
              <a:off x="6905713" y="2680458"/>
              <a:ext cx="527381" cy="669785"/>
            </a:xfrm>
            <a:custGeom>
              <a:avLst/>
              <a:gdLst/>
              <a:ahLst/>
              <a:cxnLst/>
              <a:rect l="l" t="t" r="r" b="b"/>
              <a:pathLst>
                <a:path w="7829" h="9943" extrusionOk="0">
                  <a:moveTo>
                    <a:pt x="3245" y="49"/>
                  </a:moveTo>
                  <a:lnTo>
                    <a:pt x="7784" y="2204"/>
                  </a:lnTo>
                  <a:lnTo>
                    <a:pt x="4827" y="9894"/>
                  </a:lnTo>
                  <a:lnTo>
                    <a:pt x="48" y="7801"/>
                  </a:lnTo>
                  <a:lnTo>
                    <a:pt x="3245" y="49"/>
                  </a:lnTo>
                  <a:close/>
                  <a:moveTo>
                    <a:pt x="3226" y="1"/>
                  </a:moveTo>
                  <a:lnTo>
                    <a:pt x="9" y="7804"/>
                  </a:lnTo>
                  <a:lnTo>
                    <a:pt x="1" y="7819"/>
                  </a:lnTo>
                  <a:lnTo>
                    <a:pt x="4830" y="9934"/>
                  </a:lnTo>
                  <a:lnTo>
                    <a:pt x="4847" y="9942"/>
                  </a:lnTo>
                  <a:lnTo>
                    <a:pt x="7822" y="2201"/>
                  </a:lnTo>
                  <a:lnTo>
                    <a:pt x="7829" y="2186"/>
                  </a:lnTo>
                  <a:lnTo>
                    <a:pt x="3243" y="9"/>
                  </a:lnTo>
                  <a:lnTo>
                    <a:pt x="3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895;p73">
              <a:extLst>
                <a:ext uri="{FF2B5EF4-FFF2-40B4-BE49-F238E27FC236}">
                  <a16:creationId xmlns:a16="http://schemas.microsoft.com/office/drawing/2014/main" id="{717722AF-F175-CA23-E3F8-DF4AEE444A12}"/>
                </a:ext>
              </a:extLst>
            </p:cNvPr>
            <p:cNvSpPr/>
            <p:nvPr/>
          </p:nvSpPr>
          <p:spPr>
            <a:xfrm>
              <a:off x="6995371" y="3087253"/>
              <a:ext cx="246008" cy="116537"/>
            </a:xfrm>
            <a:custGeom>
              <a:avLst/>
              <a:gdLst/>
              <a:ahLst/>
              <a:cxnLst/>
              <a:rect l="l" t="t" r="r" b="b"/>
              <a:pathLst>
                <a:path w="3652" h="1730" extrusionOk="0">
                  <a:moveTo>
                    <a:pt x="246" y="1"/>
                  </a:moveTo>
                  <a:lnTo>
                    <a:pt x="1" y="127"/>
                  </a:lnTo>
                  <a:lnTo>
                    <a:pt x="3651" y="1729"/>
                  </a:lnTo>
                  <a:lnTo>
                    <a:pt x="3617" y="1291"/>
                  </a:lnTo>
                  <a:lnTo>
                    <a:pt x="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896;p73">
              <a:extLst>
                <a:ext uri="{FF2B5EF4-FFF2-40B4-BE49-F238E27FC236}">
                  <a16:creationId xmlns:a16="http://schemas.microsoft.com/office/drawing/2014/main" id="{DAB25589-C7BE-0ADE-D1BB-271ED34A6878}"/>
                </a:ext>
              </a:extLst>
            </p:cNvPr>
            <p:cNvSpPr/>
            <p:nvPr/>
          </p:nvSpPr>
          <p:spPr>
            <a:xfrm>
              <a:off x="6967686" y="3148147"/>
              <a:ext cx="245873" cy="116470"/>
            </a:xfrm>
            <a:custGeom>
              <a:avLst/>
              <a:gdLst/>
              <a:ahLst/>
              <a:cxnLst/>
              <a:rect l="l" t="t" r="r" b="b"/>
              <a:pathLst>
                <a:path w="3650" h="1729" extrusionOk="0">
                  <a:moveTo>
                    <a:pt x="244" y="1"/>
                  </a:moveTo>
                  <a:lnTo>
                    <a:pt x="0" y="126"/>
                  </a:lnTo>
                  <a:lnTo>
                    <a:pt x="3649" y="1729"/>
                  </a:lnTo>
                  <a:lnTo>
                    <a:pt x="3615" y="1293"/>
                  </a:lnTo>
                  <a:lnTo>
                    <a:pt x="2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897;p73">
              <a:extLst>
                <a:ext uri="{FF2B5EF4-FFF2-40B4-BE49-F238E27FC236}">
                  <a16:creationId xmlns:a16="http://schemas.microsoft.com/office/drawing/2014/main" id="{DD1B7468-8428-E177-2B52-4E95464DC779}"/>
                </a:ext>
              </a:extLst>
            </p:cNvPr>
            <p:cNvSpPr/>
            <p:nvPr/>
          </p:nvSpPr>
          <p:spPr>
            <a:xfrm>
              <a:off x="7177786" y="3280984"/>
              <a:ext cx="109195" cy="124014"/>
            </a:xfrm>
            <a:custGeom>
              <a:avLst/>
              <a:gdLst/>
              <a:ahLst/>
              <a:cxnLst/>
              <a:rect l="l" t="t" r="r" b="b"/>
              <a:pathLst>
                <a:path w="1621" h="1841" extrusionOk="0">
                  <a:moveTo>
                    <a:pt x="999" y="1"/>
                  </a:moveTo>
                  <a:lnTo>
                    <a:pt x="998" y="2"/>
                  </a:lnTo>
                  <a:lnTo>
                    <a:pt x="900" y="58"/>
                  </a:lnTo>
                  <a:lnTo>
                    <a:pt x="717" y="162"/>
                  </a:lnTo>
                  <a:lnTo>
                    <a:pt x="471" y="302"/>
                  </a:lnTo>
                  <a:lnTo>
                    <a:pt x="1" y="572"/>
                  </a:lnTo>
                  <a:lnTo>
                    <a:pt x="1" y="1713"/>
                  </a:lnTo>
                  <a:lnTo>
                    <a:pt x="1420" y="1824"/>
                  </a:lnTo>
                  <a:lnTo>
                    <a:pt x="1620" y="1841"/>
                  </a:lnTo>
                  <a:lnTo>
                    <a:pt x="1582" y="1729"/>
                  </a:lnTo>
                  <a:lnTo>
                    <a:pt x="1467" y="1387"/>
                  </a:lnTo>
                  <a:lnTo>
                    <a:pt x="1097" y="291"/>
                  </a:lnTo>
                  <a:lnTo>
                    <a:pt x="999"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898;p73">
              <a:extLst>
                <a:ext uri="{FF2B5EF4-FFF2-40B4-BE49-F238E27FC236}">
                  <a16:creationId xmlns:a16="http://schemas.microsoft.com/office/drawing/2014/main" id="{EAF55155-D129-CD82-772E-2D4A847EE5F3}"/>
                </a:ext>
              </a:extLst>
            </p:cNvPr>
            <p:cNvSpPr/>
            <p:nvPr/>
          </p:nvSpPr>
          <p:spPr>
            <a:xfrm>
              <a:off x="7273439" y="3337702"/>
              <a:ext cx="109060" cy="124014"/>
            </a:xfrm>
            <a:custGeom>
              <a:avLst/>
              <a:gdLst/>
              <a:ahLst/>
              <a:cxnLst/>
              <a:rect l="l" t="t" r="r" b="b"/>
              <a:pathLst>
                <a:path w="1619" h="1841" extrusionOk="0">
                  <a:moveTo>
                    <a:pt x="999" y="0"/>
                  </a:moveTo>
                  <a:lnTo>
                    <a:pt x="702" y="170"/>
                  </a:lnTo>
                  <a:lnTo>
                    <a:pt x="474" y="302"/>
                  </a:lnTo>
                  <a:lnTo>
                    <a:pt x="48" y="545"/>
                  </a:lnTo>
                  <a:lnTo>
                    <a:pt x="0" y="572"/>
                  </a:lnTo>
                  <a:lnTo>
                    <a:pt x="0" y="1713"/>
                  </a:lnTo>
                  <a:lnTo>
                    <a:pt x="249" y="1733"/>
                  </a:lnTo>
                  <a:lnTo>
                    <a:pt x="1618" y="1840"/>
                  </a:lnTo>
                  <a:lnTo>
                    <a:pt x="1506" y="1507"/>
                  </a:lnTo>
                  <a:lnTo>
                    <a:pt x="1098" y="291"/>
                  </a:lnTo>
                  <a:lnTo>
                    <a:pt x="1000" y="3"/>
                  </a:lnTo>
                  <a:lnTo>
                    <a:pt x="999"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899;p73">
              <a:extLst>
                <a:ext uri="{FF2B5EF4-FFF2-40B4-BE49-F238E27FC236}">
                  <a16:creationId xmlns:a16="http://schemas.microsoft.com/office/drawing/2014/main" id="{28689EBD-867A-B217-6954-44213B901454}"/>
                </a:ext>
              </a:extLst>
            </p:cNvPr>
            <p:cNvSpPr/>
            <p:nvPr/>
          </p:nvSpPr>
          <p:spPr>
            <a:xfrm>
              <a:off x="7013357" y="3343023"/>
              <a:ext cx="450992" cy="441561"/>
            </a:xfrm>
            <a:custGeom>
              <a:avLst/>
              <a:gdLst/>
              <a:ahLst/>
              <a:cxnLst/>
              <a:rect l="l" t="t" r="r" b="b"/>
              <a:pathLst>
                <a:path w="6695" h="6555" extrusionOk="0">
                  <a:moveTo>
                    <a:pt x="1558" y="0"/>
                  </a:moveTo>
                  <a:lnTo>
                    <a:pt x="981" y="1546"/>
                  </a:lnTo>
                  <a:lnTo>
                    <a:pt x="928" y="1690"/>
                  </a:lnTo>
                  <a:lnTo>
                    <a:pt x="788" y="2061"/>
                  </a:lnTo>
                  <a:lnTo>
                    <a:pt x="549" y="2701"/>
                  </a:lnTo>
                  <a:lnTo>
                    <a:pt x="133" y="3814"/>
                  </a:lnTo>
                  <a:lnTo>
                    <a:pt x="99" y="3907"/>
                  </a:lnTo>
                  <a:lnTo>
                    <a:pt x="1" y="4168"/>
                  </a:lnTo>
                  <a:lnTo>
                    <a:pt x="1504" y="6555"/>
                  </a:lnTo>
                  <a:lnTo>
                    <a:pt x="6302" y="6555"/>
                  </a:lnTo>
                  <a:cubicBezTo>
                    <a:pt x="6181" y="5805"/>
                    <a:pt x="6082" y="5142"/>
                    <a:pt x="6082" y="5142"/>
                  </a:cubicBezTo>
                  <a:lnTo>
                    <a:pt x="6695" y="2670"/>
                  </a:lnTo>
                  <a:lnTo>
                    <a:pt x="5794" y="1827"/>
                  </a:lnTo>
                  <a:lnTo>
                    <a:pt x="5367" y="1428"/>
                  </a:lnTo>
                  <a:lnTo>
                    <a:pt x="5072" y="1150"/>
                  </a:lnTo>
                  <a:lnTo>
                    <a:pt x="4447" y="945"/>
                  </a:lnTo>
                  <a:lnTo>
                    <a:pt x="4024" y="806"/>
                  </a:lnTo>
                  <a:lnTo>
                    <a:pt x="3861" y="754"/>
                  </a:lnTo>
                  <a:lnTo>
                    <a:pt x="3019" y="479"/>
                  </a:lnTo>
                  <a:lnTo>
                    <a:pt x="2442" y="289"/>
                  </a:lnTo>
                  <a:lnTo>
                    <a:pt x="1841" y="94"/>
                  </a:lnTo>
                  <a:lnTo>
                    <a:pt x="1558" y="0"/>
                  </a:ln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900;p73">
              <a:extLst>
                <a:ext uri="{FF2B5EF4-FFF2-40B4-BE49-F238E27FC236}">
                  <a16:creationId xmlns:a16="http://schemas.microsoft.com/office/drawing/2014/main" id="{B22B896F-699A-D2BA-9D11-543DF2F84F8A}"/>
                </a:ext>
              </a:extLst>
            </p:cNvPr>
            <p:cNvSpPr/>
            <p:nvPr/>
          </p:nvSpPr>
          <p:spPr>
            <a:xfrm>
              <a:off x="7118306" y="3009854"/>
              <a:ext cx="98484" cy="365442"/>
            </a:xfrm>
            <a:custGeom>
              <a:avLst/>
              <a:gdLst/>
              <a:ahLst/>
              <a:cxnLst/>
              <a:rect l="l" t="t" r="r" b="b"/>
              <a:pathLst>
                <a:path w="1462" h="5425" extrusionOk="0">
                  <a:moveTo>
                    <a:pt x="595" y="1"/>
                  </a:moveTo>
                  <a:cubicBezTo>
                    <a:pt x="374" y="1"/>
                    <a:pt x="193" y="175"/>
                    <a:pt x="183" y="395"/>
                  </a:cubicBezTo>
                  <a:lnTo>
                    <a:pt x="0" y="4946"/>
                  </a:lnTo>
                  <a:lnTo>
                    <a:pt x="281" y="5040"/>
                  </a:lnTo>
                  <a:lnTo>
                    <a:pt x="884" y="5235"/>
                  </a:lnTo>
                  <a:lnTo>
                    <a:pt x="1461" y="5425"/>
                  </a:lnTo>
                  <a:lnTo>
                    <a:pt x="1461" y="5425"/>
                  </a:lnTo>
                  <a:lnTo>
                    <a:pt x="1353" y="4327"/>
                  </a:lnTo>
                  <a:lnTo>
                    <a:pt x="965" y="338"/>
                  </a:lnTo>
                  <a:cubicBezTo>
                    <a:pt x="946" y="147"/>
                    <a:pt x="786" y="1"/>
                    <a:pt x="595"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901;p73">
              <a:extLst>
                <a:ext uri="{FF2B5EF4-FFF2-40B4-BE49-F238E27FC236}">
                  <a16:creationId xmlns:a16="http://schemas.microsoft.com/office/drawing/2014/main" id="{27AE5E07-1D8C-F1D1-0A02-7CEBF4677785}"/>
                </a:ext>
              </a:extLst>
            </p:cNvPr>
            <p:cNvSpPr/>
            <p:nvPr/>
          </p:nvSpPr>
          <p:spPr>
            <a:xfrm>
              <a:off x="6958053" y="3221706"/>
              <a:ext cx="117817" cy="402154"/>
            </a:xfrm>
            <a:custGeom>
              <a:avLst/>
              <a:gdLst/>
              <a:ahLst/>
              <a:cxnLst/>
              <a:rect l="l" t="t" r="r" b="b"/>
              <a:pathLst>
                <a:path w="1749" h="5970" extrusionOk="0">
                  <a:moveTo>
                    <a:pt x="215" y="0"/>
                  </a:moveTo>
                  <a:cubicBezTo>
                    <a:pt x="173" y="0"/>
                    <a:pt x="132" y="13"/>
                    <a:pt x="97" y="37"/>
                  </a:cubicBezTo>
                  <a:cubicBezTo>
                    <a:pt x="36" y="78"/>
                    <a:pt x="0" y="146"/>
                    <a:pt x="3" y="219"/>
                  </a:cubicBezTo>
                  <a:lnTo>
                    <a:pt x="24" y="1118"/>
                  </a:lnTo>
                  <a:lnTo>
                    <a:pt x="83" y="3606"/>
                  </a:lnTo>
                  <a:cubicBezTo>
                    <a:pt x="90" y="3968"/>
                    <a:pt x="163" y="4325"/>
                    <a:pt x="298" y="4660"/>
                  </a:cubicBezTo>
                  <a:lnTo>
                    <a:pt x="822" y="5969"/>
                  </a:lnTo>
                  <a:lnTo>
                    <a:pt x="920" y="5708"/>
                  </a:lnTo>
                  <a:lnTo>
                    <a:pt x="954" y="5615"/>
                  </a:lnTo>
                  <a:lnTo>
                    <a:pt x="1370" y="4503"/>
                  </a:lnTo>
                  <a:lnTo>
                    <a:pt x="1611" y="3862"/>
                  </a:lnTo>
                  <a:lnTo>
                    <a:pt x="1749" y="3491"/>
                  </a:lnTo>
                  <a:cubicBezTo>
                    <a:pt x="1468" y="3138"/>
                    <a:pt x="1288" y="2716"/>
                    <a:pt x="1226" y="2269"/>
                  </a:cubicBezTo>
                  <a:lnTo>
                    <a:pt x="1191" y="2016"/>
                  </a:lnTo>
                  <a:lnTo>
                    <a:pt x="1162" y="1801"/>
                  </a:lnTo>
                  <a:cubicBezTo>
                    <a:pt x="1149" y="1395"/>
                    <a:pt x="1064" y="994"/>
                    <a:pt x="909" y="618"/>
                  </a:cubicBezTo>
                  <a:lnTo>
                    <a:pt x="898" y="592"/>
                  </a:lnTo>
                  <a:cubicBezTo>
                    <a:pt x="842" y="458"/>
                    <a:pt x="761" y="339"/>
                    <a:pt x="657" y="239"/>
                  </a:cubicBezTo>
                  <a:lnTo>
                    <a:pt x="654" y="236"/>
                  </a:lnTo>
                  <a:cubicBezTo>
                    <a:pt x="548" y="137"/>
                    <a:pt x="423" y="61"/>
                    <a:pt x="286" y="13"/>
                  </a:cubicBezTo>
                  <a:cubicBezTo>
                    <a:pt x="263" y="4"/>
                    <a:pt x="239" y="0"/>
                    <a:pt x="215" y="0"/>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902;p73">
              <a:extLst>
                <a:ext uri="{FF2B5EF4-FFF2-40B4-BE49-F238E27FC236}">
                  <a16:creationId xmlns:a16="http://schemas.microsoft.com/office/drawing/2014/main" id="{57CAE8B4-99D5-4DEA-A924-8200E6A492D9}"/>
                </a:ext>
              </a:extLst>
            </p:cNvPr>
            <p:cNvSpPr/>
            <p:nvPr/>
          </p:nvSpPr>
          <p:spPr>
            <a:xfrm>
              <a:off x="7033767" y="3357439"/>
              <a:ext cx="42102" cy="124486"/>
            </a:xfrm>
            <a:custGeom>
              <a:avLst/>
              <a:gdLst/>
              <a:ahLst/>
              <a:cxnLst/>
              <a:rect l="l" t="t" r="r" b="b"/>
              <a:pathLst>
                <a:path w="625" h="1848" extrusionOk="0">
                  <a:moveTo>
                    <a:pt x="67" y="1"/>
                  </a:moveTo>
                  <a:lnTo>
                    <a:pt x="67" y="1"/>
                  </a:lnTo>
                  <a:cubicBezTo>
                    <a:pt x="1" y="717"/>
                    <a:pt x="234" y="1336"/>
                    <a:pt x="378" y="1642"/>
                  </a:cubicBezTo>
                  <a:cubicBezTo>
                    <a:pt x="411" y="1712"/>
                    <a:pt x="446" y="1780"/>
                    <a:pt x="487" y="1847"/>
                  </a:cubicBezTo>
                  <a:lnTo>
                    <a:pt x="625" y="1476"/>
                  </a:lnTo>
                  <a:cubicBezTo>
                    <a:pt x="344" y="1123"/>
                    <a:pt x="164" y="701"/>
                    <a:pt x="103" y="254"/>
                  </a:cubicBezTo>
                  <a:lnTo>
                    <a:pt x="67"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903;p73">
              <a:extLst>
                <a:ext uri="{FF2B5EF4-FFF2-40B4-BE49-F238E27FC236}">
                  <a16:creationId xmlns:a16="http://schemas.microsoft.com/office/drawing/2014/main" id="{6587DB24-E9B3-3CAD-7F05-221BCEB68849}"/>
                </a:ext>
              </a:extLst>
            </p:cNvPr>
            <p:cNvSpPr/>
            <p:nvPr/>
          </p:nvSpPr>
          <p:spPr>
            <a:xfrm>
              <a:off x="7123290" y="3391725"/>
              <a:ext cx="307173" cy="164971"/>
            </a:xfrm>
            <a:custGeom>
              <a:avLst/>
              <a:gdLst/>
              <a:ahLst/>
              <a:cxnLst/>
              <a:rect l="l" t="t" r="r" b="b"/>
              <a:pathLst>
                <a:path w="4560" h="2449" extrusionOk="0">
                  <a:moveTo>
                    <a:pt x="45" y="0"/>
                  </a:moveTo>
                  <a:cubicBezTo>
                    <a:pt x="11" y="0"/>
                    <a:pt x="1" y="52"/>
                    <a:pt x="37" y="63"/>
                  </a:cubicBezTo>
                  <a:cubicBezTo>
                    <a:pt x="1909" y="593"/>
                    <a:pt x="3021" y="1208"/>
                    <a:pt x="3624" y="1632"/>
                  </a:cubicBezTo>
                  <a:cubicBezTo>
                    <a:pt x="4277" y="2091"/>
                    <a:pt x="4488" y="2428"/>
                    <a:pt x="4492" y="2433"/>
                  </a:cubicBezTo>
                  <a:cubicBezTo>
                    <a:pt x="4498" y="2442"/>
                    <a:pt x="4507" y="2448"/>
                    <a:pt x="4520" y="2448"/>
                  </a:cubicBezTo>
                  <a:lnTo>
                    <a:pt x="4520" y="2447"/>
                  </a:lnTo>
                  <a:cubicBezTo>
                    <a:pt x="4544" y="2447"/>
                    <a:pt x="4560" y="2419"/>
                    <a:pt x="4546" y="2397"/>
                  </a:cubicBezTo>
                  <a:cubicBezTo>
                    <a:pt x="4538" y="2385"/>
                    <a:pt x="4327" y="2048"/>
                    <a:pt x="3667" y="1582"/>
                  </a:cubicBezTo>
                  <a:cubicBezTo>
                    <a:pt x="3060" y="1155"/>
                    <a:pt x="1940" y="534"/>
                    <a:pt x="54" y="1"/>
                  </a:cubicBezTo>
                  <a:cubicBezTo>
                    <a:pt x="51" y="0"/>
                    <a:pt x="48" y="0"/>
                    <a:pt x="45" y="0"/>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904;p73">
              <a:extLst>
                <a:ext uri="{FF2B5EF4-FFF2-40B4-BE49-F238E27FC236}">
                  <a16:creationId xmlns:a16="http://schemas.microsoft.com/office/drawing/2014/main" id="{449A03DC-6DE6-5AB6-EF3F-1335CF82A18F}"/>
                </a:ext>
              </a:extLst>
            </p:cNvPr>
            <p:cNvSpPr/>
            <p:nvPr/>
          </p:nvSpPr>
          <p:spPr>
            <a:xfrm>
              <a:off x="6952934" y="3223322"/>
              <a:ext cx="38733" cy="74907"/>
            </a:xfrm>
            <a:custGeom>
              <a:avLst/>
              <a:gdLst/>
              <a:ahLst/>
              <a:cxnLst/>
              <a:rect l="l" t="t" r="r" b="b"/>
              <a:pathLst>
                <a:path w="575" h="1112" extrusionOk="0">
                  <a:moveTo>
                    <a:pt x="139" y="21"/>
                  </a:moveTo>
                  <a:cubicBezTo>
                    <a:pt x="260" y="21"/>
                    <a:pt x="373" y="105"/>
                    <a:pt x="398" y="236"/>
                  </a:cubicBezTo>
                  <a:lnTo>
                    <a:pt x="553" y="1040"/>
                  </a:lnTo>
                  <a:lnTo>
                    <a:pt x="47" y="1090"/>
                  </a:lnTo>
                  <a:lnTo>
                    <a:pt x="20" y="49"/>
                  </a:lnTo>
                  <a:cubicBezTo>
                    <a:pt x="59" y="30"/>
                    <a:pt x="99" y="21"/>
                    <a:pt x="139" y="21"/>
                  </a:cubicBezTo>
                  <a:close/>
                  <a:moveTo>
                    <a:pt x="137" y="1"/>
                  </a:moveTo>
                  <a:cubicBezTo>
                    <a:pt x="93" y="1"/>
                    <a:pt x="48" y="11"/>
                    <a:pt x="5" y="34"/>
                  </a:cubicBezTo>
                  <a:cubicBezTo>
                    <a:pt x="2" y="35"/>
                    <a:pt x="0" y="38"/>
                    <a:pt x="0" y="43"/>
                  </a:cubicBezTo>
                  <a:lnTo>
                    <a:pt x="27" y="1100"/>
                  </a:lnTo>
                  <a:cubicBezTo>
                    <a:pt x="27" y="1104"/>
                    <a:pt x="28" y="1107"/>
                    <a:pt x="30" y="1108"/>
                  </a:cubicBezTo>
                  <a:cubicBezTo>
                    <a:pt x="31" y="1110"/>
                    <a:pt x="34" y="1111"/>
                    <a:pt x="36" y="1111"/>
                  </a:cubicBezTo>
                  <a:lnTo>
                    <a:pt x="38" y="1111"/>
                  </a:lnTo>
                  <a:lnTo>
                    <a:pt x="565" y="1059"/>
                  </a:lnTo>
                  <a:cubicBezTo>
                    <a:pt x="569" y="1059"/>
                    <a:pt x="572" y="1057"/>
                    <a:pt x="573" y="1055"/>
                  </a:cubicBezTo>
                  <a:cubicBezTo>
                    <a:pt x="575" y="1052"/>
                    <a:pt x="575" y="1051"/>
                    <a:pt x="575" y="1048"/>
                  </a:cubicBezTo>
                  <a:lnTo>
                    <a:pt x="418" y="232"/>
                  </a:lnTo>
                  <a:cubicBezTo>
                    <a:pt x="391" y="92"/>
                    <a:pt x="268"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905;p73">
              <a:extLst>
                <a:ext uri="{FF2B5EF4-FFF2-40B4-BE49-F238E27FC236}">
                  <a16:creationId xmlns:a16="http://schemas.microsoft.com/office/drawing/2014/main" id="{BFF639D8-C5B2-2232-460D-87B7E45150B5}"/>
                </a:ext>
              </a:extLst>
            </p:cNvPr>
            <p:cNvSpPr/>
            <p:nvPr/>
          </p:nvSpPr>
          <p:spPr>
            <a:xfrm>
              <a:off x="7050271" y="3456796"/>
              <a:ext cx="25598" cy="68306"/>
            </a:xfrm>
            <a:custGeom>
              <a:avLst/>
              <a:gdLst/>
              <a:ahLst/>
              <a:cxnLst/>
              <a:rect l="l" t="t" r="r" b="b"/>
              <a:pathLst>
                <a:path w="380" h="1014" extrusionOk="0">
                  <a:moveTo>
                    <a:pt x="380" y="1"/>
                  </a:moveTo>
                  <a:lnTo>
                    <a:pt x="133" y="167"/>
                  </a:lnTo>
                  <a:lnTo>
                    <a:pt x="1" y="1013"/>
                  </a:lnTo>
                  <a:lnTo>
                    <a:pt x="380"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906;p73">
              <a:extLst>
                <a:ext uri="{FF2B5EF4-FFF2-40B4-BE49-F238E27FC236}">
                  <a16:creationId xmlns:a16="http://schemas.microsoft.com/office/drawing/2014/main" id="{F421DC3C-5CA5-BC97-DEDC-56BB604DACEE}"/>
                </a:ext>
              </a:extLst>
            </p:cNvPr>
            <p:cNvSpPr/>
            <p:nvPr/>
          </p:nvSpPr>
          <p:spPr>
            <a:xfrm>
              <a:off x="7134001" y="3192606"/>
              <a:ext cx="63119" cy="13742"/>
            </a:xfrm>
            <a:custGeom>
              <a:avLst/>
              <a:gdLst/>
              <a:ahLst/>
              <a:cxnLst/>
              <a:rect l="l" t="t" r="r" b="b"/>
              <a:pathLst>
                <a:path w="937" h="204" extrusionOk="0">
                  <a:moveTo>
                    <a:pt x="0" y="1"/>
                  </a:moveTo>
                  <a:lnTo>
                    <a:pt x="409" y="204"/>
                  </a:lnTo>
                  <a:lnTo>
                    <a:pt x="937" y="80"/>
                  </a:lnTo>
                  <a:lnTo>
                    <a:pt x="937" y="80"/>
                  </a:lnTo>
                  <a:lnTo>
                    <a:pt x="427" y="103"/>
                  </a:lnTo>
                  <a:lnTo>
                    <a:pt x="0"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907;p73">
              <a:extLst>
                <a:ext uri="{FF2B5EF4-FFF2-40B4-BE49-F238E27FC236}">
                  <a16:creationId xmlns:a16="http://schemas.microsoft.com/office/drawing/2014/main" id="{1FD64B22-F77E-B07D-2AAA-57032DF8BDEC}"/>
                </a:ext>
              </a:extLst>
            </p:cNvPr>
            <p:cNvSpPr/>
            <p:nvPr/>
          </p:nvSpPr>
          <p:spPr>
            <a:xfrm>
              <a:off x="7138783" y="3181289"/>
              <a:ext cx="49983" cy="8892"/>
            </a:xfrm>
            <a:custGeom>
              <a:avLst/>
              <a:gdLst/>
              <a:ahLst/>
              <a:cxnLst/>
              <a:rect l="l" t="t" r="r" b="b"/>
              <a:pathLst>
                <a:path w="742" h="132" extrusionOk="0">
                  <a:moveTo>
                    <a:pt x="1" y="1"/>
                  </a:moveTo>
                  <a:lnTo>
                    <a:pt x="398" y="131"/>
                  </a:lnTo>
                  <a:lnTo>
                    <a:pt x="741" y="29"/>
                  </a:lnTo>
                  <a:lnTo>
                    <a:pt x="398" y="66"/>
                  </a:lnTo>
                  <a:lnTo>
                    <a:pt x="1"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908;p73">
              <a:extLst>
                <a:ext uri="{FF2B5EF4-FFF2-40B4-BE49-F238E27FC236}">
                  <a16:creationId xmlns:a16="http://schemas.microsoft.com/office/drawing/2014/main" id="{A75D2DC8-F206-2DA8-06F2-7DA588BD687B}"/>
                </a:ext>
              </a:extLst>
            </p:cNvPr>
            <p:cNvSpPr/>
            <p:nvPr/>
          </p:nvSpPr>
          <p:spPr>
            <a:xfrm>
              <a:off x="7019756" y="3454641"/>
              <a:ext cx="58807" cy="147659"/>
            </a:xfrm>
            <a:custGeom>
              <a:avLst/>
              <a:gdLst/>
              <a:ahLst/>
              <a:cxnLst/>
              <a:rect l="l" t="t" r="r" b="b"/>
              <a:pathLst>
                <a:path w="873" h="2192" extrusionOk="0">
                  <a:moveTo>
                    <a:pt x="832" y="1"/>
                  </a:moveTo>
                  <a:cubicBezTo>
                    <a:pt x="820" y="1"/>
                    <a:pt x="808" y="7"/>
                    <a:pt x="802" y="22"/>
                  </a:cubicBezTo>
                  <a:lnTo>
                    <a:pt x="7" y="2146"/>
                  </a:lnTo>
                  <a:cubicBezTo>
                    <a:pt x="1" y="2163"/>
                    <a:pt x="10" y="2182"/>
                    <a:pt x="27" y="2188"/>
                  </a:cubicBezTo>
                  <a:cubicBezTo>
                    <a:pt x="30" y="2190"/>
                    <a:pt x="35" y="2191"/>
                    <a:pt x="38" y="2191"/>
                  </a:cubicBezTo>
                  <a:cubicBezTo>
                    <a:pt x="52" y="2190"/>
                    <a:pt x="63" y="2182"/>
                    <a:pt x="69" y="2170"/>
                  </a:cubicBezTo>
                  <a:lnTo>
                    <a:pt x="862" y="45"/>
                  </a:lnTo>
                  <a:cubicBezTo>
                    <a:pt x="872" y="19"/>
                    <a:pt x="852" y="1"/>
                    <a:pt x="832" y="1"/>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909;p73">
              <a:extLst>
                <a:ext uri="{FF2B5EF4-FFF2-40B4-BE49-F238E27FC236}">
                  <a16:creationId xmlns:a16="http://schemas.microsoft.com/office/drawing/2014/main" id="{853CC88D-2B7C-DE04-38A5-E76EFA3C1C32}"/>
                </a:ext>
              </a:extLst>
            </p:cNvPr>
            <p:cNvSpPr/>
            <p:nvPr/>
          </p:nvSpPr>
          <p:spPr>
            <a:xfrm>
              <a:off x="7076946" y="3340868"/>
              <a:ext cx="44190" cy="108521"/>
            </a:xfrm>
            <a:custGeom>
              <a:avLst/>
              <a:gdLst/>
              <a:ahLst/>
              <a:cxnLst/>
              <a:rect l="l" t="t" r="r" b="b"/>
              <a:pathLst>
                <a:path w="656" h="1611" extrusionOk="0">
                  <a:moveTo>
                    <a:pt x="613" y="1"/>
                  </a:moveTo>
                  <a:cubicBezTo>
                    <a:pt x="601" y="1"/>
                    <a:pt x="590" y="7"/>
                    <a:pt x="585" y="22"/>
                  </a:cubicBezTo>
                  <a:lnTo>
                    <a:pt x="7" y="1567"/>
                  </a:lnTo>
                  <a:cubicBezTo>
                    <a:pt x="1" y="1584"/>
                    <a:pt x="9" y="1602"/>
                    <a:pt x="26" y="1609"/>
                  </a:cubicBezTo>
                  <a:cubicBezTo>
                    <a:pt x="29" y="1610"/>
                    <a:pt x="34" y="1610"/>
                    <a:pt x="38" y="1610"/>
                  </a:cubicBezTo>
                  <a:cubicBezTo>
                    <a:pt x="51" y="1610"/>
                    <a:pt x="63" y="1602"/>
                    <a:pt x="68" y="1590"/>
                  </a:cubicBezTo>
                  <a:lnTo>
                    <a:pt x="645" y="45"/>
                  </a:lnTo>
                  <a:cubicBezTo>
                    <a:pt x="655" y="19"/>
                    <a:pt x="634" y="1"/>
                    <a:pt x="613" y="1"/>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910;p73">
              <a:extLst>
                <a:ext uri="{FF2B5EF4-FFF2-40B4-BE49-F238E27FC236}">
                  <a16:creationId xmlns:a16="http://schemas.microsoft.com/office/drawing/2014/main" id="{EFE79584-F3F4-CAD4-97FA-DB53D1021FB5}"/>
                </a:ext>
              </a:extLst>
            </p:cNvPr>
            <p:cNvSpPr/>
            <p:nvPr/>
          </p:nvSpPr>
          <p:spPr>
            <a:xfrm>
              <a:off x="7216721" y="3279232"/>
              <a:ext cx="96194" cy="127787"/>
            </a:xfrm>
            <a:custGeom>
              <a:avLst/>
              <a:gdLst/>
              <a:ahLst/>
              <a:cxnLst/>
              <a:rect l="l" t="t" r="r" b="b"/>
              <a:pathLst>
                <a:path w="1428" h="1897" extrusionOk="0">
                  <a:moveTo>
                    <a:pt x="567" y="1"/>
                  </a:moveTo>
                  <a:cubicBezTo>
                    <a:pt x="518" y="1"/>
                    <a:pt x="469" y="10"/>
                    <a:pt x="423" y="28"/>
                  </a:cubicBezTo>
                  <a:lnTo>
                    <a:pt x="421" y="28"/>
                  </a:lnTo>
                  <a:cubicBezTo>
                    <a:pt x="386" y="42"/>
                    <a:pt x="351" y="61"/>
                    <a:pt x="322" y="86"/>
                  </a:cubicBezTo>
                  <a:cubicBezTo>
                    <a:pt x="243" y="146"/>
                    <a:pt x="188" y="238"/>
                    <a:pt x="173" y="337"/>
                  </a:cubicBezTo>
                  <a:lnTo>
                    <a:pt x="160" y="415"/>
                  </a:lnTo>
                  <a:lnTo>
                    <a:pt x="0" y="1427"/>
                  </a:lnTo>
                  <a:lnTo>
                    <a:pt x="842" y="1702"/>
                  </a:lnTo>
                  <a:lnTo>
                    <a:pt x="1005" y="1755"/>
                  </a:lnTo>
                  <a:lnTo>
                    <a:pt x="1428" y="1896"/>
                  </a:lnTo>
                  <a:lnTo>
                    <a:pt x="1316" y="1171"/>
                  </a:lnTo>
                  <a:lnTo>
                    <a:pt x="1237" y="654"/>
                  </a:lnTo>
                  <a:cubicBezTo>
                    <a:pt x="1212" y="496"/>
                    <a:pt x="1140" y="350"/>
                    <a:pt x="1030" y="235"/>
                  </a:cubicBezTo>
                  <a:cubicBezTo>
                    <a:pt x="963" y="163"/>
                    <a:pt x="884" y="107"/>
                    <a:pt x="796" y="65"/>
                  </a:cubicBezTo>
                  <a:lnTo>
                    <a:pt x="738" y="39"/>
                  </a:lnTo>
                  <a:cubicBezTo>
                    <a:pt x="684" y="14"/>
                    <a:pt x="625" y="1"/>
                    <a:pt x="567"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911;p73">
              <a:extLst>
                <a:ext uri="{FF2B5EF4-FFF2-40B4-BE49-F238E27FC236}">
                  <a16:creationId xmlns:a16="http://schemas.microsoft.com/office/drawing/2014/main" id="{9CB06A3A-9405-1CA2-316B-293AD191E708}"/>
                </a:ext>
              </a:extLst>
            </p:cNvPr>
            <p:cNvSpPr/>
            <p:nvPr/>
          </p:nvSpPr>
          <p:spPr>
            <a:xfrm>
              <a:off x="7312845" y="3333256"/>
              <a:ext cx="90872" cy="132974"/>
            </a:xfrm>
            <a:custGeom>
              <a:avLst/>
              <a:gdLst/>
              <a:ahLst/>
              <a:cxnLst/>
              <a:rect l="l" t="t" r="r" b="b"/>
              <a:pathLst>
                <a:path w="1349" h="1974" extrusionOk="0">
                  <a:moveTo>
                    <a:pt x="627" y="0"/>
                  </a:moveTo>
                  <a:cubicBezTo>
                    <a:pt x="478" y="0"/>
                    <a:pt x="336" y="92"/>
                    <a:pt x="285" y="246"/>
                  </a:cubicBezTo>
                  <a:lnTo>
                    <a:pt x="184" y="546"/>
                  </a:lnTo>
                  <a:lnTo>
                    <a:pt x="1" y="1091"/>
                  </a:lnTo>
                  <a:lnTo>
                    <a:pt x="626" y="1296"/>
                  </a:lnTo>
                  <a:lnTo>
                    <a:pt x="921" y="1573"/>
                  </a:lnTo>
                  <a:lnTo>
                    <a:pt x="1348" y="1973"/>
                  </a:lnTo>
                  <a:lnTo>
                    <a:pt x="1299" y="1315"/>
                  </a:lnTo>
                  <a:lnTo>
                    <a:pt x="1258" y="770"/>
                  </a:lnTo>
                  <a:cubicBezTo>
                    <a:pt x="1243" y="557"/>
                    <a:pt x="1153" y="355"/>
                    <a:pt x="1004" y="203"/>
                  </a:cubicBezTo>
                  <a:cubicBezTo>
                    <a:pt x="946" y="142"/>
                    <a:pt x="879" y="91"/>
                    <a:pt x="808" y="49"/>
                  </a:cubicBezTo>
                  <a:cubicBezTo>
                    <a:pt x="750" y="16"/>
                    <a:pt x="688" y="0"/>
                    <a:pt x="627" y="0"/>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912;p73">
              <a:extLst>
                <a:ext uri="{FF2B5EF4-FFF2-40B4-BE49-F238E27FC236}">
                  <a16:creationId xmlns:a16="http://schemas.microsoft.com/office/drawing/2014/main" id="{304FC233-4D53-5E08-EB15-AA537755A9CB}"/>
                </a:ext>
              </a:extLst>
            </p:cNvPr>
            <p:cNvSpPr/>
            <p:nvPr/>
          </p:nvSpPr>
          <p:spPr>
            <a:xfrm>
              <a:off x="7403648" y="3404928"/>
              <a:ext cx="72886" cy="118086"/>
            </a:xfrm>
            <a:custGeom>
              <a:avLst/>
              <a:gdLst/>
              <a:ahLst/>
              <a:cxnLst/>
              <a:rect l="l" t="t" r="r" b="b"/>
              <a:pathLst>
                <a:path w="1082" h="1753" extrusionOk="0">
                  <a:moveTo>
                    <a:pt x="464" y="1"/>
                  </a:moveTo>
                  <a:cubicBezTo>
                    <a:pt x="427" y="1"/>
                    <a:pt x="390" y="9"/>
                    <a:pt x="356" y="24"/>
                  </a:cubicBezTo>
                  <a:cubicBezTo>
                    <a:pt x="340" y="30"/>
                    <a:pt x="325" y="38"/>
                    <a:pt x="312" y="49"/>
                  </a:cubicBezTo>
                  <a:cubicBezTo>
                    <a:pt x="263" y="83"/>
                    <a:pt x="227" y="133"/>
                    <a:pt x="210" y="189"/>
                  </a:cubicBezTo>
                  <a:lnTo>
                    <a:pt x="210" y="192"/>
                  </a:lnTo>
                  <a:lnTo>
                    <a:pt x="16" y="852"/>
                  </a:lnTo>
                  <a:lnTo>
                    <a:pt x="0" y="908"/>
                  </a:lnTo>
                  <a:lnTo>
                    <a:pt x="901" y="1752"/>
                  </a:lnTo>
                  <a:lnTo>
                    <a:pt x="1033" y="849"/>
                  </a:lnTo>
                  <a:lnTo>
                    <a:pt x="1031" y="850"/>
                  </a:lnTo>
                  <a:cubicBezTo>
                    <a:pt x="1081" y="504"/>
                    <a:pt x="896" y="167"/>
                    <a:pt x="576" y="26"/>
                  </a:cubicBezTo>
                  <a:lnTo>
                    <a:pt x="572" y="24"/>
                  </a:lnTo>
                  <a:cubicBezTo>
                    <a:pt x="538" y="9"/>
                    <a:pt x="501" y="1"/>
                    <a:pt x="464"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913;p73">
              <a:extLst>
                <a:ext uri="{FF2B5EF4-FFF2-40B4-BE49-F238E27FC236}">
                  <a16:creationId xmlns:a16="http://schemas.microsoft.com/office/drawing/2014/main" id="{30950EF5-40BE-F4F5-B4DC-7DC84BFD2ACC}"/>
                </a:ext>
              </a:extLst>
            </p:cNvPr>
            <p:cNvSpPr/>
            <p:nvPr/>
          </p:nvSpPr>
          <p:spPr>
            <a:xfrm>
              <a:off x="7400415" y="3408162"/>
              <a:ext cx="24318" cy="58066"/>
            </a:xfrm>
            <a:custGeom>
              <a:avLst/>
              <a:gdLst/>
              <a:ahLst/>
              <a:cxnLst/>
              <a:rect l="l" t="t" r="r" b="b"/>
              <a:pathLst>
                <a:path w="361" h="862" extrusionOk="0">
                  <a:moveTo>
                    <a:pt x="360" y="1"/>
                  </a:moveTo>
                  <a:lnTo>
                    <a:pt x="253" y="61"/>
                  </a:lnTo>
                  <a:lnTo>
                    <a:pt x="0" y="204"/>
                  </a:lnTo>
                  <a:lnTo>
                    <a:pt x="48" y="861"/>
                  </a:lnTo>
                  <a:lnTo>
                    <a:pt x="258" y="145"/>
                  </a:lnTo>
                  <a:cubicBezTo>
                    <a:pt x="258" y="144"/>
                    <a:pt x="258" y="142"/>
                    <a:pt x="258" y="142"/>
                  </a:cubicBezTo>
                  <a:cubicBezTo>
                    <a:pt x="258" y="141"/>
                    <a:pt x="260" y="139"/>
                    <a:pt x="260" y="136"/>
                  </a:cubicBezTo>
                  <a:cubicBezTo>
                    <a:pt x="261" y="131"/>
                    <a:pt x="264" y="125"/>
                    <a:pt x="266" y="120"/>
                  </a:cubicBezTo>
                  <a:cubicBezTo>
                    <a:pt x="269" y="113"/>
                    <a:pt x="270" y="106"/>
                    <a:pt x="274" y="100"/>
                  </a:cubicBezTo>
                  <a:cubicBezTo>
                    <a:pt x="277" y="94"/>
                    <a:pt x="281" y="88"/>
                    <a:pt x="284" y="82"/>
                  </a:cubicBezTo>
                  <a:cubicBezTo>
                    <a:pt x="305" y="49"/>
                    <a:pt x="329" y="21"/>
                    <a:pt x="360" y="1"/>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914;p73">
              <a:extLst>
                <a:ext uri="{FF2B5EF4-FFF2-40B4-BE49-F238E27FC236}">
                  <a16:creationId xmlns:a16="http://schemas.microsoft.com/office/drawing/2014/main" id="{1A38C290-93C1-9C39-270E-D9A5C83F264B}"/>
                </a:ext>
              </a:extLst>
            </p:cNvPr>
            <p:cNvSpPr/>
            <p:nvPr/>
          </p:nvSpPr>
          <p:spPr>
            <a:xfrm>
              <a:off x="7002175" y="3237670"/>
              <a:ext cx="77400" cy="219198"/>
            </a:xfrm>
            <a:custGeom>
              <a:avLst/>
              <a:gdLst/>
              <a:ahLst/>
              <a:cxnLst/>
              <a:rect l="l" t="t" r="r" b="b"/>
              <a:pathLst>
                <a:path w="1149" h="3254" extrusionOk="0">
                  <a:moveTo>
                    <a:pt x="1" y="1"/>
                  </a:moveTo>
                  <a:cubicBezTo>
                    <a:pt x="105" y="100"/>
                    <a:pt x="187" y="221"/>
                    <a:pt x="243" y="353"/>
                  </a:cubicBezTo>
                  <a:lnTo>
                    <a:pt x="254" y="381"/>
                  </a:lnTo>
                  <a:cubicBezTo>
                    <a:pt x="409" y="757"/>
                    <a:pt x="494" y="1158"/>
                    <a:pt x="507" y="1564"/>
                  </a:cubicBezTo>
                  <a:lnTo>
                    <a:pt x="536" y="1779"/>
                  </a:lnTo>
                  <a:lnTo>
                    <a:pt x="571" y="2032"/>
                  </a:lnTo>
                  <a:cubicBezTo>
                    <a:pt x="631" y="2479"/>
                    <a:pt x="813" y="2901"/>
                    <a:pt x="1094" y="3254"/>
                  </a:cubicBezTo>
                  <a:lnTo>
                    <a:pt x="1148" y="3110"/>
                  </a:lnTo>
                  <a:cubicBezTo>
                    <a:pt x="993" y="2835"/>
                    <a:pt x="890" y="2533"/>
                    <a:pt x="848" y="2220"/>
                  </a:cubicBezTo>
                  <a:lnTo>
                    <a:pt x="813" y="1967"/>
                  </a:lnTo>
                  <a:lnTo>
                    <a:pt x="785" y="1754"/>
                  </a:lnTo>
                  <a:cubicBezTo>
                    <a:pt x="772" y="1347"/>
                    <a:pt x="687" y="945"/>
                    <a:pt x="532" y="569"/>
                  </a:cubicBezTo>
                  <a:lnTo>
                    <a:pt x="519" y="543"/>
                  </a:lnTo>
                  <a:cubicBezTo>
                    <a:pt x="465" y="408"/>
                    <a:pt x="381" y="287"/>
                    <a:pt x="275" y="187"/>
                  </a:cubicBezTo>
                  <a:cubicBezTo>
                    <a:pt x="195" y="111"/>
                    <a:pt x="103" y="47"/>
                    <a:pt x="1"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915;p73">
              <a:extLst>
                <a:ext uri="{FF2B5EF4-FFF2-40B4-BE49-F238E27FC236}">
                  <a16:creationId xmlns:a16="http://schemas.microsoft.com/office/drawing/2014/main" id="{826D4629-4341-F91A-F026-FAE9DF80A388}"/>
                </a:ext>
              </a:extLst>
            </p:cNvPr>
            <p:cNvSpPr/>
            <p:nvPr/>
          </p:nvSpPr>
          <p:spPr>
            <a:xfrm>
              <a:off x="7180345" y="3022855"/>
              <a:ext cx="45739" cy="278477"/>
            </a:xfrm>
            <a:custGeom>
              <a:avLst/>
              <a:gdLst/>
              <a:ahLst/>
              <a:cxnLst/>
              <a:rect l="l" t="t" r="r" b="b"/>
              <a:pathLst>
                <a:path w="679" h="4134" extrusionOk="0">
                  <a:moveTo>
                    <a:pt x="0" y="0"/>
                  </a:moveTo>
                  <a:cubicBezTo>
                    <a:pt x="25" y="44"/>
                    <a:pt x="40" y="94"/>
                    <a:pt x="45" y="145"/>
                  </a:cubicBezTo>
                  <a:lnTo>
                    <a:pt x="433" y="4134"/>
                  </a:lnTo>
                  <a:lnTo>
                    <a:pt x="679" y="3994"/>
                  </a:lnTo>
                  <a:lnTo>
                    <a:pt x="323" y="333"/>
                  </a:lnTo>
                  <a:cubicBezTo>
                    <a:pt x="306" y="160"/>
                    <a:pt x="172" y="22"/>
                    <a:pt x="0" y="0"/>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916;p73">
              <a:extLst>
                <a:ext uri="{FF2B5EF4-FFF2-40B4-BE49-F238E27FC236}">
                  <a16:creationId xmlns:a16="http://schemas.microsoft.com/office/drawing/2014/main" id="{A7055438-4CD4-9861-EF6C-1C76CA265AED}"/>
                </a:ext>
              </a:extLst>
            </p:cNvPr>
            <p:cNvSpPr/>
            <p:nvPr/>
          </p:nvSpPr>
          <p:spPr>
            <a:xfrm>
              <a:off x="7286035" y="3294793"/>
              <a:ext cx="34692" cy="63253"/>
            </a:xfrm>
            <a:custGeom>
              <a:avLst/>
              <a:gdLst/>
              <a:ahLst/>
              <a:cxnLst/>
              <a:rect l="l" t="t" r="r" b="b"/>
              <a:pathLst>
                <a:path w="515" h="939" extrusionOk="0">
                  <a:moveTo>
                    <a:pt x="1" y="1"/>
                  </a:moveTo>
                  <a:lnTo>
                    <a:pt x="1" y="1"/>
                  </a:lnTo>
                  <a:cubicBezTo>
                    <a:pt x="111" y="117"/>
                    <a:pt x="183" y="263"/>
                    <a:pt x="208" y="421"/>
                  </a:cubicBezTo>
                  <a:lnTo>
                    <a:pt x="287" y="939"/>
                  </a:lnTo>
                  <a:lnTo>
                    <a:pt x="515" y="807"/>
                  </a:lnTo>
                  <a:lnTo>
                    <a:pt x="485" y="609"/>
                  </a:lnTo>
                  <a:cubicBezTo>
                    <a:pt x="445" y="352"/>
                    <a:pt x="280" y="131"/>
                    <a:pt x="44" y="21"/>
                  </a:cubicBezTo>
                  <a:lnTo>
                    <a:pt x="1" y="1"/>
                  </a:ln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917;p73">
              <a:extLst>
                <a:ext uri="{FF2B5EF4-FFF2-40B4-BE49-F238E27FC236}">
                  <a16:creationId xmlns:a16="http://schemas.microsoft.com/office/drawing/2014/main" id="{6B0ECC68-56F4-BECA-9D85-D76195535D54}"/>
                </a:ext>
              </a:extLst>
            </p:cNvPr>
            <p:cNvSpPr/>
            <p:nvPr/>
          </p:nvSpPr>
          <p:spPr>
            <a:xfrm>
              <a:off x="7380543" y="3346863"/>
              <a:ext cx="36847" cy="74974"/>
            </a:xfrm>
            <a:custGeom>
              <a:avLst/>
              <a:gdLst/>
              <a:ahLst/>
              <a:cxnLst/>
              <a:rect l="l" t="t" r="r" b="b"/>
              <a:pathLst>
                <a:path w="547" h="1113" extrusionOk="0">
                  <a:moveTo>
                    <a:pt x="0" y="1"/>
                  </a:moveTo>
                  <a:lnTo>
                    <a:pt x="0" y="1"/>
                  </a:lnTo>
                  <a:cubicBezTo>
                    <a:pt x="149" y="153"/>
                    <a:pt x="239" y="353"/>
                    <a:pt x="255" y="568"/>
                  </a:cubicBezTo>
                  <a:lnTo>
                    <a:pt x="295" y="1113"/>
                  </a:lnTo>
                  <a:lnTo>
                    <a:pt x="547" y="970"/>
                  </a:lnTo>
                  <a:lnTo>
                    <a:pt x="531" y="756"/>
                  </a:lnTo>
                  <a:cubicBezTo>
                    <a:pt x="510" y="456"/>
                    <a:pt x="342" y="187"/>
                    <a:pt x="82" y="35"/>
                  </a:cubicBezTo>
                  <a:cubicBezTo>
                    <a:pt x="56" y="20"/>
                    <a:pt x="28" y="9"/>
                    <a:pt x="0"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918;p73">
              <a:extLst>
                <a:ext uri="{FF2B5EF4-FFF2-40B4-BE49-F238E27FC236}">
                  <a16:creationId xmlns:a16="http://schemas.microsoft.com/office/drawing/2014/main" id="{4A6C75F0-5F21-5F84-BA12-D5E32309B1B0}"/>
                </a:ext>
              </a:extLst>
            </p:cNvPr>
            <p:cNvSpPr/>
            <p:nvPr/>
          </p:nvSpPr>
          <p:spPr>
            <a:xfrm>
              <a:off x="7422981" y="3418535"/>
              <a:ext cx="72347" cy="366048"/>
            </a:xfrm>
            <a:custGeom>
              <a:avLst/>
              <a:gdLst/>
              <a:ahLst/>
              <a:cxnLst/>
              <a:rect l="l" t="t" r="r" b="b"/>
              <a:pathLst>
                <a:path w="1074" h="5434" extrusionOk="0">
                  <a:moveTo>
                    <a:pt x="543" y="1"/>
                  </a:moveTo>
                  <a:cubicBezTo>
                    <a:pt x="706" y="175"/>
                    <a:pt x="780" y="412"/>
                    <a:pt x="746" y="647"/>
                  </a:cubicBezTo>
                  <a:lnTo>
                    <a:pt x="614" y="1550"/>
                  </a:lnTo>
                  <a:lnTo>
                    <a:pt x="1" y="4022"/>
                  </a:lnTo>
                  <a:cubicBezTo>
                    <a:pt x="1" y="4022"/>
                    <a:pt x="102" y="4682"/>
                    <a:pt x="221" y="5434"/>
                  </a:cubicBezTo>
                  <a:lnTo>
                    <a:pt x="470" y="5434"/>
                  </a:lnTo>
                  <a:cubicBezTo>
                    <a:pt x="362" y="4765"/>
                    <a:pt x="277" y="4212"/>
                    <a:pt x="277" y="4212"/>
                  </a:cubicBezTo>
                  <a:lnTo>
                    <a:pt x="892" y="1738"/>
                  </a:lnTo>
                  <a:lnTo>
                    <a:pt x="1024" y="836"/>
                  </a:lnTo>
                  <a:cubicBezTo>
                    <a:pt x="1074" y="490"/>
                    <a:pt x="887" y="153"/>
                    <a:pt x="569" y="11"/>
                  </a:cubicBezTo>
                  <a:lnTo>
                    <a:pt x="564" y="10"/>
                  </a:lnTo>
                  <a:cubicBezTo>
                    <a:pt x="558" y="7"/>
                    <a:pt x="550" y="4"/>
                    <a:pt x="543"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919;p73">
              <a:extLst>
                <a:ext uri="{FF2B5EF4-FFF2-40B4-BE49-F238E27FC236}">
                  <a16:creationId xmlns:a16="http://schemas.microsoft.com/office/drawing/2014/main" id="{0BF3488F-0DC6-DAD3-B117-790BF6944B6D}"/>
                </a:ext>
              </a:extLst>
            </p:cNvPr>
            <p:cNvSpPr/>
            <p:nvPr/>
          </p:nvSpPr>
          <p:spPr>
            <a:xfrm>
              <a:off x="7131374" y="3014233"/>
              <a:ext cx="37386" cy="48029"/>
            </a:xfrm>
            <a:custGeom>
              <a:avLst/>
              <a:gdLst/>
              <a:ahLst/>
              <a:cxnLst/>
              <a:rect l="l" t="t" r="r" b="b"/>
              <a:pathLst>
                <a:path w="555" h="713" extrusionOk="0">
                  <a:moveTo>
                    <a:pt x="248" y="25"/>
                  </a:moveTo>
                  <a:cubicBezTo>
                    <a:pt x="339" y="25"/>
                    <a:pt x="443" y="51"/>
                    <a:pt x="528" y="142"/>
                  </a:cubicBezTo>
                  <a:lnTo>
                    <a:pt x="508" y="687"/>
                  </a:lnTo>
                  <a:lnTo>
                    <a:pt x="80" y="687"/>
                  </a:lnTo>
                  <a:lnTo>
                    <a:pt x="25" y="72"/>
                  </a:lnTo>
                  <a:cubicBezTo>
                    <a:pt x="51" y="61"/>
                    <a:pt x="141" y="25"/>
                    <a:pt x="248" y="25"/>
                  </a:cubicBezTo>
                  <a:close/>
                  <a:moveTo>
                    <a:pt x="250" y="0"/>
                  </a:moveTo>
                  <a:cubicBezTo>
                    <a:pt x="118" y="0"/>
                    <a:pt x="10" y="53"/>
                    <a:pt x="8" y="54"/>
                  </a:cubicBezTo>
                  <a:cubicBezTo>
                    <a:pt x="3" y="57"/>
                    <a:pt x="0" y="62"/>
                    <a:pt x="0" y="66"/>
                  </a:cubicBezTo>
                  <a:lnTo>
                    <a:pt x="56" y="701"/>
                  </a:lnTo>
                  <a:cubicBezTo>
                    <a:pt x="56" y="708"/>
                    <a:pt x="62" y="712"/>
                    <a:pt x="69" y="712"/>
                  </a:cubicBezTo>
                  <a:lnTo>
                    <a:pt x="521" y="712"/>
                  </a:lnTo>
                  <a:cubicBezTo>
                    <a:pt x="527" y="712"/>
                    <a:pt x="533" y="708"/>
                    <a:pt x="533" y="701"/>
                  </a:cubicBezTo>
                  <a:lnTo>
                    <a:pt x="555" y="138"/>
                  </a:lnTo>
                  <a:cubicBezTo>
                    <a:pt x="555" y="135"/>
                    <a:pt x="553" y="131"/>
                    <a:pt x="552" y="130"/>
                  </a:cubicBezTo>
                  <a:cubicBezTo>
                    <a:pt x="460" y="29"/>
                    <a:pt x="348"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73"/>
          <p:cNvSpPr txBox="1">
            <a:spLocks noGrp="1"/>
          </p:cNvSpPr>
          <p:nvPr>
            <p:ph type="body" idx="1"/>
          </p:nvPr>
        </p:nvSpPr>
        <p:spPr>
          <a:xfrm>
            <a:off x="748500" y="1168325"/>
            <a:ext cx="4236250" cy="3167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400" dirty="0"/>
              <a:t>Here is circuit and component connection diagram</a:t>
            </a:r>
            <a:endParaRPr lang="en-US" sz="1400" dirty="0"/>
          </a:p>
        </p:txBody>
      </p:sp>
      <p:sp>
        <p:nvSpPr>
          <p:cNvPr id="1141" name="Google Shape;1141;p73"/>
          <p:cNvSpPr txBox="1">
            <a:spLocks noGrp="1"/>
          </p:cNvSpPr>
          <p:nvPr>
            <p:ph type="title"/>
          </p:nvPr>
        </p:nvSpPr>
        <p:spPr>
          <a:xfrm>
            <a:off x="748500" y="666775"/>
            <a:ext cx="7647000" cy="431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Circuit Diagram</a:t>
            </a:r>
            <a:endParaRPr dirty="0"/>
          </a:p>
        </p:txBody>
      </p:sp>
      <p:grpSp>
        <p:nvGrpSpPr>
          <p:cNvPr id="1142" name="Google Shape;1142;p73"/>
          <p:cNvGrpSpPr/>
          <p:nvPr/>
        </p:nvGrpSpPr>
        <p:grpSpPr>
          <a:xfrm>
            <a:off x="6305551" y="666775"/>
            <a:ext cx="2498588" cy="2124427"/>
            <a:chOff x="5254000" y="1800950"/>
            <a:chExt cx="2951970" cy="2512193"/>
          </a:xfrm>
        </p:grpSpPr>
        <p:sp>
          <p:nvSpPr>
            <p:cNvPr id="1143" name="Google Shape;1143;p73"/>
            <p:cNvSpPr/>
            <p:nvPr/>
          </p:nvSpPr>
          <p:spPr>
            <a:xfrm>
              <a:off x="6004119" y="2747092"/>
              <a:ext cx="1959764" cy="1566051"/>
            </a:xfrm>
            <a:custGeom>
              <a:avLst/>
              <a:gdLst/>
              <a:ahLst/>
              <a:cxnLst/>
              <a:rect l="l" t="t" r="r" b="b"/>
              <a:pathLst>
                <a:path w="40752" h="32565" extrusionOk="0">
                  <a:moveTo>
                    <a:pt x="33748" y="0"/>
                  </a:moveTo>
                  <a:lnTo>
                    <a:pt x="24944" y="2848"/>
                  </a:lnTo>
                  <a:lnTo>
                    <a:pt x="19090" y="4741"/>
                  </a:lnTo>
                  <a:lnTo>
                    <a:pt x="17487" y="5260"/>
                  </a:lnTo>
                  <a:lnTo>
                    <a:pt x="16807" y="5479"/>
                  </a:lnTo>
                  <a:lnTo>
                    <a:pt x="15784" y="5811"/>
                  </a:lnTo>
                  <a:lnTo>
                    <a:pt x="15779" y="5811"/>
                  </a:lnTo>
                  <a:lnTo>
                    <a:pt x="15093" y="6033"/>
                  </a:lnTo>
                  <a:lnTo>
                    <a:pt x="5846" y="9025"/>
                  </a:lnTo>
                  <a:lnTo>
                    <a:pt x="1" y="10915"/>
                  </a:lnTo>
                  <a:lnTo>
                    <a:pt x="1426" y="15325"/>
                  </a:lnTo>
                  <a:lnTo>
                    <a:pt x="2016" y="17148"/>
                  </a:lnTo>
                  <a:lnTo>
                    <a:pt x="2030" y="17192"/>
                  </a:lnTo>
                  <a:lnTo>
                    <a:pt x="7004" y="32565"/>
                  </a:lnTo>
                  <a:lnTo>
                    <a:pt x="19133" y="28641"/>
                  </a:lnTo>
                  <a:lnTo>
                    <a:pt x="23597" y="27196"/>
                  </a:lnTo>
                  <a:lnTo>
                    <a:pt x="25715" y="26512"/>
                  </a:lnTo>
                  <a:lnTo>
                    <a:pt x="26183" y="26359"/>
                  </a:lnTo>
                  <a:lnTo>
                    <a:pt x="26941" y="26116"/>
                  </a:lnTo>
                  <a:lnTo>
                    <a:pt x="29397" y="25319"/>
                  </a:lnTo>
                  <a:lnTo>
                    <a:pt x="30821" y="24859"/>
                  </a:lnTo>
                  <a:lnTo>
                    <a:pt x="40751" y="21647"/>
                  </a:lnTo>
                  <a:lnTo>
                    <a:pt x="36191" y="7550"/>
                  </a:lnTo>
                  <a:lnTo>
                    <a:pt x="36166" y="7473"/>
                  </a:lnTo>
                  <a:lnTo>
                    <a:pt x="35186" y="4445"/>
                  </a:lnTo>
                  <a:lnTo>
                    <a:pt x="34344" y="1844"/>
                  </a:lnTo>
                  <a:lnTo>
                    <a:pt x="33748" y="0"/>
                  </a:ln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3"/>
            <p:cNvSpPr/>
            <p:nvPr/>
          </p:nvSpPr>
          <p:spPr>
            <a:xfrm>
              <a:off x="6268570" y="3336447"/>
              <a:ext cx="135181" cy="94064"/>
            </a:xfrm>
            <a:custGeom>
              <a:avLst/>
              <a:gdLst/>
              <a:ahLst/>
              <a:cxnLst/>
              <a:rect l="l" t="t" r="r" b="b"/>
              <a:pathLst>
                <a:path w="2811" h="1956" extrusionOk="0">
                  <a:moveTo>
                    <a:pt x="2732" y="0"/>
                  </a:moveTo>
                  <a:lnTo>
                    <a:pt x="0" y="884"/>
                  </a:lnTo>
                  <a:lnTo>
                    <a:pt x="347" y="1955"/>
                  </a:lnTo>
                  <a:lnTo>
                    <a:pt x="592" y="1875"/>
                  </a:lnTo>
                  <a:lnTo>
                    <a:pt x="325" y="1050"/>
                  </a:lnTo>
                  <a:lnTo>
                    <a:pt x="2811" y="246"/>
                  </a:lnTo>
                  <a:lnTo>
                    <a:pt x="27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3"/>
            <p:cNvSpPr/>
            <p:nvPr/>
          </p:nvSpPr>
          <p:spPr>
            <a:xfrm>
              <a:off x="6501858" y="3221894"/>
              <a:ext cx="253579" cy="92718"/>
            </a:xfrm>
            <a:custGeom>
              <a:avLst/>
              <a:gdLst/>
              <a:ahLst/>
              <a:cxnLst/>
              <a:rect l="l" t="t" r="r" b="b"/>
              <a:pathLst>
                <a:path w="5273" h="1928" extrusionOk="0">
                  <a:moveTo>
                    <a:pt x="5193" y="0"/>
                  </a:moveTo>
                  <a:lnTo>
                    <a:pt x="0" y="1680"/>
                  </a:lnTo>
                  <a:lnTo>
                    <a:pt x="81" y="1927"/>
                  </a:lnTo>
                  <a:lnTo>
                    <a:pt x="5272" y="247"/>
                  </a:lnTo>
                  <a:lnTo>
                    <a:pt x="51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3"/>
            <p:cNvSpPr/>
            <p:nvPr/>
          </p:nvSpPr>
          <p:spPr>
            <a:xfrm>
              <a:off x="6853401" y="3060886"/>
              <a:ext cx="441707" cy="140663"/>
            </a:xfrm>
            <a:custGeom>
              <a:avLst/>
              <a:gdLst/>
              <a:ahLst/>
              <a:cxnLst/>
              <a:rect l="l" t="t" r="r" b="b"/>
              <a:pathLst>
                <a:path w="9185" h="2925" extrusionOk="0">
                  <a:moveTo>
                    <a:pt x="8279" y="0"/>
                  </a:moveTo>
                  <a:lnTo>
                    <a:pt x="1" y="2679"/>
                  </a:lnTo>
                  <a:lnTo>
                    <a:pt x="80" y="2924"/>
                  </a:lnTo>
                  <a:lnTo>
                    <a:pt x="8113" y="326"/>
                  </a:lnTo>
                  <a:lnTo>
                    <a:pt x="8939" y="2878"/>
                  </a:lnTo>
                  <a:lnTo>
                    <a:pt x="9184" y="2799"/>
                  </a:lnTo>
                  <a:lnTo>
                    <a:pt x="8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3"/>
            <p:cNvSpPr/>
            <p:nvPr/>
          </p:nvSpPr>
          <p:spPr>
            <a:xfrm>
              <a:off x="7287756" y="3297397"/>
              <a:ext cx="83869" cy="160428"/>
            </a:xfrm>
            <a:custGeom>
              <a:avLst/>
              <a:gdLst/>
              <a:ahLst/>
              <a:cxnLst/>
              <a:rect l="l" t="t" r="r" b="b"/>
              <a:pathLst>
                <a:path w="1744" h="3336" extrusionOk="0">
                  <a:moveTo>
                    <a:pt x="839" y="0"/>
                  </a:moveTo>
                  <a:lnTo>
                    <a:pt x="592" y="79"/>
                  </a:lnTo>
                  <a:lnTo>
                    <a:pt x="1418" y="2631"/>
                  </a:lnTo>
                  <a:lnTo>
                    <a:pt x="0" y="3089"/>
                  </a:lnTo>
                  <a:lnTo>
                    <a:pt x="79" y="3336"/>
                  </a:lnTo>
                  <a:lnTo>
                    <a:pt x="1744" y="2797"/>
                  </a:lnTo>
                  <a:lnTo>
                    <a:pt x="8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3"/>
            <p:cNvSpPr/>
            <p:nvPr/>
          </p:nvSpPr>
          <p:spPr>
            <a:xfrm>
              <a:off x="7085823" y="3478941"/>
              <a:ext cx="150906" cy="440985"/>
            </a:xfrm>
            <a:custGeom>
              <a:avLst/>
              <a:gdLst/>
              <a:ahLst/>
              <a:cxnLst/>
              <a:rect l="l" t="t" r="r" b="b"/>
              <a:pathLst>
                <a:path w="3138" h="9170" extrusionOk="0">
                  <a:moveTo>
                    <a:pt x="2080" y="0"/>
                  </a:moveTo>
                  <a:lnTo>
                    <a:pt x="395" y="545"/>
                  </a:lnTo>
                  <a:lnTo>
                    <a:pt x="2811" y="8014"/>
                  </a:lnTo>
                  <a:lnTo>
                    <a:pt x="0" y="8923"/>
                  </a:lnTo>
                  <a:lnTo>
                    <a:pt x="80" y="9169"/>
                  </a:lnTo>
                  <a:lnTo>
                    <a:pt x="3137" y="8180"/>
                  </a:lnTo>
                  <a:lnTo>
                    <a:pt x="721" y="711"/>
                  </a:lnTo>
                  <a:lnTo>
                    <a:pt x="2160" y="245"/>
                  </a:lnTo>
                  <a:lnTo>
                    <a:pt x="20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3"/>
            <p:cNvSpPr/>
            <p:nvPr/>
          </p:nvSpPr>
          <p:spPr>
            <a:xfrm>
              <a:off x="6614149" y="3273544"/>
              <a:ext cx="101614" cy="309940"/>
            </a:xfrm>
            <a:custGeom>
              <a:avLst/>
              <a:gdLst/>
              <a:ahLst/>
              <a:cxnLst/>
              <a:rect l="l" t="t" r="r" b="b"/>
              <a:pathLst>
                <a:path w="2113" h="6445" extrusionOk="0">
                  <a:moveTo>
                    <a:pt x="2113" y="6445"/>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3"/>
            <p:cNvSpPr/>
            <p:nvPr/>
          </p:nvSpPr>
          <p:spPr>
            <a:xfrm>
              <a:off x="6610639" y="3272005"/>
              <a:ext cx="108731" cy="312248"/>
            </a:xfrm>
            <a:custGeom>
              <a:avLst/>
              <a:gdLst/>
              <a:ahLst/>
              <a:cxnLst/>
              <a:rect l="l" t="t" r="r" b="b"/>
              <a:pathLst>
                <a:path w="2261" h="6493" extrusionOk="0">
                  <a:moveTo>
                    <a:pt x="148" y="0"/>
                  </a:moveTo>
                  <a:lnTo>
                    <a:pt x="1" y="48"/>
                  </a:lnTo>
                  <a:lnTo>
                    <a:pt x="2113" y="6493"/>
                  </a:lnTo>
                  <a:lnTo>
                    <a:pt x="2260" y="6444"/>
                  </a:lnTo>
                  <a:lnTo>
                    <a:pt x="1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3"/>
            <p:cNvSpPr/>
            <p:nvPr/>
          </p:nvSpPr>
          <p:spPr>
            <a:xfrm>
              <a:off x="6996423" y="3149950"/>
              <a:ext cx="29623" cy="91323"/>
            </a:xfrm>
            <a:custGeom>
              <a:avLst/>
              <a:gdLst/>
              <a:ahLst/>
              <a:cxnLst/>
              <a:rect l="l" t="t" r="r" b="b"/>
              <a:pathLst>
                <a:path w="616" h="1899" extrusionOk="0">
                  <a:moveTo>
                    <a:pt x="616" y="1898"/>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3"/>
            <p:cNvSpPr/>
            <p:nvPr/>
          </p:nvSpPr>
          <p:spPr>
            <a:xfrm>
              <a:off x="6992912" y="3148123"/>
              <a:ext cx="36741" cy="93583"/>
            </a:xfrm>
            <a:custGeom>
              <a:avLst/>
              <a:gdLst/>
              <a:ahLst/>
              <a:cxnLst/>
              <a:rect l="l" t="t" r="r" b="b"/>
              <a:pathLst>
                <a:path w="764" h="1946" extrusionOk="0">
                  <a:moveTo>
                    <a:pt x="150" y="0"/>
                  </a:moveTo>
                  <a:lnTo>
                    <a:pt x="1" y="48"/>
                  </a:lnTo>
                  <a:lnTo>
                    <a:pt x="616" y="1946"/>
                  </a:lnTo>
                  <a:lnTo>
                    <a:pt x="763" y="1898"/>
                  </a:lnTo>
                  <a:lnTo>
                    <a:pt x="1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3"/>
            <p:cNvSpPr/>
            <p:nvPr/>
          </p:nvSpPr>
          <p:spPr>
            <a:xfrm>
              <a:off x="7056824" y="3336591"/>
              <a:ext cx="55832" cy="172595"/>
            </a:xfrm>
            <a:custGeom>
              <a:avLst/>
              <a:gdLst/>
              <a:ahLst/>
              <a:cxnLst/>
              <a:rect l="l" t="t" r="r" b="b"/>
              <a:pathLst>
                <a:path w="1161" h="3589" extrusionOk="0">
                  <a:moveTo>
                    <a:pt x="1161" y="3589"/>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3"/>
            <p:cNvSpPr/>
            <p:nvPr/>
          </p:nvSpPr>
          <p:spPr>
            <a:xfrm>
              <a:off x="7053170" y="3336351"/>
              <a:ext cx="62998" cy="174951"/>
            </a:xfrm>
            <a:custGeom>
              <a:avLst/>
              <a:gdLst/>
              <a:ahLst/>
              <a:cxnLst/>
              <a:rect l="l" t="t" r="r" b="b"/>
              <a:pathLst>
                <a:path w="1310" h="3638" extrusionOk="0">
                  <a:moveTo>
                    <a:pt x="148" y="1"/>
                  </a:moveTo>
                  <a:lnTo>
                    <a:pt x="1" y="47"/>
                  </a:lnTo>
                  <a:lnTo>
                    <a:pt x="1161" y="3637"/>
                  </a:lnTo>
                  <a:lnTo>
                    <a:pt x="1310" y="3589"/>
                  </a:lnTo>
                  <a:lnTo>
                    <a:pt x="1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3"/>
            <p:cNvSpPr/>
            <p:nvPr/>
          </p:nvSpPr>
          <p:spPr>
            <a:xfrm>
              <a:off x="7022728" y="3211411"/>
              <a:ext cx="95411" cy="30922"/>
            </a:xfrm>
            <a:custGeom>
              <a:avLst/>
              <a:gdLst/>
              <a:ahLst/>
              <a:cxnLst/>
              <a:rect l="l" t="t" r="r" b="b"/>
              <a:pathLst>
                <a:path w="1984" h="643" extrusionOk="0">
                  <a:moveTo>
                    <a:pt x="1983" y="1"/>
                  </a:moveTo>
                  <a:lnTo>
                    <a:pt x="0" y="64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3"/>
            <p:cNvSpPr/>
            <p:nvPr/>
          </p:nvSpPr>
          <p:spPr>
            <a:xfrm>
              <a:off x="7022199" y="3208910"/>
              <a:ext cx="96613" cy="34384"/>
            </a:xfrm>
            <a:custGeom>
              <a:avLst/>
              <a:gdLst/>
              <a:ahLst/>
              <a:cxnLst/>
              <a:rect l="l" t="t" r="r" b="b"/>
              <a:pathLst>
                <a:path w="2009" h="715" extrusionOk="0">
                  <a:moveTo>
                    <a:pt x="1983" y="0"/>
                  </a:moveTo>
                  <a:lnTo>
                    <a:pt x="0" y="641"/>
                  </a:lnTo>
                  <a:lnTo>
                    <a:pt x="25" y="714"/>
                  </a:lnTo>
                  <a:lnTo>
                    <a:pt x="2008" y="73"/>
                  </a:lnTo>
                  <a:lnTo>
                    <a:pt x="19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3"/>
            <p:cNvSpPr/>
            <p:nvPr/>
          </p:nvSpPr>
          <p:spPr>
            <a:xfrm>
              <a:off x="7053650" y="3212757"/>
              <a:ext cx="82619" cy="127150"/>
            </a:xfrm>
            <a:custGeom>
              <a:avLst/>
              <a:gdLst/>
              <a:ahLst/>
              <a:cxnLst/>
              <a:rect l="l" t="t" r="r" b="b"/>
              <a:pathLst>
                <a:path w="1718" h="2644" extrusionOk="0">
                  <a:moveTo>
                    <a:pt x="1363" y="1"/>
                  </a:moveTo>
                  <a:lnTo>
                    <a:pt x="1339" y="9"/>
                  </a:lnTo>
                  <a:cubicBezTo>
                    <a:pt x="1690" y="1097"/>
                    <a:pt x="1093" y="2263"/>
                    <a:pt x="5" y="2616"/>
                  </a:cubicBezTo>
                  <a:lnTo>
                    <a:pt x="0" y="2619"/>
                  </a:lnTo>
                  <a:lnTo>
                    <a:pt x="8" y="2644"/>
                  </a:lnTo>
                  <a:lnTo>
                    <a:pt x="14" y="2641"/>
                  </a:lnTo>
                  <a:cubicBezTo>
                    <a:pt x="1115" y="2283"/>
                    <a:pt x="1718" y="1102"/>
                    <a:pt x="1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3"/>
            <p:cNvSpPr/>
            <p:nvPr/>
          </p:nvSpPr>
          <p:spPr>
            <a:xfrm>
              <a:off x="6285353" y="3429263"/>
              <a:ext cx="34192" cy="102287"/>
            </a:xfrm>
            <a:custGeom>
              <a:avLst/>
              <a:gdLst/>
              <a:ahLst/>
              <a:cxnLst/>
              <a:rect l="l" t="t" r="r" b="b"/>
              <a:pathLst>
                <a:path w="711" h="2127" extrusionOk="0">
                  <a:moveTo>
                    <a:pt x="26" y="0"/>
                  </a:moveTo>
                  <a:lnTo>
                    <a:pt x="1" y="8"/>
                  </a:lnTo>
                  <a:lnTo>
                    <a:pt x="685" y="2126"/>
                  </a:lnTo>
                  <a:lnTo>
                    <a:pt x="710" y="2118"/>
                  </a:ln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3"/>
            <p:cNvSpPr/>
            <p:nvPr/>
          </p:nvSpPr>
          <p:spPr>
            <a:xfrm>
              <a:off x="6287758" y="3429311"/>
              <a:ext cx="34144" cy="102384"/>
            </a:xfrm>
            <a:custGeom>
              <a:avLst/>
              <a:gdLst/>
              <a:ahLst/>
              <a:cxnLst/>
              <a:rect l="l" t="t" r="r" b="b"/>
              <a:pathLst>
                <a:path w="710" h="2129" extrusionOk="0">
                  <a:moveTo>
                    <a:pt x="24" y="1"/>
                  </a:moveTo>
                  <a:lnTo>
                    <a:pt x="0" y="9"/>
                  </a:lnTo>
                  <a:lnTo>
                    <a:pt x="685" y="2128"/>
                  </a:lnTo>
                  <a:lnTo>
                    <a:pt x="710" y="2121"/>
                  </a:lnTo>
                  <a:lnTo>
                    <a:pt x="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3"/>
            <p:cNvSpPr/>
            <p:nvPr/>
          </p:nvSpPr>
          <p:spPr>
            <a:xfrm>
              <a:off x="6295837" y="3426714"/>
              <a:ext cx="34144" cy="102336"/>
            </a:xfrm>
            <a:custGeom>
              <a:avLst/>
              <a:gdLst/>
              <a:ahLst/>
              <a:cxnLst/>
              <a:rect l="l" t="t" r="r" b="b"/>
              <a:pathLst>
                <a:path w="710" h="2128" extrusionOk="0">
                  <a:moveTo>
                    <a:pt x="23" y="1"/>
                  </a:moveTo>
                  <a:lnTo>
                    <a:pt x="0" y="8"/>
                  </a:lnTo>
                  <a:lnTo>
                    <a:pt x="685" y="2128"/>
                  </a:lnTo>
                  <a:lnTo>
                    <a:pt x="710" y="2120"/>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3"/>
            <p:cNvSpPr/>
            <p:nvPr/>
          </p:nvSpPr>
          <p:spPr>
            <a:xfrm>
              <a:off x="6400002" y="3302687"/>
              <a:ext cx="102287" cy="34192"/>
            </a:xfrm>
            <a:custGeom>
              <a:avLst/>
              <a:gdLst/>
              <a:ahLst/>
              <a:cxnLst/>
              <a:rect l="l" t="t" r="r" b="b"/>
              <a:pathLst>
                <a:path w="2127" h="711" extrusionOk="0">
                  <a:moveTo>
                    <a:pt x="2118" y="0"/>
                  </a:moveTo>
                  <a:lnTo>
                    <a:pt x="0" y="685"/>
                  </a:lnTo>
                  <a:lnTo>
                    <a:pt x="8" y="710"/>
                  </a:lnTo>
                  <a:lnTo>
                    <a:pt x="2126" y="25"/>
                  </a:lnTo>
                  <a:lnTo>
                    <a:pt x="2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3"/>
            <p:cNvSpPr/>
            <p:nvPr/>
          </p:nvSpPr>
          <p:spPr>
            <a:xfrm>
              <a:off x="6400723" y="3305140"/>
              <a:ext cx="102384" cy="34240"/>
            </a:xfrm>
            <a:custGeom>
              <a:avLst/>
              <a:gdLst/>
              <a:ahLst/>
              <a:cxnLst/>
              <a:rect l="l" t="t" r="r" b="b"/>
              <a:pathLst>
                <a:path w="2129" h="712" extrusionOk="0">
                  <a:moveTo>
                    <a:pt x="2120" y="1"/>
                  </a:moveTo>
                  <a:lnTo>
                    <a:pt x="1" y="687"/>
                  </a:lnTo>
                  <a:lnTo>
                    <a:pt x="9" y="712"/>
                  </a:lnTo>
                  <a:lnTo>
                    <a:pt x="2128" y="25"/>
                  </a:lnTo>
                  <a:lnTo>
                    <a:pt x="2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3"/>
            <p:cNvSpPr/>
            <p:nvPr/>
          </p:nvSpPr>
          <p:spPr>
            <a:xfrm>
              <a:off x="6399088" y="3285567"/>
              <a:ext cx="102143" cy="34432"/>
            </a:xfrm>
            <a:custGeom>
              <a:avLst/>
              <a:gdLst/>
              <a:ahLst/>
              <a:cxnLst/>
              <a:rect l="l" t="t" r="r" b="b"/>
              <a:pathLst>
                <a:path w="2124" h="716" extrusionOk="0">
                  <a:moveTo>
                    <a:pt x="2116" y="1"/>
                  </a:moveTo>
                  <a:lnTo>
                    <a:pt x="1" y="690"/>
                  </a:lnTo>
                  <a:lnTo>
                    <a:pt x="8" y="715"/>
                  </a:lnTo>
                  <a:lnTo>
                    <a:pt x="2123" y="26"/>
                  </a:lnTo>
                  <a:lnTo>
                    <a:pt x="2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3"/>
            <p:cNvSpPr/>
            <p:nvPr/>
          </p:nvSpPr>
          <p:spPr>
            <a:xfrm>
              <a:off x="6751545" y="3188952"/>
              <a:ext cx="102384" cy="34192"/>
            </a:xfrm>
            <a:custGeom>
              <a:avLst/>
              <a:gdLst/>
              <a:ahLst/>
              <a:cxnLst/>
              <a:rect l="l" t="t" r="r" b="b"/>
              <a:pathLst>
                <a:path w="2129" h="711" extrusionOk="0">
                  <a:moveTo>
                    <a:pt x="2119" y="0"/>
                  </a:moveTo>
                  <a:lnTo>
                    <a:pt x="1" y="685"/>
                  </a:lnTo>
                  <a:lnTo>
                    <a:pt x="9" y="710"/>
                  </a:lnTo>
                  <a:lnTo>
                    <a:pt x="2128" y="24"/>
                  </a:lnTo>
                  <a:lnTo>
                    <a:pt x="2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3"/>
            <p:cNvSpPr/>
            <p:nvPr/>
          </p:nvSpPr>
          <p:spPr>
            <a:xfrm>
              <a:off x="6752410" y="3191357"/>
              <a:ext cx="102239" cy="34240"/>
            </a:xfrm>
            <a:custGeom>
              <a:avLst/>
              <a:gdLst/>
              <a:ahLst/>
              <a:cxnLst/>
              <a:rect l="l" t="t" r="r" b="b"/>
              <a:pathLst>
                <a:path w="2126" h="712" extrusionOk="0">
                  <a:moveTo>
                    <a:pt x="2118" y="0"/>
                  </a:moveTo>
                  <a:lnTo>
                    <a:pt x="0" y="687"/>
                  </a:lnTo>
                  <a:lnTo>
                    <a:pt x="8" y="711"/>
                  </a:lnTo>
                  <a:lnTo>
                    <a:pt x="2126" y="25"/>
                  </a:lnTo>
                  <a:lnTo>
                    <a:pt x="2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3"/>
            <p:cNvSpPr/>
            <p:nvPr/>
          </p:nvSpPr>
          <p:spPr>
            <a:xfrm>
              <a:off x="6749910" y="3171158"/>
              <a:ext cx="102143" cy="34481"/>
            </a:xfrm>
            <a:custGeom>
              <a:avLst/>
              <a:gdLst/>
              <a:ahLst/>
              <a:cxnLst/>
              <a:rect l="l" t="t" r="r" b="b"/>
              <a:pathLst>
                <a:path w="2124" h="717" extrusionOk="0">
                  <a:moveTo>
                    <a:pt x="2116" y="1"/>
                  </a:moveTo>
                  <a:lnTo>
                    <a:pt x="1" y="692"/>
                  </a:lnTo>
                  <a:lnTo>
                    <a:pt x="9" y="717"/>
                  </a:lnTo>
                  <a:lnTo>
                    <a:pt x="2123" y="26"/>
                  </a:lnTo>
                  <a:lnTo>
                    <a:pt x="2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3"/>
            <p:cNvSpPr/>
            <p:nvPr/>
          </p:nvSpPr>
          <p:spPr>
            <a:xfrm>
              <a:off x="7293864" y="3195589"/>
              <a:ext cx="34192" cy="102287"/>
            </a:xfrm>
            <a:custGeom>
              <a:avLst/>
              <a:gdLst/>
              <a:ahLst/>
              <a:cxnLst/>
              <a:rect l="l" t="t" r="r" b="b"/>
              <a:pathLst>
                <a:path w="711" h="2127" extrusionOk="0">
                  <a:moveTo>
                    <a:pt x="25" y="1"/>
                  </a:moveTo>
                  <a:lnTo>
                    <a:pt x="1" y="8"/>
                  </a:lnTo>
                  <a:lnTo>
                    <a:pt x="685" y="2126"/>
                  </a:lnTo>
                  <a:lnTo>
                    <a:pt x="710" y="2119"/>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3"/>
            <p:cNvSpPr/>
            <p:nvPr/>
          </p:nvSpPr>
          <p:spPr>
            <a:xfrm>
              <a:off x="7291411" y="3196358"/>
              <a:ext cx="34144" cy="102336"/>
            </a:xfrm>
            <a:custGeom>
              <a:avLst/>
              <a:gdLst/>
              <a:ahLst/>
              <a:cxnLst/>
              <a:rect l="l" t="t" r="r" b="b"/>
              <a:pathLst>
                <a:path w="710" h="2128" extrusionOk="0">
                  <a:moveTo>
                    <a:pt x="25" y="0"/>
                  </a:moveTo>
                  <a:lnTo>
                    <a:pt x="0" y="8"/>
                  </a:lnTo>
                  <a:lnTo>
                    <a:pt x="685" y="2128"/>
                  </a:lnTo>
                  <a:lnTo>
                    <a:pt x="710" y="2120"/>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3"/>
            <p:cNvSpPr/>
            <p:nvPr/>
          </p:nvSpPr>
          <p:spPr>
            <a:xfrm>
              <a:off x="7283428" y="3197993"/>
              <a:ext cx="34144" cy="102287"/>
            </a:xfrm>
            <a:custGeom>
              <a:avLst/>
              <a:gdLst/>
              <a:ahLst/>
              <a:cxnLst/>
              <a:rect l="l" t="t" r="r" b="b"/>
              <a:pathLst>
                <a:path w="710" h="2127" extrusionOk="0">
                  <a:moveTo>
                    <a:pt x="23" y="0"/>
                  </a:moveTo>
                  <a:lnTo>
                    <a:pt x="0" y="8"/>
                  </a:lnTo>
                  <a:lnTo>
                    <a:pt x="685" y="2126"/>
                  </a:lnTo>
                  <a:lnTo>
                    <a:pt x="710" y="2118"/>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3"/>
            <p:cNvSpPr/>
            <p:nvPr/>
          </p:nvSpPr>
          <p:spPr>
            <a:xfrm>
              <a:off x="7189314" y="3455761"/>
              <a:ext cx="102336" cy="34192"/>
            </a:xfrm>
            <a:custGeom>
              <a:avLst/>
              <a:gdLst/>
              <a:ahLst/>
              <a:cxnLst/>
              <a:rect l="l" t="t" r="r" b="b"/>
              <a:pathLst>
                <a:path w="2128" h="711" extrusionOk="0">
                  <a:moveTo>
                    <a:pt x="2120" y="1"/>
                  </a:moveTo>
                  <a:lnTo>
                    <a:pt x="1" y="687"/>
                  </a:lnTo>
                  <a:lnTo>
                    <a:pt x="8" y="710"/>
                  </a:lnTo>
                  <a:lnTo>
                    <a:pt x="2128" y="26"/>
                  </a:lnTo>
                  <a:lnTo>
                    <a:pt x="2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3"/>
            <p:cNvSpPr/>
            <p:nvPr/>
          </p:nvSpPr>
          <p:spPr>
            <a:xfrm>
              <a:off x="7188497" y="3453308"/>
              <a:ext cx="102336" cy="34192"/>
            </a:xfrm>
            <a:custGeom>
              <a:avLst/>
              <a:gdLst/>
              <a:ahLst/>
              <a:cxnLst/>
              <a:rect l="l" t="t" r="r" b="b"/>
              <a:pathLst>
                <a:path w="2128" h="711" extrusionOk="0">
                  <a:moveTo>
                    <a:pt x="2120" y="0"/>
                  </a:moveTo>
                  <a:lnTo>
                    <a:pt x="0" y="685"/>
                  </a:lnTo>
                  <a:lnTo>
                    <a:pt x="10" y="710"/>
                  </a:lnTo>
                  <a:lnTo>
                    <a:pt x="2128" y="25"/>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3"/>
            <p:cNvSpPr/>
            <p:nvPr/>
          </p:nvSpPr>
          <p:spPr>
            <a:xfrm>
              <a:off x="7185900" y="3445229"/>
              <a:ext cx="102336" cy="34192"/>
            </a:xfrm>
            <a:custGeom>
              <a:avLst/>
              <a:gdLst/>
              <a:ahLst/>
              <a:cxnLst/>
              <a:rect l="l" t="t" r="r" b="b"/>
              <a:pathLst>
                <a:path w="2128" h="711" extrusionOk="0">
                  <a:moveTo>
                    <a:pt x="2120" y="1"/>
                  </a:moveTo>
                  <a:lnTo>
                    <a:pt x="0" y="686"/>
                  </a:lnTo>
                  <a:lnTo>
                    <a:pt x="9" y="710"/>
                  </a:lnTo>
                  <a:lnTo>
                    <a:pt x="2128" y="26"/>
                  </a:lnTo>
                  <a:lnTo>
                    <a:pt x="2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3"/>
            <p:cNvSpPr/>
            <p:nvPr/>
          </p:nvSpPr>
          <p:spPr>
            <a:xfrm>
              <a:off x="6181958" y="3281912"/>
              <a:ext cx="87380" cy="125563"/>
            </a:xfrm>
            <a:custGeom>
              <a:avLst/>
              <a:gdLst/>
              <a:ahLst/>
              <a:cxnLst/>
              <a:rect l="l" t="t" r="r" b="b"/>
              <a:pathLst>
                <a:path w="1817" h="2611" extrusionOk="0">
                  <a:moveTo>
                    <a:pt x="1162" y="1"/>
                  </a:moveTo>
                  <a:lnTo>
                    <a:pt x="1137" y="8"/>
                  </a:lnTo>
                  <a:lnTo>
                    <a:pt x="1784" y="2009"/>
                  </a:lnTo>
                  <a:lnTo>
                    <a:pt x="0" y="2586"/>
                  </a:lnTo>
                  <a:lnTo>
                    <a:pt x="8" y="2611"/>
                  </a:lnTo>
                  <a:lnTo>
                    <a:pt x="1817" y="2026"/>
                  </a:lnTo>
                  <a:lnTo>
                    <a:pt x="1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3"/>
            <p:cNvSpPr/>
            <p:nvPr/>
          </p:nvSpPr>
          <p:spPr>
            <a:xfrm>
              <a:off x="7219708" y="2963069"/>
              <a:ext cx="32557" cy="97190"/>
            </a:xfrm>
            <a:custGeom>
              <a:avLst/>
              <a:gdLst/>
              <a:ahLst/>
              <a:cxnLst/>
              <a:rect l="l" t="t" r="r" b="b"/>
              <a:pathLst>
                <a:path w="677" h="2021" extrusionOk="0">
                  <a:moveTo>
                    <a:pt x="25" y="0"/>
                  </a:moveTo>
                  <a:lnTo>
                    <a:pt x="1" y="8"/>
                  </a:lnTo>
                  <a:lnTo>
                    <a:pt x="651" y="2020"/>
                  </a:lnTo>
                  <a:lnTo>
                    <a:pt x="676" y="2013"/>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3"/>
            <p:cNvSpPr/>
            <p:nvPr/>
          </p:nvSpPr>
          <p:spPr>
            <a:xfrm>
              <a:off x="6224567" y="2969705"/>
              <a:ext cx="1016526" cy="330042"/>
            </a:xfrm>
            <a:custGeom>
              <a:avLst/>
              <a:gdLst/>
              <a:ahLst/>
              <a:cxnLst/>
              <a:rect l="l" t="t" r="r" b="b"/>
              <a:pathLst>
                <a:path w="21138" h="6863" extrusionOk="0">
                  <a:moveTo>
                    <a:pt x="21130" y="0"/>
                  </a:moveTo>
                  <a:lnTo>
                    <a:pt x="1" y="6837"/>
                  </a:lnTo>
                  <a:lnTo>
                    <a:pt x="8" y="6862"/>
                  </a:lnTo>
                  <a:lnTo>
                    <a:pt x="21138" y="25"/>
                  </a:lnTo>
                  <a:lnTo>
                    <a:pt x="211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3"/>
            <p:cNvSpPr/>
            <p:nvPr/>
          </p:nvSpPr>
          <p:spPr>
            <a:xfrm>
              <a:off x="6187008" y="3394301"/>
              <a:ext cx="162111" cy="497683"/>
            </a:xfrm>
            <a:custGeom>
              <a:avLst/>
              <a:gdLst/>
              <a:ahLst/>
              <a:cxnLst/>
              <a:rect l="l" t="t" r="r" b="b"/>
              <a:pathLst>
                <a:path w="3371" h="10349" extrusionOk="0">
                  <a:moveTo>
                    <a:pt x="24" y="1"/>
                  </a:moveTo>
                  <a:lnTo>
                    <a:pt x="1" y="8"/>
                  </a:lnTo>
                  <a:lnTo>
                    <a:pt x="3345" y="10349"/>
                  </a:lnTo>
                  <a:lnTo>
                    <a:pt x="3370" y="10341"/>
                  </a:lnTo>
                  <a:lnTo>
                    <a:pt x="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3"/>
            <p:cNvSpPr/>
            <p:nvPr/>
          </p:nvSpPr>
          <p:spPr>
            <a:xfrm>
              <a:off x="6255633" y="3429263"/>
              <a:ext cx="29912" cy="10724"/>
            </a:xfrm>
            <a:custGeom>
              <a:avLst/>
              <a:gdLst/>
              <a:ahLst/>
              <a:cxnLst/>
              <a:rect l="l" t="t" r="r" b="b"/>
              <a:pathLst>
                <a:path w="622" h="223" extrusionOk="0">
                  <a:moveTo>
                    <a:pt x="612" y="0"/>
                  </a:moveTo>
                  <a:lnTo>
                    <a:pt x="1" y="198"/>
                  </a:lnTo>
                  <a:lnTo>
                    <a:pt x="8" y="222"/>
                  </a:lnTo>
                  <a:lnTo>
                    <a:pt x="622" y="24"/>
                  </a:lnTo>
                  <a:lnTo>
                    <a:pt x="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3"/>
            <p:cNvSpPr/>
            <p:nvPr/>
          </p:nvSpPr>
          <p:spPr>
            <a:xfrm>
              <a:off x="6261741" y="3430657"/>
              <a:ext cx="37991" cy="114118"/>
            </a:xfrm>
            <a:custGeom>
              <a:avLst/>
              <a:gdLst/>
              <a:ahLst/>
              <a:cxnLst/>
              <a:rect l="l" t="t" r="r" b="b"/>
              <a:pathLst>
                <a:path w="790" h="2373" extrusionOk="0">
                  <a:moveTo>
                    <a:pt x="26" y="1"/>
                  </a:moveTo>
                  <a:lnTo>
                    <a:pt x="1" y="9"/>
                  </a:lnTo>
                  <a:lnTo>
                    <a:pt x="767" y="2372"/>
                  </a:lnTo>
                  <a:lnTo>
                    <a:pt x="790" y="2364"/>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3"/>
            <p:cNvSpPr/>
            <p:nvPr/>
          </p:nvSpPr>
          <p:spPr>
            <a:xfrm>
              <a:off x="6688690" y="3254837"/>
              <a:ext cx="103538" cy="316480"/>
            </a:xfrm>
            <a:custGeom>
              <a:avLst/>
              <a:gdLst/>
              <a:ahLst/>
              <a:cxnLst/>
              <a:rect l="l" t="t" r="r" b="b"/>
              <a:pathLst>
                <a:path w="2153" h="6581" extrusionOk="0">
                  <a:moveTo>
                    <a:pt x="25" y="0"/>
                  </a:moveTo>
                  <a:lnTo>
                    <a:pt x="0" y="8"/>
                  </a:lnTo>
                  <a:lnTo>
                    <a:pt x="2129" y="6581"/>
                  </a:lnTo>
                  <a:lnTo>
                    <a:pt x="2153" y="6573"/>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3"/>
            <p:cNvSpPr/>
            <p:nvPr/>
          </p:nvSpPr>
          <p:spPr>
            <a:xfrm>
              <a:off x="7281552" y="3040062"/>
              <a:ext cx="127823" cy="391645"/>
            </a:xfrm>
            <a:custGeom>
              <a:avLst/>
              <a:gdLst/>
              <a:ahLst/>
              <a:cxnLst/>
              <a:rect l="l" t="t" r="r" b="b"/>
              <a:pathLst>
                <a:path w="2658" h="8144" extrusionOk="0">
                  <a:moveTo>
                    <a:pt x="25" y="0"/>
                  </a:moveTo>
                  <a:lnTo>
                    <a:pt x="0" y="8"/>
                  </a:lnTo>
                  <a:lnTo>
                    <a:pt x="2632" y="8143"/>
                  </a:lnTo>
                  <a:lnTo>
                    <a:pt x="2657" y="8135"/>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3"/>
            <p:cNvSpPr/>
            <p:nvPr/>
          </p:nvSpPr>
          <p:spPr>
            <a:xfrm>
              <a:off x="7370761" y="3416711"/>
              <a:ext cx="46311" cy="94160"/>
            </a:xfrm>
            <a:custGeom>
              <a:avLst/>
              <a:gdLst/>
              <a:ahLst/>
              <a:cxnLst/>
              <a:rect l="l" t="t" r="r" b="b"/>
              <a:pathLst>
                <a:path w="963" h="1958" extrusionOk="0">
                  <a:moveTo>
                    <a:pt x="954" y="1"/>
                  </a:moveTo>
                  <a:lnTo>
                    <a:pt x="1" y="308"/>
                  </a:lnTo>
                  <a:lnTo>
                    <a:pt x="535" y="1957"/>
                  </a:lnTo>
                  <a:lnTo>
                    <a:pt x="560" y="1949"/>
                  </a:lnTo>
                  <a:lnTo>
                    <a:pt x="34" y="325"/>
                  </a:lnTo>
                  <a:lnTo>
                    <a:pt x="962" y="24"/>
                  </a:lnTo>
                  <a:lnTo>
                    <a:pt x="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3"/>
            <p:cNvSpPr/>
            <p:nvPr/>
          </p:nvSpPr>
          <p:spPr>
            <a:xfrm>
              <a:off x="7251351" y="3045400"/>
              <a:ext cx="44195" cy="15389"/>
            </a:xfrm>
            <a:custGeom>
              <a:avLst/>
              <a:gdLst/>
              <a:ahLst/>
              <a:cxnLst/>
              <a:rect l="l" t="t" r="r" b="b"/>
              <a:pathLst>
                <a:path w="919" h="320" extrusionOk="0">
                  <a:moveTo>
                    <a:pt x="911" y="1"/>
                  </a:moveTo>
                  <a:lnTo>
                    <a:pt x="1" y="294"/>
                  </a:lnTo>
                  <a:lnTo>
                    <a:pt x="10" y="319"/>
                  </a:lnTo>
                  <a:lnTo>
                    <a:pt x="919" y="26"/>
                  </a:lnTo>
                  <a:lnTo>
                    <a:pt x="9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3"/>
            <p:cNvSpPr/>
            <p:nvPr/>
          </p:nvSpPr>
          <p:spPr>
            <a:xfrm>
              <a:off x="7057209" y="3317980"/>
              <a:ext cx="58381" cy="20005"/>
            </a:xfrm>
            <a:custGeom>
              <a:avLst/>
              <a:gdLst/>
              <a:ahLst/>
              <a:cxnLst/>
              <a:rect l="l" t="t" r="r" b="b"/>
              <a:pathLst>
                <a:path w="1214" h="416" extrusionOk="0">
                  <a:moveTo>
                    <a:pt x="1206" y="1"/>
                  </a:moveTo>
                  <a:lnTo>
                    <a:pt x="1" y="390"/>
                  </a:lnTo>
                  <a:lnTo>
                    <a:pt x="8" y="415"/>
                  </a:lnTo>
                  <a:lnTo>
                    <a:pt x="1213" y="26"/>
                  </a:lnTo>
                  <a:lnTo>
                    <a:pt x="12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3"/>
            <p:cNvSpPr/>
            <p:nvPr/>
          </p:nvSpPr>
          <p:spPr>
            <a:xfrm>
              <a:off x="7101885" y="3314277"/>
              <a:ext cx="58718" cy="178510"/>
            </a:xfrm>
            <a:custGeom>
              <a:avLst/>
              <a:gdLst/>
              <a:ahLst/>
              <a:cxnLst/>
              <a:rect l="l" t="t" r="r" b="b"/>
              <a:pathLst>
                <a:path w="1221" h="3712" extrusionOk="0">
                  <a:moveTo>
                    <a:pt x="25" y="0"/>
                  </a:moveTo>
                  <a:lnTo>
                    <a:pt x="0" y="8"/>
                  </a:lnTo>
                  <a:lnTo>
                    <a:pt x="1197" y="3711"/>
                  </a:lnTo>
                  <a:lnTo>
                    <a:pt x="1221" y="3702"/>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3"/>
            <p:cNvSpPr/>
            <p:nvPr/>
          </p:nvSpPr>
          <p:spPr>
            <a:xfrm>
              <a:off x="6964250" y="3240650"/>
              <a:ext cx="59728" cy="20390"/>
            </a:xfrm>
            <a:custGeom>
              <a:avLst/>
              <a:gdLst/>
              <a:ahLst/>
              <a:cxnLst/>
              <a:rect l="l" t="t" r="r" b="b"/>
              <a:pathLst>
                <a:path w="1242" h="424" extrusionOk="0">
                  <a:moveTo>
                    <a:pt x="1233" y="0"/>
                  </a:moveTo>
                  <a:lnTo>
                    <a:pt x="0" y="399"/>
                  </a:lnTo>
                  <a:lnTo>
                    <a:pt x="8" y="424"/>
                  </a:lnTo>
                  <a:lnTo>
                    <a:pt x="1241" y="25"/>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3"/>
            <p:cNvSpPr/>
            <p:nvPr/>
          </p:nvSpPr>
          <p:spPr>
            <a:xfrm>
              <a:off x="6943090" y="3172649"/>
              <a:ext cx="31451" cy="93631"/>
            </a:xfrm>
            <a:custGeom>
              <a:avLst/>
              <a:gdLst/>
              <a:ahLst/>
              <a:cxnLst/>
              <a:rect l="l" t="t" r="r" b="b"/>
              <a:pathLst>
                <a:path w="654" h="1947" extrusionOk="0">
                  <a:moveTo>
                    <a:pt x="26" y="1"/>
                  </a:moveTo>
                  <a:lnTo>
                    <a:pt x="1" y="9"/>
                  </a:lnTo>
                  <a:lnTo>
                    <a:pt x="628" y="1947"/>
                  </a:lnTo>
                  <a:lnTo>
                    <a:pt x="653" y="1939"/>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3"/>
            <p:cNvSpPr/>
            <p:nvPr/>
          </p:nvSpPr>
          <p:spPr>
            <a:xfrm>
              <a:off x="6619920" y="2703425"/>
              <a:ext cx="36548" cy="247423"/>
            </a:xfrm>
            <a:custGeom>
              <a:avLst/>
              <a:gdLst/>
              <a:ahLst/>
              <a:cxnLst/>
              <a:rect l="l" t="t" r="r" b="b"/>
              <a:pathLst>
                <a:path w="760" h="5145" extrusionOk="0">
                  <a:moveTo>
                    <a:pt x="497" y="56"/>
                  </a:moveTo>
                  <a:lnTo>
                    <a:pt x="702" y="75"/>
                  </a:lnTo>
                  <a:lnTo>
                    <a:pt x="261" y="5089"/>
                  </a:lnTo>
                  <a:lnTo>
                    <a:pt x="56" y="5072"/>
                  </a:lnTo>
                  <a:lnTo>
                    <a:pt x="497" y="56"/>
                  </a:lnTo>
                  <a:close/>
                  <a:moveTo>
                    <a:pt x="451" y="0"/>
                  </a:moveTo>
                  <a:lnTo>
                    <a:pt x="0" y="5117"/>
                  </a:lnTo>
                  <a:lnTo>
                    <a:pt x="309" y="5145"/>
                  </a:lnTo>
                  <a:lnTo>
                    <a:pt x="760" y="26"/>
                  </a:lnTo>
                  <a:lnTo>
                    <a:pt x="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3"/>
            <p:cNvSpPr/>
            <p:nvPr/>
          </p:nvSpPr>
          <p:spPr>
            <a:xfrm>
              <a:off x="6584381" y="2481630"/>
              <a:ext cx="90986" cy="137970"/>
            </a:xfrm>
            <a:custGeom>
              <a:avLst/>
              <a:gdLst/>
              <a:ahLst/>
              <a:cxnLst/>
              <a:rect l="l" t="t" r="r" b="b"/>
              <a:pathLst>
                <a:path w="1892" h="2869" extrusionOk="0">
                  <a:moveTo>
                    <a:pt x="75" y="55"/>
                  </a:moveTo>
                  <a:lnTo>
                    <a:pt x="1836" y="210"/>
                  </a:lnTo>
                  <a:lnTo>
                    <a:pt x="1607" y="2811"/>
                  </a:lnTo>
                  <a:lnTo>
                    <a:pt x="1401" y="2794"/>
                  </a:lnTo>
                  <a:lnTo>
                    <a:pt x="1612" y="398"/>
                  </a:lnTo>
                  <a:lnTo>
                    <a:pt x="58" y="261"/>
                  </a:lnTo>
                  <a:lnTo>
                    <a:pt x="75" y="55"/>
                  </a:lnTo>
                  <a:close/>
                  <a:moveTo>
                    <a:pt x="28" y="0"/>
                  </a:moveTo>
                  <a:lnTo>
                    <a:pt x="0" y="309"/>
                  </a:lnTo>
                  <a:lnTo>
                    <a:pt x="1555" y="446"/>
                  </a:lnTo>
                  <a:lnTo>
                    <a:pt x="1345" y="2840"/>
                  </a:lnTo>
                  <a:lnTo>
                    <a:pt x="1654" y="2868"/>
                  </a:lnTo>
                  <a:lnTo>
                    <a:pt x="1892" y="163"/>
                  </a:lnTo>
                  <a:lnTo>
                    <a:pt x="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3"/>
            <p:cNvSpPr/>
            <p:nvPr/>
          </p:nvSpPr>
          <p:spPr>
            <a:xfrm>
              <a:off x="6234041" y="2450755"/>
              <a:ext cx="176827" cy="30393"/>
            </a:xfrm>
            <a:custGeom>
              <a:avLst/>
              <a:gdLst/>
              <a:ahLst/>
              <a:cxnLst/>
              <a:rect l="l" t="t" r="r" b="b"/>
              <a:pathLst>
                <a:path w="3677" h="632" extrusionOk="0">
                  <a:moveTo>
                    <a:pt x="75" y="58"/>
                  </a:moveTo>
                  <a:lnTo>
                    <a:pt x="3621" y="369"/>
                  </a:lnTo>
                  <a:lnTo>
                    <a:pt x="3602" y="575"/>
                  </a:lnTo>
                  <a:lnTo>
                    <a:pt x="57" y="263"/>
                  </a:lnTo>
                  <a:lnTo>
                    <a:pt x="75" y="58"/>
                  </a:lnTo>
                  <a:close/>
                  <a:moveTo>
                    <a:pt x="29" y="1"/>
                  </a:moveTo>
                  <a:lnTo>
                    <a:pt x="1" y="310"/>
                  </a:lnTo>
                  <a:lnTo>
                    <a:pt x="3648" y="631"/>
                  </a:lnTo>
                  <a:lnTo>
                    <a:pt x="3676" y="322"/>
                  </a:lnTo>
                  <a:lnTo>
                    <a:pt x="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3"/>
            <p:cNvSpPr/>
            <p:nvPr/>
          </p:nvSpPr>
          <p:spPr>
            <a:xfrm>
              <a:off x="5856817" y="2418534"/>
              <a:ext cx="293445" cy="137585"/>
            </a:xfrm>
            <a:custGeom>
              <a:avLst/>
              <a:gdLst/>
              <a:ahLst/>
              <a:cxnLst/>
              <a:rect l="l" t="t" r="r" b="b"/>
              <a:pathLst>
                <a:path w="6102" h="2861" extrusionOk="0">
                  <a:moveTo>
                    <a:pt x="297" y="56"/>
                  </a:moveTo>
                  <a:lnTo>
                    <a:pt x="6045" y="562"/>
                  </a:lnTo>
                  <a:lnTo>
                    <a:pt x="6027" y="767"/>
                  </a:lnTo>
                  <a:lnTo>
                    <a:pt x="485" y="280"/>
                  </a:lnTo>
                  <a:lnTo>
                    <a:pt x="262" y="2803"/>
                  </a:lnTo>
                  <a:lnTo>
                    <a:pt x="56" y="2786"/>
                  </a:lnTo>
                  <a:lnTo>
                    <a:pt x="297" y="56"/>
                  </a:lnTo>
                  <a:close/>
                  <a:moveTo>
                    <a:pt x="248" y="0"/>
                  </a:moveTo>
                  <a:lnTo>
                    <a:pt x="0" y="2832"/>
                  </a:lnTo>
                  <a:lnTo>
                    <a:pt x="309" y="2860"/>
                  </a:lnTo>
                  <a:lnTo>
                    <a:pt x="531" y="337"/>
                  </a:lnTo>
                  <a:lnTo>
                    <a:pt x="6075" y="825"/>
                  </a:lnTo>
                  <a:lnTo>
                    <a:pt x="6101" y="516"/>
                  </a:lnTo>
                  <a:lnTo>
                    <a:pt x="2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3"/>
            <p:cNvSpPr/>
            <p:nvPr/>
          </p:nvSpPr>
          <p:spPr>
            <a:xfrm>
              <a:off x="5832098" y="2639849"/>
              <a:ext cx="32124" cy="197506"/>
            </a:xfrm>
            <a:custGeom>
              <a:avLst/>
              <a:gdLst/>
              <a:ahLst/>
              <a:cxnLst/>
              <a:rect l="l" t="t" r="r" b="b"/>
              <a:pathLst>
                <a:path w="668" h="4107" extrusionOk="0">
                  <a:moveTo>
                    <a:pt x="404" y="57"/>
                  </a:moveTo>
                  <a:lnTo>
                    <a:pt x="610" y="75"/>
                  </a:lnTo>
                  <a:lnTo>
                    <a:pt x="261" y="4050"/>
                  </a:lnTo>
                  <a:lnTo>
                    <a:pt x="54" y="4033"/>
                  </a:lnTo>
                  <a:lnTo>
                    <a:pt x="404" y="57"/>
                  </a:lnTo>
                  <a:close/>
                  <a:moveTo>
                    <a:pt x="359" y="1"/>
                  </a:moveTo>
                  <a:lnTo>
                    <a:pt x="0" y="4080"/>
                  </a:lnTo>
                  <a:lnTo>
                    <a:pt x="309" y="4106"/>
                  </a:lnTo>
                  <a:lnTo>
                    <a:pt x="668" y="29"/>
                  </a:lnTo>
                  <a:lnTo>
                    <a:pt x="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3"/>
            <p:cNvSpPr/>
            <p:nvPr/>
          </p:nvSpPr>
          <p:spPr>
            <a:xfrm>
              <a:off x="5812958" y="2921230"/>
              <a:ext cx="52995" cy="136431"/>
            </a:xfrm>
            <a:custGeom>
              <a:avLst/>
              <a:gdLst/>
              <a:ahLst/>
              <a:cxnLst/>
              <a:rect l="l" t="t" r="r" b="b"/>
              <a:pathLst>
                <a:path w="1102" h="2837" extrusionOk="0">
                  <a:moveTo>
                    <a:pt x="288" y="57"/>
                  </a:moveTo>
                  <a:lnTo>
                    <a:pt x="494" y="74"/>
                  </a:lnTo>
                  <a:lnTo>
                    <a:pt x="278" y="2505"/>
                  </a:lnTo>
                  <a:lnTo>
                    <a:pt x="1044" y="2574"/>
                  </a:lnTo>
                  <a:lnTo>
                    <a:pt x="1025" y="2779"/>
                  </a:lnTo>
                  <a:lnTo>
                    <a:pt x="55" y="2693"/>
                  </a:lnTo>
                  <a:lnTo>
                    <a:pt x="288" y="57"/>
                  </a:lnTo>
                  <a:close/>
                  <a:moveTo>
                    <a:pt x="241" y="1"/>
                  </a:moveTo>
                  <a:lnTo>
                    <a:pt x="1" y="2741"/>
                  </a:lnTo>
                  <a:lnTo>
                    <a:pt x="1075" y="2836"/>
                  </a:lnTo>
                  <a:lnTo>
                    <a:pt x="1101" y="2526"/>
                  </a:lnTo>
                  <a:lnTo>
                    <a:pt x="337" y="2459"/>
                  </a:lnTo>
                  <a:lnTo>
                    <a:pt x="550" y="27"/>
                  </a:lnTo>
                  <a:lnTo>
                    <a:pt x="2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3"/>
            <p:cNvSpPr/>
            <p:nvPr/>
          </p:nvSpPr>
          <p:spPr>
            <a:xfrm>
              <a:off x="5947516" y="3049969"/>
              <a:ext cx="172835" cy="30008"/>
            </a:xfrm>
            <a:custGeom>
              <a:avLst/>
              <a:gdLst/>
              <a:ahLst/>
              <a:cxnLst/>
              <a:rect l="l" t="t" r="r" b="b"/>
              <a:pathLst>
                <a:path w="3594" h="624" extrusionOk="0">
                  <a:moveTo>
                    <a:pt x="75" y="57"/>
                  </a:moveTo>
                  <a:lnTo>
                    <a:pt x="3538" y="362"/>
                  </a:lnTo>
                  <a:lnTo>
                    <a:pt x="3521" y="567"/>
                  </a:lnTo>
                  <a:lnTo>
                    <a:pt x="57" y="263"/>
                  </a:lnTo>
                  <a:lnTo>
                    <a:pt x="75" y="57"/>
                  </a:lnTo>
                  <a:close/>
                  <a:moveTo>
                    <a:pt x="27" y="1"/>
                  </a:moveTo>
                  <a:lnTo>
                    <a:pt x="1" y="310"/>
                  </a:lnTo>
                  <a:lnTo>
                    <a:pt x="3568" y="623"/>
                  </a:lnTo>
                  <a:lnTo>
                    <a:pt x="3594" y="314"/>
                  </a:lnTo>
                  <a:lnTo>
                    <a:pt x="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3"/>
            <p:cNvSpPr/>
            <p:nvPr/>
          </p:nvSpPr>
          <p:spPr>
            <a:xfrm>
              <a:off x="6254239" y="2672503"/>
              <a:ext cx="45734" cy="407755"/>
            </a:xfrm>
            <a:custGeom>
              <a:avLst/>
              <a:gdLst/>
              <a:ahLst/>
              <a:cxnLst/>
              <a:rect l="l" t="t" r="r" b="b"/>
              <a:pathLst>
                <a:path w="951" h="8479" extrusionOk="0">
                  <a:moveTo>
                    <a:pt x="792" y="56"/>
                  </a:moveTo>
                  <a:lnTo>
                    <a:pt x="895" y="64"/>
                  </a:lnTo>
                  <a:lnTo>
                    <a:pt x="160" y="8423"/>
                  </a:lnTo>
                  <a:lnTo>
                    <a:pt x="56" y="8413"/>
                  </a:lnTo>
                  <a:lnTo>
                    <a:pt x="792" y="56"/>
                  </a:lnTo>
                  <a:close/>
                  <a:moveTo>
                    <a:pt x="746" y="0"/>
                  </a:moveTo>
                  <a:lnTo>
                    <a:pt x="0" y="8460"/>
                  </a:lnTo>
                  <a:lnTo>
                    <a:pt x="207" y="8479"/>
                  </a:lnTo>
                  <a:lnTo>
                    <a:pt x="950" y="17"/>
                  </a:lnTo>
                  <a:lnTo>
                    <a:pt x="7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3"/>
            <p:cNvSpPr/>
            <p:nvPr/>
          </p:nvSpPr>
          <p:spPr>
            <a:xfrm>
              <a:off x="6297520" y="2469655"/>
              <a:ext cx="20294" cy="117772"/>
            </a:xfrm>
            <a:custGeom>
              <a:avLst/>
              <a:gdLst/>
              <a:ahLst/>
              <a:cxnLst/>
              <a:rect l="l" t="t" r="r" b="b"/>
              <a:pathLst>
                <a:path w="422" h="2449" extrusionOk="0">
                  <a:moveTo>
                    <a:pt x="262" y="57"/>
                  </a:moveTo>
                  <a:lnTo>
                    <a:pt x="366" y="64"/>
                  </a:lnTo>
                  <a:lnTo>
                    <a:pt x="161" y="2392"/>
                  </a:lnTo>
                  <a:lnTo>
                    <a:pt x="58" y="2383"/>
                  </a:lnTo>
                  <a:lnTo>
                    <a:pt x="262" y="57"/>
                  </a:lnTo>
                  <a:close/>
                  <a:moveTo>
                    <a:pt x="215" y="1"/>
                  </a:moveTo>
                  <a:lnTo>
                    <a:pt x="1" y="2429"/>
                  </a:lnTo>
                  <a:lnTo>
                    <a:pt x="207" y="2448"/>
                  </a:lnTo>
                  <a:lnTo>
                    <a:pt x="422" y="18"/>
                  </a:lnTo>
                  <a:lnTo>
                    <a:pt x="2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3"/>
            <p:cNvSpPr/>
            <p:nvPr/>
          </p:nvSpPr>
          <p:spPr>
            <a:xfrm>
              <a:off x="6212977" y="2783305"/>
              <a:ext cx="69298" cy="15966"/>
            </a:xfrm>
            <a:custGeom>
              <a:avLst/>
              <a:gdLst/>
              <a:ahLst/>
              <a:cxnLst/>
              <a:rect l="l" t="t" r="r" b="b"/>
              <a:pathLst>
                <a:path w="1441" h="332" extrusionOk="0">
                  <a:moveTo>
                    <a:pt x="66" y="56"/>
                  </a:moveTo>
                  <a:lnTo>
                    <a:pt x="1385" y="173"/>
                  </a:lnTo>
                  <a:lnTo>
                    <a:pt x="1375" y="275"/>
                  </a:lnTo>
                  <a:lnTo>
                    <a:pt x="57" y="159"/>
                  </a:lnTo>
                  <a:lnTo>
                    <a:pt x="66" y="56"/>
                  </a:lnTo>
                  <a:close/>
                  <a:moveTo>
                    <a:pt x="18" y="1"/>
                  </a:moveTo>
                  <a:lnTo>
                    <a:pt x="1" y="207"/>
                  </a:lnTo>
                  <a:lnTo>
                    <a:pt x="1422" y="331"/>
                  </a:lnTo>
                  <a:lnTo>
                    <a:pt x="1440" y="125"/>
                  </a:lnTo>
                  <a:lnTo>
                    <a:pt x="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3"/>
            <p:cNvSpPr/>
            <p:nvPr/>
          </p:nvSpPr>
          <p:spPr>
            <a:xfrm>
              <a:off x="5851142" y="2528951"/>
              <a:ext cx="276758" cy="345190"/>
            </a:xfrm>
            <a:custGeom>
              <a:avLst/>
              <a:gdLst/>
              <a:ahLst/>
              <a:cxnLst/>
              <a:rect l="l" t="t" r="r" b="b"/>
              <a:pathLst>
                <a:path w="5755" h="7178" extrusionOk="0">
                  <a:moveTo>
                    <a:pt x="3977" y="58"/>
                  </a:moveTo>
                  <a:lnTo>
                    <a:pt x="4081" y="66"/>
                  </a:lnTo>
                  <a:lnTo>
                    <a:pt x="3646" y="4999"/>
                  </a:lnTo>
                  <a:lnTo>
                    <a:pt x="5699" y="5179"/>
                  </a:lnTo>
                  <a:lnTo>
                    <a:pt x="5690" y="5282"/>
                  </a:lnTo>
                  <a:lnTo>
                    <a:pt x="3638" y="5102"/>
                  </a:lnTo>
                  <a:lnTo>
                    <a:pt x="3460" y="7122"/>
                  </a:lnTo>
                  <a:lnTo>
                    <a:pt x="3357" y="7113"/>
                  </a:lnTo>
                  <a:lnTo>
                    <a:pt x="3534" y="5092"/>
                  </a:lnTo>
                  <a:lnTo>
                    <a:pt x="56" y="4786"/>
                  </a:lnTo>
                  <a:lnTo>
                    <a:pt x="65" y="4684"/>
                  </a:lnTo>
                  <a:lnTo>
                    <a:pt x="3544" y="4990"/>
                  </a:lnTo>
                  <a:lnTo>
                    <a:pt x="3977" y="58"/>
                  </a:lnTo>
                  <a:close/>
                  <a:moveTo>
                    <a:pt x="3930" y="1"/>
                  </a:moveTo>
                  <a:lnTo>
                    <a:pt x="3497" y="4934"/>
                  </a:lnTo>
                  <a:lnTo>
                    <a:pt x="17" y="4627"/>
                  </a:lnTo>
                  <a:lnTo>
                    <a:pt x="0" y="4833"/>
                  </a:lnTo>
                  <a:lnTo>
                    <a:pt x="3478" y="5139"/>
                  </a:lnTo>
                  <a:lnTo>
                    <a:pt x="3301" y="7159"/>
                  </a:lnTo>
                  <a:lnTo>
                    <a:pt x="3506" y="7178"/>
                  </a:lnTo>
                  <a:lnTo>
                    <a:pt x="3685" y="5158"/>
                  </a:lnTo>
                  <a:lnTo>
                    <a:pt x="5736" y="5338"/>
                  </a:lnTo>
                  <a:lnTo>
                    <a:pt x="5755" y="5133"/>
                  </a:lnTo>
                  <a:lnTo>
                    <a:pt x="3702" y="4951"/>
                  </a:lnTo>
                  <a:lnTo>
                    <a:pt x="4137" y="19"/>
                  </a:lnTo>
                  <a:lnTo>
                    <a:pt x="3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3"/>
            <p:cNvSpPr/>
            <p:nvPr/>
          </p:nvSpPr>
          <p:spPr>
            <a:xfrm>
              <a:off x="5993731" y="2959269"/>
              <a:ext cx="18515" cy="98056"/>
            </a:xfrm>
            <a:custGeom>
              <a:avLst/>
              <a:gdLst/>
              <a:ahLst/>
              <a:cxnLst/>
              <a:rect l="l" t="t" r="r" b="b"/>
              <a:pathLst>
                <a:path w="385" h="2039" extrusionOk="0">
                  <a:moveTo>
                    <a:pt x="226" y="56"/>
                  </a:moveTo>
                  <a:lnTo>
                    <a:pt x="329" y="65"/>
                  </a:lnTo>
                  <a:lnTo>
                    <a:pt x="159" y="1983"/>
                  </a:lnTo>
                  <a:lnTo>
                    <a:pt x="57" y="1974"/>
                  </a:lnTo>
                  <a:lnTo>
                    <a:pt x="226" y="56"/>
                  </a:lnTo>
                  <a:close/>
                  <a:moveTo>
                    <a:pt x="178" y="0"/>
                  </a:moveTo>
                  <a:lnTo>
                    <a:pt x="1" y="2022"/>
                  </a:lnTo>
                  <a:lnTo>
                    <a:pt x="207" y="2039"/>
                  </a:lnTo>
                  <a:lnTo>
                    <a:pt x="384" y="19"/>
                  </a:lnTo>
                  <a:lnTo>
                    <a:pt x="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3"/>
            <p:cNvSpPr/>
            <p:nvPr/>
          </p:nvSpPr>
          <p:spPr>
            <a:xfrm>
              <a:off x="6481948" y="2409109"/>
              <a:ext cx="34529" cy="29094"/>
            </a:xfrm>
            <a:custGeom>
              <a:avLst/>
              <a:gdLst/>
              <a:ahLst/>
              <a:cxnLst/>
              <a:rect l="l" t="t" r="r" b="b"/>
              <a:pathLst>
                <a:path w="718" h="605" extrusionOk="0">
                  <a:moveTo>
                    <a:pt x="319" y="27"/>
                  </a:moveTo>
                  <a:cubicBezTo>
                    <a:pt x="394" y="27"/>
                    <a:pt x="471" y="58"/>
                    <a:pt x="528" y="126"/>
                  </a:cubicBezTo>
                  <a:cubicBezTo>
                    <a:pt x="680" y="307"/>
                    <a:pt x="547" y="578"/>
                    <a:pt x="319" y="578"/>
                  </a:cubicBezTo>
                  <a:cubicBezTo>
                    <a:pt x="311" y="578"/>
                    <a:pt x="302" y="577"/>
                    <a:pt x="293" y="577"/>
                  </a:cubicBezTo>
                  <a:cubicBezTo>
                    <a:pt x="141" y="564"/>
                    <a:pt x="29" y="431"/>
                    <a:pt x="43" y="278"/>
                  </a:cubicBezTo>
                  <a:cubicBezTo>
                    <a:pt x="56" y="123"/>
                    <a:pt x="186" y="27"/>
                    <a:pt x="319" y="27"/>
                  </a:cubicBezTo>
                  <a:close/>
                  <a:moveTo>
                    <a:pt x="317" y="1"/>
                  </a:moveTo>
                  <a:cubicBezTo>
                    <a:pt x="163" y="1"/>
                    <a:pt x="32" y="119"/>
                    <a:pt x="17" y="277"/>
                  </a:cubicBezTo>
                  <a:cubicBezTo>
                    <a:pt x="0" y="468"/>
                    <a:pt x="154" y="604"/>
                    <a:pt x="319" y="604"/>
                  </a:cubicBezTo>
                  <a:cubicBezTo>
                    <a:pt x="385" y="604"/>
                    <a:pt x="452" y="582"/>
                    <a:pt x="511" y="533"/>
                  </a:cubicBezTo>
                  <a:cubicBezTo>
                    <a:pt x="717" y="361"/>
                    <a:pt x="612" y="25"/>
                    <a:pt x="343" y="2"/>
                  </a:cubicBezTo>
                  <a:cubicBezTo>
                    <a:pt x="334" y="1"/>
                    <a:pt x="326"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3"/>
            <p:cNvSpPr/>
            <p:nvPr/>
          </p:nvSpPr>
          <p:spPr>
            <a:xfrm>
              <a:off x="6491711" y="2437098"/>
              <a:ext cx="4232" cy="33807"/>
            </a:xfrm>
            <a:custGeom>
              <a:avLst/>
              <a:gdLst/>
              <a:ahLst/>
              <a:cxnLst/>
              <a:rect l="l" t="t" r="r" b="b"/>
              <a:pathLst>
                <a:path w="88" h="703" extrusionOk="0">
                  <a:moveTo>
                    <a:pt x="62" y="1"/>
                  </a:moveTo>
                  <a:lnTo>
                    <a:pt x="0" y="701"/>
                  </a:lnTo>
                  <a:lnTo>
                    <a:pt x="27" y="703"/>
                  </a:lnTo>
                  <a:lnTo>
                    <a:pt x="87" y="2"/>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3"/>
            <p:cNvSpPr/>
            <p:nvPr/>
          </p:nvSpPr>
          <p:spPr>
            <a:xfrm>
              <a:off x="6473532" y="2448158"/>
              <a:ext cx="41790" cy="23949"/>
            </a:xfrm>
            <a:custGeom>
              <a:avLst/>
              <a:gdLst/>
              <a:ahLst/>
              <a:cxnLst/>
              <a:rect l="l" t="t" r="r" b="b"/>
              <a:pathLst>
                <a:path w="869" h="498" extrusionOk="0">
                  <a:moveTo>
                    <a:pt x="21" y="1"/>
                  </a:moveTo>
                  <a:lnTo>
                    <a:pt x="1" y="16"/>
                  </a:lnTo>
                  <a:lnTo>
                    <a:pt x="403" y="497"/>
                  </a:lnTo>
                  <a:lnTo>
                    <a:pt x="869" y="106"/>
                  </a:lnTo>
                  <a:lnTo>
                    <a:pt x="853" y="86"/>
                  </a:lnTo>
                  <a:lnTo>
                    <a:pt x="406" y="460"/>
                  </a:lnTo>
                  <a:lnTo>
                    <a:pt x="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3"/>
            <p:cNvSpPr/>
            <p:nvPr/>
          </p:nvSpPr>
          <p:spPr>
            <a:xfrm>
              <a:off x="6408225" y="2448687"/>
              <a:ext cx="180866" cy="41213"/>
            </a:xfrm>
            <a:custGeom>
              <a:avLst/>
              <a:gdLst/>
              <a:ahLst/>
              <a:cxnLst/>
              <a:rect l="l" t="t" r="r" b="b"/>
              <a:pathLst>
                <a:path w="3761" h="857" extrusionOk="0">
                  <a:moveTo>
                    <a:pt x="70" y="28"/>
                  </a:moveTo>
                  <a:lnTo>
                    <a:pt x="3733" y="350"/>
                  </a:lnTo>
                  <a:lnTo>
                    <a:pt x="3691" y="828"/>
                  </a:lnTo>
                  <a:lnTo>
                    <a:pt x="28" y="505"/>
                  </a:lnTo>
                  <a:lnTo>
                    <a:pt x="70" y="28"/>
                  </a:lnTo>
                  <a:close/>
                  <a:moveTo>
                    <a:pt x="47" y="0"/>
                  </a:moveTo>
                  <a:lnTo>
                    <a:pt x="0" y="528"/>
                  </a:lnTo>
                  <a:lnTo>
                    <a:pt x="3714" y="856"/>
                  </a:lnTo>
                  <a:lnTo>
                    <a:pt x="3761" y="327"/>
                  </a:lnTo>
                  <a:lnTo>
                    <a:pt x="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3"/>
            <p:cNvSpPr/>
            <p:nvPr/>
          </p:nvSpPr>
          <p:spPr>
            <a:xfrm>
              <a:off x="6410389" y="2424498"/>
              <a:ext cx="180915" cy="41165"/>
            </a:xfrm>
            <a:custGeom>
              <a:avLst/>
              <a:gdLst/>
              <a:ahLst/>
              <a:cxnLst/>
              <a:rect l="l" t="t" r="r" b="b"/>
              <a:pathLst>
                <a:path w="3762" h="856" extrusionOk="0">
                  <a:moveTo>
                    <a:pt x="70" y="28"/>
                  </a:moveTo>
                  <a:lnTo>
                    <a:pt x="3733" y="350"/>
                  </a:lnTo>
                  <a:lnTo>
                    <a:pt x="3691" y="826"/>
                  </a:lnTo>
                  <a:lnTo>
                    <a:pt x="28" y="505"/>
                  </a:lnTo>
                  <a:lnTo>
                    <a:pt x="70" y="28"/>
                  </a:lnTo>
                  <a:close/>
                  <a:moveTo>
                    <a:pt x="47" y="0"/>
                  </a:moveTo>
                  <a:lnTo>
                    <a:pt x="0" y="528"/>
                  </a:lnTo>
                  <a:lnTo>
                    <a:pt x="3714" y="856"/>
                  </a:lnTo>
                  <a:lnTo>
                    <a:pt x="3761" y="326"/>
                  </a:lnTo>
                  <a:lnTo>
                    <a:pt x="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3"/>
            <p:cNvSpPr/>
            <p:nvPr/>
          </p:nvSpPr>
          <p:spPr>
            <a:xfrm>
              <a:off x="6412553" y="2400308"/>
              <a:ext cx="180818" cy="41165"/>
            </a:xfrm>
            <a:custGeom>
              <a:avLst/>
              <a:gdLst/>
              <a:ahLst/>
              <a:cxnLst/>
              <a:rect l="l" t="t" r="r" b="b"/>
              <a:pathLst>
                <a:path w="3760" h="856" extrusionOk="0">
                  <a:moveTo>
                    <a:pt x="70" y="28"/>
                  </a:moveTo>
                  <a:lnTo>
                    <a:pt x="3732" y="350"/>
                  </a:lnTo>
                  <a:lnTo>
                    <a:pt x="3690" y="826"/>
                  </a:lnTo>
                  <a:lnTo>
                    <a:pt x="28" y="505"/>
                  </a:lnTo>
                  <a:lnTo>
                    <a:pt x="70" y="28"/>
                  </a:lnTo>
                  <a:close/>
                  <a:moveTo>
                    <a:pt x="47" y="0"/>
                  </a:moveTo>
                  <a:lnTo>
                    <a:pt x="0" y="530"/>
                  </a:lnTo>
                  <a:lnTo>
                    <a:pt x="3713" y="856"/>
                  </a:lnTo>
                  <a:lnTo>
                    <a:pt x="3760" y="328"/>
                  </a:lnTo>
                  <a:lnTo>
                    <a:pt x="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3"/>
            <p:cNvSpPr/>
            <p:nvPr/>
          </p:nvSpPr>
          <p:spPr>
            <a:xfrm>
              <a:off x="6659114" y="3087336"/>
              <a:ext cx="93631" cy="9666"/>
            </a:xfrm>
            <a:custGeom>
              <a:avLst/>
              <a:gdLst/>
              <a:ahLst/>
              <a:cxnLst/>
              <a:rect l="l" t="t" r="r" b="b"/>
              <a:pathLst>
                <a:path w="1947" h="201" extrusionOk="0">
                  <a:moveTo>
                    <a:pt x="4" y="0"/>
                  </a:moveTo>
                  <a:lnTo>
                    <a:pt x="1" y="26"/>
                  </a:lnTo>
                  <a:lnTo>
                    <a:pt x="1943" y="200"/>
                  </a:lnTo>
                  <a:lnTo>
                    <a:pt x="1946" y="176"/>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3"/>
            <p:cNvSpPr/>
            <p:nvPr/>
          </p:nvSpPr>
          <p:spPr>
            <a:xfrm>
              <a:off x="6602800" y="3121673"/>
              <a:ext cx="9378" cy="93247"/>
            </a:xfrm>
            <a:custGeom>
              <a:avLst/>
              <a:gdLst/>
              <a:ahLst/>
              <a:cxnLst/>
              <a:rect l="l" t="t" r="r" b="b"/>
              <a:pathLst>
                <a:path w="195" h="1939" extrusionOk="0">
                  <a:moveTo>
                    <a:pt x="170" y="0"/>
                  </a:moveTo>
                  <a:lnTo>
                    <a:pt x="1" y="1935"/>
                  </a:lnTo>
                  <a:lnTo>
                    <a:pt x="26" y="1938"/>
                  </a:lnTo>
                  <a:lnTo>
                    <a:pt x="195" y="2"/>
                  </a:lnTo>
                  <a:lnTo>
                    <a:pt x="1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3"/>
            <p:cNvSpPr/>
            <p:nvPr/>
          </p:nvSpPr>
          <p:spPr>
            <a:xfrm>
              <a:off x="5811708" y="3052374"/>
              <a:ext cx="9522" cy="93247"/>
            </a:xfrm>
            <a:custGeom>
              <a:avLst/>
              <a:gdLst/>
              <a:ahLst/>
              <a:cxnLst/>
              <a:rect l="l" t="t" r="r" b="b"/>
              <a:pathLst>
                <a:path w="198" h="1939" extrusionOk="0">
                  <a:moveTo>
                    <a:pt x="171" y="0"/>
                  </a:moveTo>
                  <a:lnTo>
                    <a:pt x="0" y="1937"/>
                  </a:lnTo>
                  <a:lnTo>
                    <a:pt x="27" y="1938"/>
                  </a:lnTo>
                  <a:lnTo>
                    <a:pt x="197" y="3"/>
                  </a:lnTo>
                  <a:lnTo>
                    <a:pt x="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3"/>
            <p:cNvSpPr/>
            <p:nvPr/>
          </p:nvSpPr>
          <p:spPr>
            <a:xfrm>
              <a:off x="6673974" y="2496394"/>
              <a:ext cx="93247" cy="9522"/>
            </a:xfrm>
            <a:custGeom>
              <a:avLst/>
              <a:gdLst/>
              <a:ahLst/>
              <a:cxnLst/>
              <a:rect l="l" t="t" r="r" b="b"/>
              <a:pathLst>
                <a:path w="1939" h="198" extrusionOk="0">
                  <a:moveTo>
                    <a:pt x="4" y="1"/>
                  </a:moveTo>
                  <a:lnTo>
                    <a:pt x="1" y="27"/>
                  </a:lnTo>
                  <a:lnTo>
                    <a:pt x="1935" y="198"/>
                  </a:lnTo>
                  <a:lnTo>
                    <a:pt x="1938" y="171"/>
                  </a:lnTo>
                  <a:lnTo>
                    <a:pt x="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3"/>
            <p:cNvSpPr/>
            <p:nvPr/>
          </p:nvSpPr>
          <p:spPr>
            <a:xfrm>
              <a:off x="6673542" y="2386265"/>
              <a:ext cx="10339" cy="103249"/>
            </a:xfrm>
            <a:custGeom>
              <a:avLst/>
              <a:gdLst/>
              <a:ahLst/>
              <a:cxnLst/>
              <a:rect l="l" t="t" r="r" b="b"/>
              <a:pathLst>
                <a:path w="215" h="2147" extrusionOk="0">
                  <a:moveTo>
                    <a:pt x="188" y="0"/>
                  </a:moveTo>
                  <a:lnTo>
                    <a:pt x="0" y="2143"/>
                  </a:lnTo>
                  <a:lnTo>
                    <a:pt x="27" y="2146"/>
                  </a:lnTo>
                  <a:lnTo>
                    <a:pt x="215" y="2"/>
                  </a:lnTo>
                  <a:lnTo>
                    <a:pt x="1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3"/>
            <p:cNvSpPr/>
            <p:nvPr/>
          </p:nvSpPr>
          <p:spPr>
            <a:xfrm>
              <a:off x="6408946" y="2363182"/>
              <a:ext cx="10339" cy="103249"/>
            </a:xfrm>
            <a:custGeom>
              <a:avLst/>
              <a:gdLst/>
              <a:ahLst/>
              <a:cxnLst/>
              <a:rect l="l" t="t" r="r" b="b"/>
              <a:pathLst>
                <a:path w="215" h="2147" extrusionOk="0">
                  <a:moveTo>
                    <a:pt x="190" y="0"/>
                  </a:moveTo>
                  <a:lnTo>
                    <a:pt x="1" y="2145"/>
                  </a:lnTo>
                  <a:lnTo>
                    <a:pt x="27" y="2146"/>
                  </a:lnTo>
                  <a:lnTo>
                    <a:pt x="215" y="4"/>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3"/>
            <p:cNvSpPr/>
            <p:nvPr/>
          </p:nvSpPr>
          <p:spPr>
            <a:xfrm>
              <a:off x="6586065" y="2378715"/>
              <a:ext cx="10387" cy="103249"/>
            </a:xfrm>
            <a:custGeom>
              <a:avLst/>
              <a:gdLst/>
              <a:ahLst/>
              <a:cxnLst/>
              <a:rect l="l" t="t" r="r" b="b"/>
              <a:pathLst>
                <a:path w="216" h="2147" extrusionOk="0">
                  <a:moveTo>
                    <a:pt x="190" y="0"/>
                  </a:moveTo>
                  <a:lnTo>
                    <a:pt x="1" y="2143"/>
                  </a:lnTo>
                  <a:lnTo>
                    <a:pt x="27" y="2146"/>
                  </a:lnTo>
                  <a:lnTo>
                    <a:pt x="215" y="2"/>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3"/>
            <p:cNvSpPr/>
            <p:nvPr/>
          </p:nvSpPr>
          <p:spPr>
            <a:xfrm>
              <a:off x="6687873" y="2481630"/>
              <a:ext cx="59343" cy="661959"/>
            </a:xfrm>
            <a:custGeom>
              <a:avLst/>
              <a:gdLst/>
              <a:ahLst/>
              <a:cxnLst/>
              <a:rect l="l" t="t" r="r" b="b"/>
              <a:pathLst>
                <a:path w="1234" h="13765" extrusionOk="0">
                  <a:moveTo>
                    <a:pt x="1207" y="0"/>
                  </a:moveTo>
                  <a:lnTo>
                    <a:pt x="0" y="13763"/>
                  </a:lnTo>
                  <a:lnTo>
                    <a:pt x="27" y="13764"/>
                  </a:lnTo>
                  <a:lnTo>
                    <a:pt x="1233" y="3"/>
                  </a:lnTo>
                  <a:lnTo>
                    <a:pt x="1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3"/>
            <p:cNvSpPr/>
            <p:nvPr/>
          </p:nvSpPr>
          <p:spPr>
            <a:xfrm>
              <a:off x="5793530" y="3122202"/>
              <a:ext cx="834121" cy="74732"/>
            </a:xfrm>
            <a:custGeom>
              <a:avLst/>
              <a:gdLst/>
              <a:ahLst/>
              <a:cxnLst/>
              <a:rect l="l" t="t" r="r" b="b"/>
              <a:pathLst>
                <a:path w="17345" h="1554" extrusionOk="0">
                  <a:moveTo>
                    <a:pt x="4" y="0"/>
                  </a:moveTo>
                  <a:lnTo>
                    <a:pt x="1" y="27"/>
                  </a:lnTo>
                  <a:lnTo>
                    <a:pt x="17341" y="1553"/>
                  </a:lnTo>
                  <a:lnTo>
                    <a:pt x="17344" y="1527"/>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3"/>
            <p:cNvSpPr/>
            <p:nvPr/>
          </p:nvSpPr>
          <p:spPr>
            <a:xfrm>
              <a:off x="6654498" y="2618112"/>
              <a:ext cx="8993" cy="87812"/>
            </a:xfrm>
            <a:custGeom>
              <a:avLst/>
              <a:gdLst/>
              <a:ahLst/>
              <a:cxnLst/>
              <a:rect l="l" t="t" r="r" b="b"/>
              <a:pathLst>
                <a:path w="187" h="1826" extrusionOk="0">
                  <a:moveTo>
                    <a:pt x="160" y="1"/>
                  </a:moveTo>
                  <a:lnTo>
                    <a:pt x="0" y="1824"/>
                  </a:lnTo>
                  <a:lnTo>
                    <a:pt x="27" y="1825"/>
                  </a:lnTo>
                  <a:lnTo>
                    <a:pt x="187" y="2"/>
                  </a:lnTo>
                  <a:lnTo>
                    <a:pt x="1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3"/>
            <p:cNvSpPr/>
            <p:nvPr/>
          </p:nvSpPr>
          <p:spPr>
            <a:xfrm>
              <a:off x="6642090" y="2617006"/>
              <a:ext cx="8993" cy="87860"/>
            </a:xfrm>
            <a:custGeom>
              <a:avLst/>
              <a:gdLst/>
              <a:ahLst/>
              <a:cxnLst/>
              <a:rect l="l" t="t" r="r" b="b"/>
              <a:pathLst>
                <a:path w="187" h="1827" extrusionOk="0">
                  <a:moveTo>
                    <a:pt x="160" y="0"/>
                  </a:moveTo>
                  <a:lnTo>
                    <a:pt x="1" y="1823"/>
                  </a:lnTo>
                  <a:lnTo>
                    <a:pt x="27" y="1827"/>
                  </a:lnTo>
                  <a:lnTo>
                    <a:pt x="187" y="4"/>
                  </a:lnTo>
                  <a:lnTo>
                    <a:pt x="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3"/>
            <p:cNvSpPr/>
            <p:nvPr/>
          </p:nvSpPr>
          <p:spPr>
            <a:xfrm>
              <a:off x="6650843" y="2617679"/>
              <a:ext cx="8993" cy="87957"/>
            </a:xfrm>
            <a:custGeom>
              <a:avLst/>
              <a:gdLst/>
              <a:ahLst/>
              <a:cxnLst/>
              <a:rect l="l" t="t" r="r" b="b"/>
              <a:pathLst>
                <a:path w="187" h="1829" extrusionOk="0">
                  <a:moveTo>
                    <a:pt x="160" y="0"/>
                  </a:moveTo>
                  <a:lnTo>
                    <a:pt x="0" y="1825"/>
                  </a:lnTo>
                  <a:lnTo>
                    <a:pt x="25" y="1828"/>
                  </a:lnTo>
                  <a:lnTo>
                    <a:pt x="187" y="4"/>
                  </a:lnTo>
                  <a:lnTo>
                    <a:pt x="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3"/>
            <p:cNvSpPr/>
            <p:nvPr/>
          </p:nvSpPr>
          <p:spPr>
            <a:xfrm>
              <a:off x="6625355" y="2949315"/>
              <a:ext cx="8993" cy="87812"/>
            </a:xfrm>
            <a:custGeom>
              <a:avLst/>
              <a:gdLst/>
              <a:ahLst/>
              <a:cxnLst/>
              <a:rect l="l" t="t" r="r" b="b"/>
              <a:pathLst>
                <a:path w="187" h="1826" extrusionOk="0">
                  <a:moveTo>
                    <a:pt x="161" y="0"/>
                  </a:moveTo>
                  <a:lnTo>
                    <a:pt x="1" y="1823"/>
                  </a:lnTo>
                  <a:lnTo>
                    <a:pt x="26" y="1825"/>
                  </a:lnTo>
                  <a:lnTo>
                    <a:pt x="187" y="4"/>
                  </a:lnTo>
                  <a:lnTo>
                    <a:pt x="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3"/>
            <p:cNvSpPr/>
            <p:nvPr/>
          </p:nvSpPr>
          <p:spPr>
            <a:xfrm>
              <a:off x="6612947" y="2948257"/>
              <a:ext cx="9041" cy="87812"/>
            </a:xfrm>
            <a:custGeom>
              <a:avLst/>
              <a:gdLst/>
              <a:ahLst/>
              <a:cxnLst/>
              <a:rect l="l" t="t" r="r" b="b"/>
              <a:pathLst>
                <a:path w="188" h="1826" extrusionOk="0">
                  <a:moveTo>
                    <a:pt x="161" y="1"/>
                  </a:moveTo>
                  <a:lnTo>
                    <a:pt x="1" y="1822"/>
                  </a:lnTo>
                  <a:lnTo>
                    <a:pt x="26" y="1825"/>
                  </a:lnTo>
                  <a:lnTo>
                    <a:pt x="187" y="2"/>
                  </a:lnTo>
                  <a:lnTo>
                    <a:pt x="1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3"/>
            <p:cNvSpPr/>
            <p:nvPr/>
          </p:nvSpPr>
          <p:spPr>
            <a:xfrm>
              <a:off x="6621700" y="2949074"/>
              <a:ext cx="8993" cy="87812"/>
            </a:xfrm>
            <a:custGeom>
              <a:avLst/>
              <a:gdLst/>
              <a:ahLst/>
              <a:cxnLst/>
              <a:rect l="l" t="t" r="r" b="b"/>
              <a:pathLst>
                <a:path w="187" h="1826" extrusionOk="0">
                  <a:moveTo>
                    <a:pt x="161" y="1"/>
                  </a:moveTo>
                  <a:lnTo>
                    <a:pt x="1" y="1824"/>
                  </a:lnTo>
                  <a:lnTo>
                    <a:pt x="25" y="1825"/>
                  </a:lnTo>
                  <a:lnTo>
                    <a:pt x="187" y="4"/>
                  </a:lnTo>
                  <a:lnTo>
                    <a:pt x="1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3"/>
            <p:cNvSpPr/>
            <p:nvPr/>
          </p:nvSpPr>
          <p:spPr>
            <a:xfrm>
              <a:off x="6118382" y="3078295"/>
              <a:ext cx="87812" cy="8993"/>
            </a:xfrm>
            <a:custGeom>
              <a:avLst/>
              <a:gdLst/>
              <a:ahLst/>
              <a:cxnLst/>
              <a:rect l="l" t="t" r="r" b="b"/>
              <a:pathLst>
                <a:path w="1826" h="187" extrusionOk="0">
                  <a:moveTo>
                    <a:pt x="2" y="0"/>
                  </a:moveTo>
                  <a:lnTo>
                    <a:pt x="1" y="25"/>
                  </a:lnTo>
                  <a:lnTo>
                    <a:pt x="1824" y="187"/>
                  </a:lnTo>
                  <a:lnTo>
                    <a:pt x="1825" y="160"/>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3"/>
            <p:cNvSpPr/>
            <p:nvPr/>
          </p:nvSpPr>
          <p:spPr>
            <a:xfrm>
              <a:off x="6119440" y="3065887"/>
              <a:ext cx="87860" cy="8993"/>
            </a:xfrm>
            <a:custGeom>
              <a:avLst/>
              <a:gdLst/>
              <a:ahLst/>
              <a:cxnLst/>
              <a:rect l="l" t="t" r="r" b="b"/>
              <a:pathLst>
                <a:path w="1827" h="187" extrusionOk="0">
                  <a:moveTo>
                    <a:pt x="3" y="0"/>
                  </a:moveTo>
                  <a:lnTo>
                    <a:pt x="0" y="25"/>
                  </a:lnTo>
                  <a:lnTo>
                    <a:pt x="1823" y="187"/>
                  </a:lnTo>
                  <a:lnTo>
                    <a:pt x="1826" y="160"/>
                  </a:lnTo>
                  <a:lnTo>
                    <a:pt x="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3"/>
            <p:cNvSpPr/>
            <p:nvPr/>
          </p:nvSpPr>
          <p:spPr>
            <a:xfrm>
              <a:off x="6118671" y="3074640"/>
              <a:ext cx="85552" cy="8752"/>
            </a:xfrm>
            <a:custGeom>
              <a:avLst/>
              <a:gdLst/>
              <a:ahLst/>
              <a:cxnLst/>
              <a:rect l="l" t="t" r="r" b="b"/>
              <a:pathLst>
                <a:path w="1779" h="182" extrusionOk="0">
                  <a:moveTo>
                    <a:pt x="4" y="0"/>
                  </a:moveTo>
                  <a:lnTo>
                    <a:pt x="1" y="25"/>
                  </a:lnTo>
                  <a:lnTo>
                    <a:pt x="1777" y="182"/>
                  </a:lnTo>
                  <a:lnTo>
                    <a:pt x="1779" y="155"/>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3"/>
            <p:cNvSpPr/>
            <p:nvPr/>
          </p:nvSpPr>
          <p:spPr>
            <a:xfrm>
              <a:off x="5863983" y="3055932"/>
              <a:ext cx="85552" cy="8800"/>
            </a:xfrm>
            <a:custGeom>
              <a:avLst/>
              <a:gdLst/>
              <a:ahLst/>
              <a:cxnLst/>
              <a:rect l="l" t="t" r="r" b="b"/>
              <a:pathLst>
                <a:path w="1779" h="183" extrusionOk="0">
                  <a:moveTo>
                    <a:pt x="2" y="1"/>
                  </a:moveTo>
                  <a:lnTo>
                    <a:pt x="0" y="26"/>
                  </a:lnTo>
                  <a:lnTo>
                    <a:pt x="1777" y="183"/>
                  </a:lnTo>
                  <a:lnTo>
                    <a:pt x="1778" y="156"/>
                  </a:lnTo>
                  <a:lnTo>
                    <a:pt x="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3"/>
            <p:cNvSpPr/>
            <p:nvPr/>
          </p:nvSpPr>
          <p:spPr>
            <a:xfrm>
              <a:off x="5864992" y="3043477"/>
              <a:ext cx="85552" cy="8800"/>
            </a:xfrm>
            <a:custGeom>
              <a:avLst/>
              <a:gdLst/>
              <a:ahLst/>
              <a:cxnLst/>
              <a:rect l="l" t="t" r="r" b="b"/>
              <a:pathLst>
                <a:path w="1779" h="183" extrusionOk="0">
                  <a:moveTo>
                    <a:pt x="2" y="1"/>
                  </a:moveTo>
                  <a:lnTo>
                    <a:pt x="1" y="27"/>
                  </a:lnTo>
                  <a:lnTo>
                    <a:pt x="1777" y="182"/>
                  </a:lnTo>
                  <a:lnTo>
                    <a:pt x="1779" y="157"/>
                  </a:lnTo>
                  <a:lnTo>
                    <a:pt x="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3"/>
            <p:cNvSpPr/>
            <p:nvPr/>
          </p:nvSpPr>
          <p:spPr>
            <a:xfrm>
              <a:off x="5864271" y="3052229"/>
              <a:ext cx="85552" cy="8752"/>
            </a:xfrm>
            <a:custGeom>
              <a:avLst/>
              <a:gdLst/>
              <a:ahLst/>
              <a:cxnLst/>
              <a:rect l="l" t="t" r="r" b="b"/>
              <a:pathLst>
                <a:path w="1779" h="182" extrusionOk="0">
                  <a:moveTo>
                    <a:pt x="2" y="0"/>
                  </a:moveTo>
                  <a:lnTo>
                    <a:pt x="0" y="27"/>
                  </a:lnTo>
                  <a:lnTo>
                    <a:pt x="1775" y="182"/>
                  </a:lnTo>
                  <a:lnTo>
                    <a:pt x="1778" y="157"/>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3"/>
            <p:cNvSpPr/>
            <p:nvPr/>
          </p:nvSpPr>
          <p:spPr>
            <a:xfrm>
              <a:off x="5825077" y="2834858"/>
              <a:ext cx="8993" cy="87860"/>
            </a:xfrm>
            <a:custGeom>
              <a:avLst/>
              <a:gdLst/>
              <a:ahLst/>
              <a:cxnLst/>
              <a:rect l="l" t="t" r="r" b="b"/>
              <a:pathLst>
                <a:path w="187" h="1827" extrusionOk="0">
                  <a:moveTo>
                    <a:pt x="162" y="0"/>
                  </a:moveTo>
                  <a:lnTo>
                    <a:pt x="0" y="1823"/>
                  </a:lnTo>
                  <a:lnTo>
                    <a:pt x="26" y="1826"/>
                  </a:lnTo>
                  <a:lnTo>
                    <a:pt x="186" y="3"/>
                  </a:lnTo>
                  <a:lnTo>
                    <a:pt x="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3"/>
            <p:cNvSpPr/>
            <p:nvPr/>
          </p:nvSpPr>
          <p:spPr>
            <a:xfrm>
              <a:off x="5837436" y="2835964"/>
              <a:ext cx="9041" cy="87764"/>
            </a:xfrm>
            <a:custGeom>
              <a:avLst/>
              <a:gdLst/>
              <a:ahLst/>
              <a:cxnLst/>
              <a:rect l="l" t="t" r="r" b="b"/>
              <a:pathLst>
                <a:path w="188" h="1825" extrusionOk="0">
                  <a:moveTo>
                    <a:pt x="162" y="0"/>
                  </a:moveTo>
                  <a:lnTo>
                    <a:pt x="1" y="1823"/>
                  </a:lnTo>
                  <a:lnTo>
                    <a:pt x="27" y="1825"/>
                  </a:lnTo>
                  <a:lnTo>
                    <a:pt x="187" y="2"/>
                  </a:lnTo>
                  <a:lnTo>
                    <a:pt x="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3"/>
            <p:cNvSpPr/>
            <p:nvPr/>
          </p:nvSpPr>
          <p:spPr>
            <a:xfrm>
              <a:off x="5828492" y="2835050"/>
              <a:ext cx="8993" cy="87812"/>
            </a:xfrm>
            <a:custGeom>
              <a:avLst/>
              <a:gdLst/>
              <a:ahLst/>
              <a:cxnLst/>
              <a:rect l="l" t="t" r="r" b="b"/>
              <a:pathLst>
                <a:path w="187" h="1826" extrusionOk="0">
                  <a:moveTo>
                    <a:pt x="162" y="1"/>
                  </a:moveTo>
                  <a:lnTo>
                    <a:pt x="1" y="1824"/>
                  </a:lnTo>
                  <a:lnTo>
                    <a:pt x="27" y="1825"/>
                  </a:lnTo>
                  <a:lnTo>
                    <a:pt x="187" y="4"/>
                  </a:lnTo>
                  <a:lnTo>
                    <a:pt x="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3"/>
            <p:cNvSpPr/>
            <p:nvPr/>
          </p:nvSpPr>
          <p:spPr>
            <a:xfrm>
              <a:off x="5849844" y="2553526"/>
              <a:ext cx="8993" cy="87812"/>
            </a:xfrm>
            <a:custGeom>
              <a:avLst/>
              <a:gdLst/>
              <a:ahLst/>
              <a:cxnLst/>
              <a:rect l="l" t="t" r="r" b="b"/>
              <a:pathLst>
                <a:path w="187" h="1826" extrusionOk="0">
                  <a:moveTo>
                    <a:pt x="161" y="1"/>
                  </a:moveTo>
                  <a:lnTo>
                    <a:pt x="1" y="1824"/>
                  </a:lnTo>
                  <a:lnTo>
                    <a:pt x="25" y="1825"/>
                  </a:lnTo>
                  <a:lnTo>
                    <a:pt x="187" y="2"/>
                  </a:lnTo>
                  <a:lnTo>
                    <a:pt x="1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3"/>
            <p:cNvSpPr/>
            <p:nvPr/>
          </p:nvSpPr>
          <p:spPr>
            <a:xfrm>
              <a:off x="5862251" y="2554584"/>
              <a:ext cx="8945" cy="87860"/>
            </a:xfrm>
            <a:custGeom>
              <a:avLst/>
              <a:gdLst/>
              <a:ahLst/>
              <a:cxnLst/>
              <a:rect l="l" t="t" r="r" b="b"/>
              <a:pathLst>
                <a:path w="186" h="1827" extrusionOk="0">
                  <a:moveTo>
                    <a:pt x="160" y="0"/>
                  </a:moveTo>
                  <a:lnTo>
                    <a:pt x="0" y="1823"/>
                  </a:lnTo>
                  <a:lnTo>
                    <a:pt x="25" y="1826"/>
                  </a:lnTo>
                  <a:lnTo>
                    <a:pt x="185" y="3"/>
                  </a:lnTo>
                  <a:lnTo>
                    <a:pt x="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3"/>
            <p:cNvSpPr/>
            <p:nvPr/>
          </p:nvSpPr>
          <p:spPr>
            <a:xfrm>
              <a:off x="5853499" y="2553814"/>
              <a:ext cx="9041" cy="87860"/>
            </a:xfrm>
            <a:custGeom>
              <a:avLst/>
              <a:gdLst/>
              <a:ahLst/>
              <a:cxnLst/>
              <a:rect l="l" t="t" r="r" b="b"/>
              <a:pathLst>
                <a:path w="188" h="1827" extrusionOk="0">
                  <a:moveTo>
                    <a:pt x="161" y="1"/>
                  </a:moveTo>
                  <a:lnTo>
                    <a:pt x="1" y="1824"/>
                  </a:lnTo>
                  <a:lnTo>
                    <a:pt x="26" y="1827"/>
                  </a:lnTo>
                  <a:lnTo>
                    <a:pt x="187" y="4"/>
                  </a:lnTo>
                  <a:lnTo>
                    <a:pt x="1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3"/>
            <p:cNvSpPr/>
            <p:nvPr/>
          </p:nvSpPr>
          <p:spPr>
            <a:xfrm>
              <a:off x="6149305" y="2444071"/>
              <a:ext cx="87764" cy="8993"/>
            </a:xfrm>
            <a:custGeom>
              <a:avLst/>
              <a:gdLst/>
              <a:ahLst/>
              <a:cxnLst/>
              <a:rect l="l" t="t" r="r" b="b"/>
              <a:pathLst>
                <a:path w="1825" h="187" extrusionOk="0">
                  <a:moveTo>
                    <a:pt x="2" y="0"/>
                  </a:moveTo>
                  <a:lnTo>
                    <a:pt x="0" y="25"/>
                  </a:lnTo>
                  <a:lnTo>
                    <a:pt x="1823" y="187"/>
                  </a:lnTo>
                  <a:lnTo>
                    <a:pt x="1825" y="160"/>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3"/>
            <p:cNvSpPr/>
            <p:nvPr/>
          </p:nvSpPr>
          <p:spPr>
            <a:xfrm>
              <a:off x="6148247" y="2456430"/>
              <a:ext cx="87812" cy="9041"/>
            </a:xfrm>
            <a:custGeom>
              <a:avLst/>
              <a:gdLst/>
              <a:ahLst/>
              <a:cxnLst/>
              <a:rect l="l" t="t" r="r" b="b"/>
              <a:pathLst>
                <a:path w="1826" h="188" extrusionOk="0">
                  <a:moveTo>
                    <a:pt x="2" y="1"/>
                  </a:moveTo>
                  <a:lnTo>
                    <a:pt x="1" y="26"/>
                  </a:lnTo>
                  <a:lnTo>
                    <a:pt x="1822" y="187"/>
                  </a:lnTo>
                  <a:lnTo>
                    <a:pt x="1825" y="161"/>
                  </a:lnTo>
                  <a:lnTo>
                    <a:pt x="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3"/>
            <p:cNvSpPr/>
            <p:nvPr/>
          </p:nvSpPr>
          <p:spPr>
            <a:xfrm>
              <a:off x="6149016" y="2447726"/>
              <a:ext cx="87764" cy="8993"/>
            </a:xfrm>
            <a:custGeom>
              <a:avLst/>
              <a:gdLst/>
              <a:ahLst/>
              <a:cxnLst/>
              <a:rect l="l" t="t" r="r" b="b"/>
              <a:pathLst>
                <a:path w="1825" h="187" extrusionOk="0">
                  <a:moveTo>
                    <a:pt x="2" y="0"/>
                  </a:moveTo>
                  <a:lnTo>
                    <a:pt x="0" y="25"/>
                  </a:lnTo>
                  <a:lnTo>
                    <a:pt x="1823" y="187"/>
                  </a:lnTo>
                  <a:lnTo>
                    <a:pt x="1825" y="160"/>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3"/>
            <p:cNvSpPr/>
            <p:nvPr/>
          </p:nvSpPr>
          <p:spPr>
            <a:xfrm>
              <a:off x="6291124" y="2673849"/>
              <a:ext cx="89399" cy="7887"/>
            </a:xfrm>
            <a:custGeom>
              <a:avLst/>
              <a:gdLst/>
              <a:ahLst/>
              <a:cxnLst/>
              <a:rect l="l" t="t" r="r" b="b"/>
              <a:pathLst>
                <a:path w="1859" h="164" extrusionOk="0">
                  <a:moveTo>
                    <a:pt x="0" y="0"/>
                  </a:moveTo>
                  <a:lnTo>
                    <a:pt x="1859" y="16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3"/>
            <p:cNvSpPr/>
            <p:nvPr/>
          </p:nvSpPr>
          <p:spPr>
            <a:xfrm>
              <a:off x="6291509" y="2672214"/>
              <a:ext cx="89688" cy="11590"/>
            </a:xfrm>
            <a:custGeom>
              <a:avLst/>
              <a:gdLst/>
              <a:ahLst/>
              <a:cxnLst/>
              <a:rect l="l" t="t" r="r" b="b"/>
              <a:pathLst>
                <a:path w="1865" h="241" extrusionOk="0">
                  <a:moveTo>
                    <a:pt x="6" y="0"/>
                  </a:moveTo>
                  <a:lnTo>
                    <a:pt x="0" y="78"/>
                  </a:lnTo>
                  <a:lnTo>
                    <a:pt x="1857" y="241"/>
                  </a:lnTo>
                  <a:lnTo>
                    <a:pt x="1865" y="163"/>
                  </a:lnTo>
                  <a:lnTo>
                    <a:pt x="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3"/>
            <p:cNvSpPr/>
            <p:nvPr/>
          </p:nvSpPr>
          <p:spPr>
            <a:xfrm>
              <a:off x="6298819" y="2584737"/>
              <a:ext cx="86514" cy="97046"/>
            </a:xfrm>
            <a:custGeom>
              <a:avLst/>
              <a:gdLst/>
              <a:ahLst/>
              <a:cxnLst/>
              <a:rect l="l" t="t" r="r" b="b"/>
              <a:pathLst>
                <a:path w="1799" h="2018" extrusionOk="0">
                  <a:moveTo>
                    <a:pt x="3" y="1"/>
                  </a:moveTo>
                  <a:lnTo>
                    <a:pt x="0" y="26"/>
                  </a:lnTo>
                  <a:lnTo>
                    <a:pt x="19" y="27"/>
                  </a:lnTo>
                  <a:cubicBezTo>
                    <a:pt x="1027" y="117"/>
                    <a:pt x="1772" y="1005"/>
                    <a:pt x="1685" y="2015"/>
                  </a:cubicBezTo>
                  <a:lnTo>
                    <a:pt x="1710" y="2018"/>
                  </a:lnTo>
                  <a:cubicBezTo>
                    <a:pt x="1798" y="994"/>
                    <a:pt x="1044" y="92"/>
                    <a:pt x="22" y="2"/>
                  </a:cubicBezTo>
                  <a:lnTo>
                    <a:pt x="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3"/>
            <p:cNvSpPr/>
            <p:nvPr/>
          </p:nvSpPr>
          <p:spPr>
            <a:xfrm>
              <a:off x="6207110" y="2784747"/>
              <a:ext cx="7887" cy="89351"/>
            </a:xfrm>
            <a:custGeom>
              <a:avLst/>
              <a:gdLst/>
              <a:ahLst/>
              <a:cxnLst/>
              <a:rect l="l" t="t" r="r" b="b"/>
              <a:pathLst>
                <a:path w="164" h="1858" extrusionOk="0">
                  <a:moveTo>
                    <a:pt x="163" y="0"/>
                  </a:moveTo>
                  <a:lnTo>
                    <a:pt x="0" y="185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3"/>
            <p:cNvSpPr/>
            <p:nvPr/>
          </p:nvSpPr>
          <p:spPr>
            <a:xfrm>
              <a:off x="6205811" y="2784795"/>
              <a:ext cx="11638" cy="89736"/>
            </a:xfrm>
            <a:custGeom>
              <a:avLst/>
              <a:gdLst/>
              <a:ahLst/>
              <a:cxnLst/>
              <a:rect l="l" t="t" r="r" b="b"/>
              <a:pathLst>
                <a:path w="242" h="1866" extrusionOk="0">
                  <a:moveTo>
                    <a:pt x="164" y="1"/>
                  </a:moveTo>
                  <a:lnTo>
                    <a:pt x="1" y="1858"/>
                  </a:lnTo>
                  <a:lnTo>
                    <a:pt x="77" y="1866"/>
                  </a:lnTo>
                  <a:lnTo>
                    <a:pt x="242" y="7"/>
                  </a:lnTo>
                  <a:lnTo>
                    <a:pt x="1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3"/>
            <p:cNvSpPr/>
            <p:nvPr/>
          </p:nvSpPr>
          <p:spPr>
            <a:xfrm>
              <a:off x="6121508" y="2776908"/>
              <a:ext cx="85696" cy="97767"/>
            </a:xfrm>
            <a:custGeom>
              <a:avLst/>
              <a:gdLst/>
              <a:ahLst/>
              <a:cxnLst/>
              <a:rect l="l" t="t" r="r" b="b"/>
              <a:pathLst>
                <a:path w="1782" h="2033" extrusionOk="0">
                  <a:moveTo>
                    <a:pt x="91" y="0"/>
                  </a:moveTo>
                  <a:lnTo>
                    <a:pt x="89" y="17"/>
                  </a:lnTo>
                  <a:cubicBezTo>
                    <a:pt x="1" y="1040"/>
                    <a:pt x="757" y="1941"/>
                    <a:pt x="1779" y="2033"/>
                  </a:cubicBezTo>
                  <a:lnTo>
                    <a:pt x="1782" y="2006"/>
                  </a:lnTo>
                  <a:cubicBezTo>
                    <a:pt x="774" y="1918"/>
                    <a:pt x="29" y="1028"/>
                    <a:pt x="116" y="20"/>
                  </a:cubicBezTo>
                  <a:lnTo>
                    <a:pt x="117" y="2"/>
                  </a:lnTo>
                  <a:lnTo>
                    <a:pt x="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3"/>
            <p:cNvSpPr/>
            <p:nvPr/>
          </p:nvSpPr>
          <p:spPr>
            <a:xfrm>
              <a:off x="5921307" y="2953354"/>
              <a:ext cx="89351" cy="7887"/>
            </a:xfrm>
            <a:custGeom>
              <a:avLst/>
              <a:gdLst/>
              <a:ahLst/>
              <a:cxnLst/>
              <a:rect l="l" t="t" r="r" b="b"/>
              <a:pathLst>
                <a:path w="1858" h="164" extrusionOk="0">
                  <a:moveTo>
                    <a:pt x="1858" y="163"/>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3"/>
            <p:cNvSpPr/>
            <p:nvPr/>
          </p:nvSpPr>
          <p:spPr>
            <a:xfrm>
              <a:off x="5921691" y="2951767"/>
              <a:ext cx="89736" cy="11638"/>
            </a:xfrm>
            <a:custGeom>
              <a:avLst/>
              <a:gdLst/>
              <a:ahLst/>
              <a:cxnLst/>
              <a:rect l="l" t="t" r="r" b="b"/>
              <a:pathLst>
                <a:path w="1866" h="242" extrusionOk="0">
                  <a:moveTo>
                    <a:pt x="7" y="1"/>
                  </a:moveTo>
                  <a:lnTo>
                    <a:pt x="0" y="78"/>
                  </a:lnTo>
                  <a:lnTo>
                    <a:pt x="1858" y="241"/>
                  </a:lnTo>
                  <a:lnTo>
                    <a:pt x="1865" y="164"/>
                  </a:lnTo>
                  <a:lnTo>
                    <a:pt x="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3"/>
            <p:cNvSpPr/>
            <p:nvPr/>
          </p:nvSpPr>
          <p:spPr>
            <a:xfrm>
              <a:off x="5920730" y="2871696"/>
              <a:ext cx="97767" cy="81753"/>
            </a:xfrm>
            <a:custGeom>
              <a:avLst/>
              <a:gdLst/>
              <a:ahLst/>
              <a:cxnLst/>
              <a:rect l="l" t="t" r="r" b="b"/>
              <a:pathLst>
                <a:path w="2033" h="1700" extrusionOk="0">
                  <a:moveTo>
                    <a:pt x="1853" y="0"/>
                  </a:moveTo>
                  <a:cubicBezTo>
                    <a:pt x="899" y="0"/>
                    <a:pt x="86" y="730"/>
                    <a:pt x="0" y="1698"/>
                  </a:cubicBezTo>
                  <a:lnTo>
                    <a:pt x="25" y="1700"/>
                  </a:lnTo>
                  <a:cubicBezTo>
                    <a:pt x="110" y="746"/>
                    <a:pt x="913" y="27"/>
                    <a:pt x="1853" y="27"/>
                  </a:cubicBezTo>
                  <a:cubicBezTo>
                    <a:pt x="1906" y="27"/>
                    <a:pt x="1959" y="29"/>
                    <a:pt x="2013" y="34"/>
                  </a:cubicBezTo>
                  <a:lnTo>
                    <a:pt x="2031" y="35"/>
                  </a:lnTo>
                  <a:lnTo>
                    <a:pt x="2033" y="9"/>
                  </a:lnTo>
                  <a:lnTo>
                    <a:pt x="2016" y="7"/>
                  </a:lnTo>
                  <a:cubicBezTo>
                    <a:pt x="1961" y="3"/>
                    <a:pt x="1907"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3"/>
            <p:cNvSpPr/>
            <p:nvPr/>
          </p:nvSpPr>
          <p:spPr>
            <a:xfrm>
              <a:off x="6406350" y="2474657"/>
              <a:ext cx="2645" cy="4905"/>
            </a:xfrm>
            <a:custGeom>
              <a:avLst/>
              <a:gdLst/>
              <a:ahLst/>
              <a:cxnLst/>
              <a:rect l="l" t="t" r="r" b="b"/>
              <a:pathLst>
                <a:path w="55" h="102" extrusionOk="0">
                  <a:moveTo>
                    <a:pt x="36" y="1"/>
                  </a:moveTo>
                  <a:lnTo>
                    <a:pt x="0" y="96"/>
                  </a:lnTo>
                  <a:lnTo>
                    <a:pt x="19" y="102"/>
                  </a:lnTo>
                  <a:lnTo>
                    <a:pt x="55" y="7"/>
                  </a:lnTo>
                  <a:lnTo>
                    <a:pt x="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3"/>
            <p:cNvSpPr/>
            <p:nvPr/>
          </p:nvSpPr>
          <p:spPr>
            <a:xfrm>
              <a:off x="6392163" y="2466096"/>
              <a:ext cx="5482" cy="12455"/>
            </a:xfrm>
            <a:custGeom>
              <a:avLst/>
              <a:gdLst/>
              <a:ahLst/>
              <a:cxnLst/>
              <a:rect l="l" t="t" r="r" b="b"/>
              <a:pathLst>
                <a:path w="114" h="259" extrusionOk="0">
                  <a:moveTo>
                    <a:pt x="95" y="0"/>
                  </a:moveTo>
                  <a:lnTo>
                    <a:pt x="0" y="252"/>
                  </a:lnTo>
                  <a:lnTo>
                    <a:pt x="19" y="258"/>
                  </a:lnTo>
                  <a:lnTo>
                    <a:pt x="114" y="8"/>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3"/>
            <p:cNvSpPr/>
            <p:nvPr/>
          </p:nvSpPr>
          <p:spPr>
            <a:xfrm>
              <a:off x="6377639" y="2464798"/>
              <a:ext cx="5530" cy="12455"/>
            </a:xfrm>
            <a:custGeom>
              <a:avLst/>
              <a:gdLst/>
              <a:ahLst/>
              <a:cxnLst/>
              <a:rect l="l" t="t" r="r" b="b"/>
              <a:pathLst>
                <a:path w="115" h="259" extrusionOk="0">
                  <a:moveTo>
                    <a:pt x="96" y="1"/>
                  </a:moveTo>
                  <a:lnTo>
                    <a:pt x="1" y="252"/>
                  </a:lnTo>
                  <a:lnTo>
                    <a:pt x="18" y="259"/>
                  </a:lnTo>
                  <a:lnTo>
                    <a:pt x="114" y="9"/>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3"/>
            <p:cNvSpPr/>
            <p:nvPr/>
          </p:nvSpPr>
          <p:spPr>
            <a:xfrm>
              <a:off x="6362779" y="2463259"/>
              <a:ext cx="5530" cy="12407"/>
            </a:xfrm>
            <a:custGeom>
              <a:avLst/>
              <a:gdLst/>
              <a:ahLst/>
              <a:cxnLst/>
              <a:rect l="l" t="t" r="r" b="b"/>
              <a:pathLst>
                <a:path w="115" h="258" extrusionOk="0">
                  <a:moveTo>
                    <a:pt x="96" y="0"/>
                  </a:moveTo>
                  <a:lnTo>
                    <a:pt x="1" y="252"/>
                  </a:lnTo>
                  <a:lnTo>
                    <a:pt x="20" y="258"/>
                  </a:lnTo>
                  <a:lnTo>
                    <a:pt x="114" y="8"/>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3"/>
            <p:cNvSpPr/>
            <p:nvPr/>
          </p:nvSpPr>
          <p:spPr>
            <a:xfrm>
              <a:off x="6348593" y="2462297"/>
              <a:ext cx="5530" cy="12407"/>
            </a:xfrm>
            <a:custGeom>
              <a:avLst/>
              <a:gdLst/>
              <a:ahLst/>
              <a:cxnLst/>
              <a:rect l="l" t="t" r="r" b="b"/>
              <a:pathLst>
                <a:path w="115" h="258" extrusionOk="0">
                  <a:moveTo>
                    <a:pt x="97" y="0"/>
                  </a:moveTo>
                  <a:lnTo>
                    <a:pt x="1" y="252"/>
                  </a:lnTo>
                  <a:lnTo>
                    <a:pt x="20" y="258"/>
                  </a:lnTo>
                  <a:lnTo>
                    <a:pt x="114" y="6"/>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3"/>
            <p:cNvSpPr/>
            <p:nvPr/>
          </p:nvSpPr>
          <p:spPr>
            <a:xfrm>
              <a:off x="6333733" y="2460710"/>
              <a:ext cx="5578" cy="12455"/>
            </a:xfrm>
            <a:custGeom>
              <a:avLst/>
              <a:gdLst/>
              <a:ahLst/>
              <a:cxnLst/>
              <a:rect l="l" t="t" r="r" b="b"/>
              <a:pathLst>
                <a:path w="116" h="259" extrusionOk="0">
                  <a:moveTo>
                    <a:pt x="97" y="0"/>
                  </a:moveTo>
                  <a:lnTo>
                    <a:pt x="1" y="252"/>
                  </a:lnTo>
                  <a:lnTo>
                    <a:pt x="20" y="258"/>
                  </a:lnTo>
                  <a:lnTo>
                    <a:pt x="116" y="7"/>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3"/>
            <p:cNvSpPr/>
            <p:nvPr/>
          </p:nvSpPr>
          <p:spPr>
            <a:xfrm>
              <a:off x="6319546" y="2459748"/>
              <a:ext cx="5578" cy="12455"/>
            </a:xfrm>
            <a:custGeom>
              <a:avLst/>
              <a:gdLst/>
              <a:ahLst/>
              <a:cxnLst/>
              <a:rect l="l" t="t" r="r" b="b"/>
              <a:pathLst>
                <a:path w="116" h="259" extrusionOk="0">
                  <a:moveTo>
                    <a:pt x="97" y="0"/>
                  </a:moveTo>
                  <a:lnTo>
                    <a:pt x="1" y="250"/>
                  </a:lnTo>
                  <a:lnTo>
                    <a:pt x="20" y="258"/>
                  </a:lnTo>
                  <a:lnTo>
                    <a:pt x="116" y="6"/>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3"/>
            <p:cNvSpPr/>
            <p:nvPr/>
          </p:nvSpPr>
          <p:spPr>
            <a:xfrm>
              <a:off x="6304782" y="2458161"/>
              <a:ext cx="5482" cy="12455"/>
            </a:xfrm>
            <a:custGeom>
              <a:avLst/>
              <a:gdLst/>
              <a:ahLst/>
              <a:cxnLst/>
              <a:rect l="l" t="t" r="r" b="b"/>
              <a:pathLst>
                <a:path w="114" h="259" extrusionOk="0">
                  <a:moveTo>
                    <a:pt x="95" y="1"/>
                  </a:moveTo>
                  <a:lnTo>
                    <a:pt x="0" y="251"/>
                  </a:lnTo>
                  <a:lnTo>
                    <a:pt x="17" y="258"/>
                  </a:lnTo>
                  <a:lnTo>
                    <a:pt x="114" y="7"/>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3"/>
            <p:cNvSpPr/>
            <p:nvPr/>
          </p:nvSpPr>
          <p:spPr>
            <a:xfrm>
              <a:off x="6290307" y="2456911"/>
              <a:ext cx="5482" cy="12455"/>
            </a:xfrm>
            <a:custGeom>
              <a:avLst/>
              <a:gdLst/>
              <a:ahLst/>
              <a:cxnLst/>
              <a:rect l="l" t="t" r="r" b="b"/>
              <a:pathLst>
                <a:path w="114" h="259" extrusionOk="0">
                  <a:moveTo>
                    <a:pt x="95" y="0"/>
                  </a:moveTo>
                  <a:lnTo>
                    <a:pt x="0" y="250"/>
                  </a:lnTo>
                  <a:lnTo>
                    <a:pt x="17" y="258"/>
                  </a:lnTo>
                  <a:lnTo>
                    <a:pt x="114" y="6"/>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3"/>
            <p:cNvSpPr/>
            <p:nvPr/>
          </p:nvSpPr>
          <p:spPr>
            <a:xfrm>
              <a:off x="6275735" y="2455613"/>
              <a:ext cx="5578" cy="12455"/>
            </a:xfrm>
            <a:custGeom>
              <a:avLst/>
              <a:gdLst/>
              <a:ahLst/>
              <a:cxnLst/>
              <a:rect l="l" t="t" r="r" b="b"/>
              <a:pathLst>
                <a:path w="116" h="259" extrusionOk="0">
                  <a:moveTo>
                    <a:pt x="97" y="1"/>
                  </a:moveTo>
                  <a:lnTo>
                    <a:pt x="0" y="251"/>
                  </a:lnTo>
                  <a:lnTo>
                    <a:pt x="19" y="259"/>
                  </a:lnTo>
                  <a:lnTo>
                    <a:pt x="115" y="7"/>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3"/>
            <p:cNvSpPr/>
            <p:nvPr/>
          </p:nvSpPr>
          <p:spPr>
            <a:xfrm>
              <a:off x="6261597" y="2454603"/>
              <a:ext cx="5530" cy="12503"/>
            </a:xfrm>
            <a:custGeom>
              <a:avLst/>
              <a:gdLst/>
              <a:ahLst/>
              <a:cxnLst/>
              <a:rect l="l" t="t" r="r" b="b"/>
              <a:pathLst>
                <a:path w="115" h="260" extrusionOk="0">
                  <a:moveTo>
                    <a:pt x="96" y="0"/>
                  </a:moveTo>
                  <a:lnTo>
                    <a:pt x="1" y="252"/>
                  </a:lnTo>
                  <a:lnTo>
                    <a:pt x="18" y="259"/>
                  </a:lnTo>
                  <a:lnTo>
                    <a:pt x="114" y="8"/>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3"/>
            <p:cNvSpPr/>
            <p:nvPr/>
          </p:nvSpPr>
          <p:spPr>
            <a:xfrm>
              <a:off x="6246736" y="2453016"/>
              <a:ext cx="5530" cy="12503"/>
            </a:xfrm>
            <a:custGeom>
              <a:avLst/>
              <a:gdLst/>
              <a:ahLst/>
              <a:cxnLst/>
              <a:rect l="l" t="t" r="r" b="b"/>
              <a:pathLst>
                <a:path w="115" h="260" extrusionOk="0">
                  <a:moveTo>
                    <a:pt x="96" y="1"/>
                  </a:moveTo>
                  <a:lnTo>
                    <a:pt x="1" y="252"/>
                  </a:lnTo>
                  <a:lnTo>
                    <a:pt x="20" y="260"/>
                  </a:lnTo>
                  <a:lnTo>
                    <a:pt x="114" y="8"/>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3"/>
            <p:cNvSpPr/>
            <p:nvPr/>
          </p:nvSpPr>
          <p:spPr>
            <a:xfrm>
              <a:off x="6235868" y="2452102"/>
              <a:ext cx="2260" cy="4184"/>
            </a:xfrm>
            <a:custGeom>
              <a:avLst/>
              <a:gdLst/>
              <a:ahLst/>
              <a:cxnLst/>
              <a:rect l="l" t="t" r="r" b="b"/>
              <a:pathLst>
                <a:path w="47" h="87" extrusionOk="0">
                  <a:moveTo>
                    <a:pt x="30" y="1"/>
                  </a:moveTo>
                  <a:lnTo>
                    <a:pt x="0" y="79"/>
                  </a:lnTo>
                  <a:lnTo>
                    <a:pt x="17" y="86"/>
                  </a:lnTo>
                  <a:lnTo>
                    <a:pt x="47" y="9"/>
                  </a:lnTo>
                  <a:lnTo>
                    <a:pt x="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3"/>
            <p:cNvSpPr/>
            <p:nvPr/>
          </p:nvSpPr>
          <p:spPr>
            <a:xfrm>
              <a:off x="6624249" y="2917575"/>
              <a:ext cx="12648" cy="31355"/>
            </a:xfrm>
            <a:custGeom>
              <a:avLst/>
              <a:gdLst/>
              <a:ahLst/>
              <a:cxnLst/>
              <a:rect l="l" t="t" r="r" b="b"/>
              <a:pathLst>
                <a:path w="263" h="652" extrusionOk="0">
                  <a:moveTo>
                    <a:pt x="246" y="1"/>
                  </a:moveTo>
                  <a:lnTo>
                    <a:pt x="0" y="643"/>
                  </a:lnTo>
                  <a:lnTo>
                    <a:pt x="19" y="651"/>
                  </a:lnTo>
                  <a:lnTo>
                    <a:pt x="263" y="7"/>
                  </a:lnTo>
                  <a:lnTo>
                    <a:pt x="2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3"/>
            <p:cNvSpPr/>
            <p:nvPr/>
          </p:nvSpPr>
          <p:spPr>
            <a:xfrm>
              <a:off x="6624249" y="2866262"/>
              <a:ext cx="17216" cy="43089"/>
            </a:xfrm>
            <a:custGeom>
              <a:avLst/>
              <a:gdLst/>
              <a:ahLst/>
              <a:cxnLst/>
              <a:rect l="l" t="t" r="r" b="b"/>
              <a:pathLst>
                <a:path w="358" h="896" extrusionOk="0">
                  <a:moveTo>
                    <a:pt x="339" y="1"/>
                  </a:moveTo>
                  <a:lnTo>
                    <a:pt x="0" y="889"/>
                  </a:lnTo>
                  <a:lnTo>
                    <a:pt x="19" y="895"/>
                  </a:lnTo>
                  <a:lnTo>
                    <a:pt x="358"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3"/>
            <p:cNvSpPr/>
            <p:nvPr/>
          </p:nvSpPr>
          <p:spPr>
            <a:xfrm>
              <a:off x="6628817" y="2814948"/>
              <a:ext cx="17120" cy="43137"/>
            </a:xfrm>
            <a:custGeom>
              <a:avLst/>
              <a:gdLst/>
              <a:ahLst/>
              <a:cxnLst/>
              <a:rect l="l" t="t" r="r" b="b"/>
              <a:pathLst>
                <a:path w="356" h="897" extrusionOk="0">
                  <a:moveTo>
                    <a:pt x="337" y="1"/>
                  </a:moveTo>
                  <a:lnTo>
                    <a:pt x="0" y="889"/>
                  </a:lnTo>
                  <a:lnTo>
                    <a:pt x="17" y="897"/>
                  </a:lnTo>
                  <a:lnTo>
                    <a:pt x="356" y="9"/>
                  </a:lnTo>
                  <a:lnTo>
                    <a:pt x="3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3"/>
            <p:cNvSpPr/>
            <p:nvPr/>
          </p:nvSpPr>
          <p:spPr>
            <a:xfrm>
              <a:off x="6633434" y="2763876"/>
              <a:ext cx="17120" cy="43089"/>
            </a:xfrm>
            <a:custGeom>
              <a:avLst/>
              <a:gdLst/>
              <a:ahLst/>
              <a:cxnLst/>
              <a:rect l="l" t="t" r="r" b="b"/>
              <a:pathLst>
                <a:path w="356" h="896" extrusionOk="0">
                  <a:moveTo>
                    <a:pt x="339" y="1"/>
                  </a:moveTo>
                  <a:lnTo>
                    <a:pt x="0" y="889"/>
                  </a:lnTo>
                  <a:lnTo>
                    <a:pt x="19" y="895"/>
                  </a:lnTo>
                  <a:lnTo>
                    <a:pt x="356"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3"/>
            <p:cNvSpPr/>
            <p:nvPr/>
          </p:nvSpPr>
          <p:spPr>
            <a:xfrm>
              <a:off x="6637810" y="2712418"/>
              <a:ext cx="17168" cy="43137"/>
            </a:xfrm>
            <a:custGeom>
              <a:avLst/>
              <a:gdLst/>
              <a:ahLst/>
              <a:cxnLst/>
              <a:rect l="l" t="t" r="r" b="b"/>
              <a:pathLst>
                <a:path w="357" h="897" extrusionOk="0">
                  <a:moveTo>
                    <a:pt x="338" y="1"/>
                  </a:moveTo>
                  <a:lnTo>
                    <a:pt x="1" y="889"/>
                  </a:lnTo>
                  <a:lnTo>
                    <a:pt x="18" y="897"/>
                  </a:lnTo>
                  <a:lnTo>
                    <a:pt x="357" y="9"/>
                  </a:lnTo>
                  <a:lnTo>
                    <a:pt x="3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3"/>
            <p:cNvSpPr/>
            <p:nvPr/>
          </p:nvSpPr>
          <p:spPr>
            <a:xfrm>
              <a:off x="6660076" y="2609985"/>
              <a:ext cx="3943" cy="8175"/>
            </a:xfrm>
            <a:custGeom>
              <a:avLst/>
              <a:gdLst/>
              <a:ahLst/>
              <a:cxnLst/>
              <a:rect l="l" t="t" r="r" b="b"/>
              <a:pathLst>
                <a:path w="82" h="170" extrusionOk="0">
                  <a:moveTo>
                    <a:pt x="63" y="1"/>
                  </a:moveTo>
                  <a:lnTo>
                    <a:pt x="1" y="164"/>
                  </a:lnTo>
                  <a:lnTo>
                    <a:pt x="19" y="170"/>
                  </a:lnTo>
                  <a:lnTo>
                    <a:pt x="81" y="7"/>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3"/>
            <p:cNvSpPr/>
            <p:nvPr/>
          </p:nvSpPr>
          <p:spPr>
            <a:xfrm>
              <a:off x="6651372" y="2558672"/>
              <a:ext cx="17120" cy="43089"/>
            </a:xfrm>
            <a:custGeom>
              <a:avLst/>
              <a:gdLst/>
              <a:ahLst/>
              <a:cxnLst/>
              <a:rect l="l" t="t" r="r" b="b"/>
              <a:pathLst>
                <a:path w="356" h="896" extrusionOk="0">
                  <a:moveTo>
                    <a:pt x="339" y="1"/>
                  </a:moveTo>
                  <a:lnTo>
                    <a:pt x="0" y="889"/>
                  </a:lnTo>
                  <a:lnTo>
                    <a:pt x="19" y="895"/>
                  </a:lnTo>
                  <a:lnTo>
                    <a:pt x="356"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3"/>
            <p:cNvSpPr/>
            <p:nvPr/>
          </p:nvSpPr>
          <p:spPr>
            <a:xfrm>
              <a:off x="6655844" y="2507455"/>
              <a:ext cx="17216" cy="43041"/>
            </a:xfrm>
            <a:custGeom>
              <a:avLst/>
              <a:gdLst/>
              <a:ahLst/>
              <a:cxnLst/>
              <a:rect l="l" t="t" r="r" b="b"/>
              <a:pathLst>
                <a:path w="358" h="895" extrusionOk="0">
                  <a:moveTo>
                    <a:pt x="339" y="1"/>
                  </a:moveTo>
                  <a:lnTo>
                    <a:pt x="0" y="887"/>
                  </a:lnTo>
                  <a:lnTo>
                    <a:pt x="19" y="895"/>
                  </a:lnTo>
                  <a:lnTo>
                    <a:pt x="357"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3"/>
            <p:cNvSpPr/>
            <p:nvPr/>
          </p:nvSpPr>
          <p:spPr>
            <a:xfrm>
              <a:off x="6658970" y="2489324"/>
              <a:ext cx="5482" cy="12407"/>
            </a:xfrm>
            <a:custGeom>
              <a:avLst/>
              <a:gdLst/>
              <a:ahLst/>
              <a:cxnLst/>
              <a:rect l="l" t="t" r="r" b="b"/>
              <a:pathLst>
                <a:path w="114" h="258" extrusionOk="0">
                  <a:moveTo>
                    <a:pt x="95" y="0"/>
                  </a:moveTo>
                  <a:lnTo>
                    <a:pt x="0" y="252"/>
                  </a:lnTo>
                  <a:lnTo>
                    <a:pt x="18" y="258"/>
                  </a:lnTo>
                  <a:lnTo>
                    <a:pt x="114" y="6"/>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3"/>
            <p:cNvSpPr/>
            <p:nvPr/>
          </p:nvSpPr>
          <p:spPr>
            <a:xfrm>
              <a:off x="6644399" y="2487978"/>
              <a:ext cx="5482" cy="12503"/>
            </a:xfrm>
            <a:custGeom>
              <a:avLst/>
              <a:gdLst/>
              <a:ahLst/>
              <a:cxnLst/>
              <a:rect l="l" t="t" r="r" b="b"/>
              <a:pathLst>
                <a:path w="114" h="260" extrusionOk="0">
                  <a:moveTo>
                    <a:pt x="97" y="0"/>
                  </a:moveTo>
                  <a:lnTo>
                    <a:pt x="1" y="252"/>
                  </a:lnTo>
                  <a:lnTo>
                    <a:pt x="19" y="260"/>
                  </a:lnTo>
                  <a:lnTo>
                    <a:pt x="114" y="8"/>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3"/>
            <p:cNvSpPr/>
            <p:nvPr/>
          </p:nvSpPr>
          <p:spPr>
            <a:xfrm>
              <a:off x="6629923" y="2486776"/>
              <a:ext cx="5482" cy="12455"/>
            </a:xfrm>
            <a:custGeom>
              <a:avLst/>
              <a:gdLst/>
              <a:ahLst/>
              <a:cxnLst/>
              <a:rect l="l" t="t" r="r" b="b"/>
              <a:pathLst>
                <a:path w="114" h="259" extrusionOk="0">
                  <a:moveTo>
                    <a:pt x="97" y="0"/>
                  </a:moveTo>
                  <a:lnTo>
                    <a:pt x="0" y="250"/>
                  </a:lnTo>
                  <a:lnTo>
                    <a:pt x="19" y="258"/>
                  </a:lnTo>
                  <a:lnTo>
                    <a:pt x="114" y="7"/>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3"/>
            <p:cNvSpPr/>
            <p:nvPr/>
          </p:nvSpPr>
          <p:spPr>
            <a:xfrm>
              <a:off x="6615063" y="2485189"/>
              <a:ext cx="5578" cy="12455"/>
            </a:xfrm>
            <a:custGeom>
              <a:avLst/>
              <a:gdLst/>
              <a:ahLst/>
              <a:cxnLst/>
              <a:rect l="l" t="t" r="r" b="b"/>
              <a:pathLst>
                <a:path w="116" h="259" extrusionOk="0">
                  <a:moveTo>
                    <a:pt x="97" y="1"/>
                  </a:moveTo>
                  <a:lnTo>
                    <a:pt x="0" y="251"/>
                  </a:lnTo>
                  <a:lnTo>
                    <a:pt x="19" y="259"/>
                  </a:lnTo>
                  <a:lnTo>
                    <a:pt x="115" y="7"/>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3"/>
            <p:cNvSpPr/>
            <p:nvPr/>
          </p:nvSpPr>
          <p:spPr>
            <a:xfrm>
              <a:off x="6600925" y="2484227"/>
              <a:ext cx="5530" cy="12455"/>
            </a:xfrm>
            <a:custGeom>
              <a:avLst/>
              <a:gdLst/>
              <a:ahLst/>
              <a:cxnLst/>
              <a:rect l="l" t="t" r="r" b="b"/>
              <a:pathLst>
                <a:path w="115" h="259" extrusionOk="0">
                  <a:moveTo>
                    <a:pt x="96" y="1"/>
                  </a:moveTo>
                  <a:lnTo>
                    <a:pt x="1" y="251"/>
                  </a:lnTo>
                  <a:lnTo>
                    <a:pt x="18" y="258"/>
                  </a:lnTo>
                  <a:lnTo>
                    <a:pt x="114" y="7"/>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3"/>
            <p:cNvSpPr/>
            <p:nvPr/>
          </p:nvSpPr>
          <p:spPr>
            <a:xfrm>
              <a:off x="6586401" y="2482880"/>
              <a:ext cx="5530" cy="12503"/>
            </a:xfrm>
            <a:custGeom>
              <a:avLst/>
              <a:gdLst/>
              <a:ahLst/>
              <a:cxnLst/>
              <a:rect l="l" t="t" r="r" b="b"/>
              <a:pathLst>
                <a:path w="115" h="260" extrusionOk="0">
                  <a:moveTo>
                    <a:pt x="96" y="1"/>
                  </a:moveTo>
                  <a:lnTo>
                    <a:pt x="0" y="252"/>
                  </a:lnTo>
                  <a:lnTo>
                    <a:pt x="19" y="260"/>
                  </a:lnTo>
                  <a:lnTo>
                    <a:pt x="115" y="8"/>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3"/>
            <p:cNvSpPr/>
            <p:nvPr/>
          </p:nvSpPr>
          <p:spPr>
            <a:xfrm>
              <a:off x="6259673" y="3069302"/>
              <a:ext cx="4328" cy="9233"/>
            </a:xfrm>
            <a:custGeom>
              <a:avLst/>
              <a:gdLst/>
              <a:ahLst/>
              <a:cxnLst/>
              <a:rect l="l" t="t" r="r" b="b"/>
              <a:pathLst>
                <a:path w="90" h="192" extrusionOk="0">
                  <a:moveTo>
                    <a:pt x="70" y="1"/>
                  </a:moveTo>
                  <a:lnTo>
                    <a:pt x="1" y="186"/>
                  </a:lnTo>
                  <a:lnTo>
                    <a:pt x="19" y="192"/>
                  </a:lnTo>
                  <a:lnTo>
                    <a:pt x="89" y="7"/>
                  </a:lnTo>
                  <a:lnTo>
                    <a:pt x="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3"/>
            <p:cNvSpPr/>
            <p:nvPr/>
          </p:nvSpPr>
          <p:spPr>
            <a:xfrm>
              <a:off x="6257797" y="3018085"/>
              <a:ext cx="10676" cy="25969"/>
            </a:xfrm>
            <a:custGeom>
              <a:avLst/>
              <a:gdLst/>
              <a:ahLst/>
              <a:cxnLst/>
              <a:rect l="l" t="t" r="r" b="b"/>
              <a:pathLst>
                <a:path w="222" h="540" extrusionOk="0">
                  <a:moveTo>
                    <a:pt x="204" y="1"/>
                  </a:moveTo>
                  <a:lnTo>
                    <a:pt x="1" y="533"/>
                  </a:lnTo>
                  <a:lnTo>
                    <a:pt x="19" y="539"/>
                  </a:lnTo>
                  <a:lnTo>
                    <a:pt x="221" y="7"/>
                  </a:lnTo>
                  <a:lnTo>
                    <a:pt x="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3"/>
            <p:cNvSpPr/>
            <p:nvPr/>
          </p:nvSpPr>
          <p:spPr>
            <a:xfrm>
              <a:off x="6262655" y="2967108"/>
              <a:ext cx="10676" cy="25921"/>
            </a:xfrm>
            <a:custGeom>
              <a:avLst/>
              <a:gdLst/>
              <a:ahLst/>
              <a:cxnLst/>
              <a:rect l="l" t="t" r="r" b="b"/>
              <a:pathLst>
                <a:path w="222" h="539" extrusionOk="0">
                  <a:moveTo>
                    <a:pt x="202" y="0"/>
                  </a:moveTo>
                  <a:lnTo>
                    <a:pt x="1" y="533"/>
                  </a:lnTo>
                  <a:lnTo>
                    <a:pt x="18" y="539"/>
                  </a:lnTo>
                  <a:lnTo>
                    <a:pt x="221" y="6"/>
                  </a:lnTo>
                  <a:lnTo>
                    <a:pt x="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3"/>
            <p:cNvSpPr/>
            <p:nvPr/>
          </p:nvSpPr>
          <p:spPr>
            <a:xfrm>
              <a:off x="6266838" y="2915555"/>
              <a:ext cx="10676" cy="25969"/>
            </a:xfrm>
            <a:custGeom>
              <a:avLst/>
              <a:gdLst/>
              <a:ahLst/>
              <a:cxnLst/>
              <a:rect l="l" t="t" r="r" b="b"/>
              <a:pathLst>
                <a:path w="222" h="540" extrusionOk="0">
                  <a:moveTo>
                    <a:pt x="204" y="1"/>
                  </a:moveTo>
                  <a:lnTo>
                    <a:pt x="1" y="533"/>
                  </a:lnTo>
                  <a:lnTo>
                    <a:pt x="19" y="539"/>
                  </a:lnTo>
                  <a:lnTo>
                    <a:pt x="221" y="7"/>
                  </a:lnTo>
                  <a:lnTo>
                    <a:pt x="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3"/>
            <p:cNvSpPr/>
            <p:nvPr/>
          </p:nvSpPr>
          <p:spPr>
            <a:xfrm>
              <a:off x="6271696" y="2864578"/>
              <a:ext cx="10628" cy="25921"/>
            </a:xfrm>
            <a:custGeom>
              <a:avLst/>
              <a:gdLst/>
              <a:ahLst/>
              <a:cxnLst/>
              <a:rect l="l" t="t" r="r" b="b"/>
              <a:pathLst>
                <a:path w="221" h="539" extrusionOk="0">
                  <a:moveTo>
                    <a:pt x="202" y="0"/>
                  </a:moveTo>
                  <a:lnTo>
                    <a:pt x="1" y="533"/>
                  </a:lnTo>
                  <a:lnTo>
                    <a:pt x="18" y="539"/>
                  </a:lnTo>
                  <a:lnTo>
                    <a:pt x="221" y="6"/>
                  </a:lnTo>
                  <a:lnTo>
                    <a:pt x="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3"/>
            <p:cNvSpPr/>
            <p:nvPr/>
          </p:nvSpPr>
          <p:spPr>
            <a:xfrm>
              <a:off x="6276168" y="2813265"/>
              <a:ext cx="10676" cy="26017"/>
            </a:xfrm>
            <a:custGeom>
              <a:avLst/>
              <a:gdLst/>
              <a:ahLst/>
              <a:cxnLst/>
              <a:rect l="l" t="t" r="r" b="b"/>
              <a:pathLst>
                <a:path w="222" h="541" extrusionOk="0">
                  <a:moveTo>
                    <a:pt x="203" y="0"/>
                  </a:moveTo>
                  <a:lnTo>
                    <a:pt x="1" y="533"/>
                  </a:lnTo>
                  <a:lnTo>
                    <a:pt x="19" y="541"/>
                  </a:lnTo>
                  <a:lnTo>
                    <a:pt x="221" y="8"/>
                  </a:lnTo>
                  <a:lnTo>
                    <a:pt x="2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73"/>
            <p:cNvSpPr/>
            <p:nvPr/>
          </p:nvSpPr>
          <p:spPr>
            <a:xfrm>
              <a:off x="6277082" y="2762193"/>
              <a:ext cx="14427" cy="35779"/>
            </a:xfrm>
            <a:custGeom>
              <a:avLst/>
              <a:gdLst/>
              <a:ahLst/>
              <a:cxnLst/>
              <a:rect l="l" t="t" r="r" b="b"/>
              <a:pathLst>
                <a:path w="300" h="744" extrusionOk="0">
                  <a:moveTo>
                    <a:pt x="281" y="0"/>
                  </a:moveTo>
                  <a:lnTo>
                    <a:pt x="0" y="738"/>
                  </a:lnTo>
                  <a:lnTo>
                    <a:pt x="19" y="744"/>
                  </a:lnTo>
                  <a:lnTo>
                    <a:pt x="300" y="6"/>
                  </a:lnTo>
                  <a:lnTo>
                    <a:pt x="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3"/>
            <p:cNvSpPr/>
            <p:nvPr/>
          </p:nvSpPr>
          <p:spPr>
            <a:xfrm>
              <a:off x="6284824" y="2710447"/>
              <a:ext cx="10724" cy="26017"/>
            </a:xfrm>
            <a:custGeom>
              <a:avLst/>
              <a:gdLst/>
              <a:ahLst/>
              <a:cxnLst/>
              <a:rect l="l" t="t" r="r" b="b"/>
              <a:pathLst>
                <a:path w="223" h="541" extrusionOk="0">
                  <a:moveTo>
                    <a:pt x="204" y="0"/>
                  </a:moveTo>
                  <a:lnTo>
                    <a:pt x="1" y="534"/>
                  </a:lnTo>
                  <a:lnTo>
                    <a:pt x="19" y="540"/>
                  </a:lnTo>
                  <a:lnTo>
                    <a:pt x="223" y="8"/>
                  </a:lnTo>
                  <a:lnTo>
                    <a:pt x="2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73"/>
            <p:cNvSpPr/>
            <p:nvPr/>
          </p:nvSpPr>
          <p:spPr>
            <a:xfrm>
              <a:off x="6262510" y="2789075"/>
              <a:ext cx="3703" cy="7550"/>
            </a:xfrm>
            <a:custGeom>
              <a:avLst/>
              <a:gdLst/>
              <a:ahLst/>
              <a:cxnLst/>
              <a:rect l="l" t="t" r="r" b="b"/>
              <a:pathLst>
                <a:path w="77" h="157" extrusionOk="0">
                  <a:moveTo>
                    <a:pt x="58" y="0"/>
                  </a:moveTo>
                  <a:lnTo>
                    <a:pt x="1" y="151"/>
                  </a:lnTo>
                  <a:lnTo>
                    <a:pt x="19" y="157"/>
                  </a:lnTo>
                  <a:lnTo>
                    <a:pt x="77"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73"/>
            <p:cNvSpPr/>
            <p:nvPr/>
          </p:nvSpPr>
          <p:spPr>
            <a:xfrm>
              <a:off x="6289393" y="2673609"/>
              <a:ext cx="5146" cy="11542"/>
            </a:xfrm>
            <a:custGeom>
              <a:avLst/>
              <a:gdLst/>
              <a:ahLst/>
              <a:cxnLst/>
              <a:rect l="l" t="t" r="r" b="b"/>
              <a:pathLst>
                <a:path w="107" h="240" extrusionOk="0">
                  <a:moveTo>
                    <a:pt x="87" y="1"/>
                  </a:moveTo>
                  <a:lnTo>
                    <a:pt x="1" y="233"/>
                  </a:lnTo>
                  <a:lnTo>
                    <a:pt x="18" y="240"/>
                  </a:lnTo>
                  <a:lnTo>
                    <a:pt x="106" y="8"/>
                  </a:lnTo>
                  <a:lnTo>
                    <a:pt x="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73"/>
            <p:cNvSpPr/>
            <p:nvPr/>
          </p:nvSpPr>
          <p:spPr>
            <a:xfrm>
              <a:off x="6248179" y="2787873"/>
              <a:ext cx="3607" cy="7646"/>
            </a:xfrm>
            <a:custGeom>
              <a:avLst/>
              <a:gdLst/>
              <a:ahLst/>
              <a:cxnLst/>
              <a:rect l="l" t="t" r="r" b="b"/>
              <a:pathLst>
                <a:path w="75" h="159" extrusionOk="0">
                  <a:moveTo>
                    <a:pt x="58" y="0"/>
                  </a:moveTo>
                  <a:lnTo>
                    <a:pt x="0" y="151"/>
                  </a:lnTo>
                  <a:lnTo>
                    <a:pt x="17" y="159"/>
                  </a:lnTo>
                  <a:lnTo>
                    <a:pt x="75" y="7"/>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73"/>
            <p:cNvSpPr/>
            <p:nvPr/>
          </p:nvSpPr>
          <p:spPr>
            <a:xfrm>
              <a:off x="6233223" y="2786238"/>
              <a:ext cx="3703" cy="7550"/>
            </a:xfrm>
            <a:custGeom>
              <a:avLst/>
              <a:gdLst/>
              <a:ahLst/>
              <a:cxnLst/>
              <a:rect l="l" t="t" r="r" b="b"/>
              <a:pathLst>
                <a:path w="77" h="157" extrusionOk="0">
                  <a:moveTo>
                    <a:pt x="58" y="0"/>
                  </a:moveTo>
                  <a:lnTo>
                    <a:pt x="1" y="151"/>
                  </a:lnTo>
                  <a:lnTo>
                    <a:pt x="19" y="157"/>
                  </a:lnTo>
                  <a:lnTo>
                    <a:pt x="77"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73"/>
            <p:cNvSpPr/>
            <p:nvPr/>
          </p:nvSpPr>
          <p:spPr>
            <a:xfrm>
              <a:off x="6298434" y="2556652"/>
              <a:ext cx="10628" cy="25969"/>
            </a:xfrm>
            <a:custGeom>
              <a:avLst/>
              <a:gdLst/>
              <a:ahLst/>
              <a:cxnLst/>
              <a:rect l="l" t="t" r="r" b="b"/>
              <a:pathLst>
                <a:path w="221" h="540" extrusionOk="0">
                  <a:moveTo>
                    <a:pt x="202" y="1"/>
                  </a:moveTo>
                  <a:lnTo>
                    <a:pt x="0" y="533"/>
                  </a:lnTo>
                  <a:lnTo>
                    <a:pt x="18" y="540"/>
                  </a:lnTo>
                  <a:lnTo>
                    <a:pt x="221" y="7"/>
                  </a:lnTo>
                  <a:lnTo>
                    <a:pt x="2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73"/>
            <p:cNvSpPr/>
            <p:nvPr/>
          </p:nvSpPr>
          <p:spPr>
            <a:xfrm>
              <a:off x="6219132" y="2785324"/>
              <a:ext cx="3703" cy="7598"/>
            </a:xfrm>
            <a:custGeom>
              <a:avLst/>
              <a:gdLst/>
              <a:ahLst/>
              <a:cxnLst/>
              <a:rect l="l" t="t" r="r" b="b"/>
              <a:pathLst>
                <a:path w="77" h="158" extrusionOk="0">
                  <a:moveTo>
                    <a:pt x="58" y="1"/>
                  </a:moveTo>
                  <a:lnTo>
                    <a:pt x="0" y="151"/>
                  </a:lnTo>
                  <a:lnTo>
                    <a:pt x="19" y="157"/>
                  </a:lnTo>
                  <a:lnTo>
                    <a:pt x="76" y="7"/>
                  </a:ln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73"/>
            <p:cNvSpPr/>
            <p:nvPr/>
          </p:nvSpPr>
          <p:spPr>
            <a:xfrm>
              <a:off x="6302906" y="2505387"/>
              <a:ext cx="10676" cy="26017"/>
            </a:xfrm>
            <a:custGeom>
              <a:avLst/>
              <a:gdLst/>
              <a:ahLst/>
              <a:cxnLst/>
              <a:rect l="l" t="t" r="r" b="b"/>
              <a:pathLst>
                <a:path w="222" h="541" extrusionOk="0">
                  <a:moveTo>
                    <a:pt x="204" y="0"/>
                  </a:moveTo>
                  <a:lnTo>
                    <a:pt x="1" y="533"/>
                  </a:lnTo>
                  <a:lnTo>
                    <a:pt x="19" y="540"/>
                  </a:lnTo>
                  <a:lnTo>
                    <a:pt x="221" y="6"/>
                  </a:lnTo>
                  <a:lnTo>
                    <a:pt x="2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73"/>
            <p:cNvSpPr/>
            <p:nvPr/>
          </p:nvSpPr>
          <p:spPr>
            <a:xfrm>
              <a:off x="6307764" y="2471098"/>
              <a:ext cx="4328" cy="9281"/>
            </a:xfrm>
            <a:custGeom>
              <a:avLst/>
              <a:gdLst/>
              <a:ahLst/>
              <a:cxnLst/>
              <a:rect l="l" t="t" r="r" b="b"/>
              <a:pathLst>
                <a:path w="90" h="193" extrusionOk="0">
                  <a:moveTo>
                    <a:pt x="72" y="0"/>
                  </a:moveTo>
                  <a:lnTo>
                    <a:pt x="1" y="187"/>
                  </a:lnTo>
                  <a:lnTo>
                    <a:pt x="18" y="193"/>
                  </a:lnTo>
                  <a:lnTo>
                    <a:pt x="89" y="6"/>
                  </a:lnTo>
                  <a:lnTo>
                    <a:pt x="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73"/>
            <p:cNvSpPr/>
            <p:nvPr/>
          </p:nvSpPr>
          <p:spPr>
            <a:xfrm>
              <a:off x="6121604" y="2776668"/>
              <a:ext cx="3703" cy="7646"/>
            </a:xfrm>
            <a:custGeom>
              <a:avLst/>
              <a:gdLst/>
              <a:ahLst/>
              <a:cxnLst/>
              <a:rect l="l" t="t" r="r" b="b"/>
              <a:pathLst>
                <a:path w="77" h="159" extrusionOk="0">
                  <a:moveTo>
                    <a:pt x="58" y="0"/>
                  </a:moveTo>
                  <a:lnTo>
                    <a:pt x="0" y="151"/>
                  </a:lnTo>
                  <a:lnTo>
                    <a:pt x="19" y="159"/>
                  </a:lnTo>
                  <a:lnTo>
                    <a:pt x="76"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3"/>
            <p:cNvSpPr/>
            <p:nvPr/>
          </p:nvSpPr>
          <p:spPr>
            <a:xfrm>
              <a:off x="6107466" y="2775706"/>
              <a:ext cx="3655" cy="7646"/>
            </a:xfrm>
            <a:custGeom>
              <a:avLst/>
              <a:gdLst/>
              <a:ahLst/>
              <a:cxnLst/>
              <a:rect l="l" t="t" r="r" b="b"/>
              <a:pathLst>
                <a:path w="76" h="159" extrusionOk="0">
                  <a:moveTo>
                    <a:pt x="57" y="0"/>
                  </a:moveTo>
                  <a:lnTo>
                    <a:pt x="1" y="151"/>
                  </a:lnTo>
                  <a:lnTo>
                    <a:pt x="18" y="159"/>
                  </a:lnTo>
                  <a:lnTo>
                    <a:pt x="75" y="8"/>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73"/>
            <p:cNvSpPr/>
            <p:nvPr/>
          </p:nvSpPr>
          <p:spPr>
            <a:xfrm>
              <a:off x="6092558" y="2774071"/>
              <a:ext cx="3703" cy="7646"/>
            </a:xfrm>
            <a:custGeom>
              <a:avLst/>
              <a:gdLst/>
              <a:ahLst/>
              <a:cxnLst/>
              <a:rect l="l" t="t" r="r" b="b"/>
              <a:pathLst>
                <a:path w="77" h="159" extrusionOk="0">
                  <a:moveTo>
                    <a:pt x="58" y="0"/>
                  </a:moveTo>
                  <a:lnTo>
                    <a:pt x="0" y="151"/>
                  </a:lnTo>
                  <a:lnTo>
                    <a:pt x="19" y="158"/>
                  </a:lnTo>
                  <a:lnTo>
                    <a:pt x="76"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73"/>
            <p:cNvSpPr/>
            <p:nvPr/>
          </p:nvSpPr>
          <p:spPr>
            <a:xfrm>
              <a:off x="6078130" y="2772917"/>
              <a:ext cx="3703" cy="7598"/>
            </a:xfrm>
            <a:custGeom>
              <a:avLst/>
              <a:gdLst/>
              <a:ahLst/>
              <a:cxnLst/>
              <a:rect l="l" t="t" r="r" b="b"/>
              <a:pathLst>
                <a:path w="77" h="158" extrusionOk="0">
                  <a:moveTo>
                    <a:pt x="58" y="1"/>
                  </a:moveTo>
                  <a:lnTo>
                    <a:pt x="1" y="151"/>
                  </a:lnTo>
                  <a:lnTo>
                    <a:pt x="19" y="158"/>
                  </a:lnTo>
                  <a:lnTo>
                    <a:pt x="77" y="7"/>
                  </a:ln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73"/>
            <p:cNvSpPr/>
            <p:nvPr/>
          </p:nvSpPr>
          <p:spPr>
            <a:xfrm>
              <a:off x="6063703" y="2771667"/>
              <a:ext cx="3655" cy="7646"/>
            </a:xfrm>
            <a:custGeom>
              <a:avLst/>
              <a:gdLst/>
              <a:ahLst/>
              <a:cxnLst/>
              <a:rect l="l" t="t" r="r" b="b"/>
              <a:pathLst>
                <a:path w="76" h="159" extrusionOk="0">
                  <a:moveTo>
                    <a:pt x="58" y="0"/>
                  </a:moveTo>
                  <a:lnTo>
                    <a:pt x="1" y="151"/>
                  </a:lnTo>
                  <a:lnTo>
                    <a:pt x="20" y="159"/>
                  </a:lnTo>
                  <a:lnTo>
                    <a:pt x="75"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3"/>
            <p:cNvSpPr/>
            <p:nvPr/>
          </p:nvSpPr>
          <p:spPr>
            <a:xfrm>
              <a:off x="6012631" y="2853662"/>
              <a:ext cx="7839" cy="18563"/>
            </a:xfrm>
            <a:custGeom>
              <a:avLst/>
              <a:gdLst/>
              <a:ahLst/>
              <a:cxnLst/>
              <a:rect l="l" t="t" r="r" b="b"/>
              <a:pathLst>
                <a:path w="163" h="386" extrusionOk="0">
                  <a:moveTo>
                    <a:pt x="144" y="0"/>
                  </a:moveTo>
                  <a:lnTo>
                    <a:pt x="1" y="379"/>
                  </a:lnTo>
                  <a:lnTo>
                    <a:pt x="18" y="385"/>
                  </a:lnTo>
                  <a:lnTo>
                    <a:pt x="162" y="7"/>
                  </a:lnTo>
                  <a:lnTo>
                    <a:pt x="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73"/>
            <p:cNvSpPr/>
            <p:nvPr/>
          </p:nvSpPr>
          <p:spPr>
            <a:xfrm>
              <a:off x="6049084" y="2770320"/>
              <a:ext cx="3703" cy="7598"/>
            </a:xfrm>
            <a:custGeom>
              <a:avLst/>
              <a:gdLst/>
              <a:ahLst/>
              <a:cxnLst/>
              <a:rect l="l" t="t" r="r" b="b"/>
              <a:pathLst>
                <a:path w="77" h="158" extrusionOk="0">
                  <a:moveTo>
                    <a:pt x="58" y="0"/>
                  </a:moveTo>
                  <a:lnTo>
                    <a:pt x="1" y="151"/>
                  </a:lnTo>
                  <a:lnTo>
                    <a:pt x="19" y="157"/>
                  </a:lnTo>
                  <a:lnTo>
                    <a:pt x="77" y="7"/>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73"/>
            <p:cNvSpPr/>
            <p:nvPr/>
          </p:nvSpPr>
          <p:spPr>
            <a:xfrm>
              <a:off x="6014603" y="2802637"/>
              <a:ext cx="10724" cy="26065"/>
            </a:xfrm>
            <a:custGeom>
              <a:avLst/>
              <a:gdLst/>
              <a:ahLst/>
              <a:cxnLst/>
              <a:rect l="l" t="t" r="r" b="b"/>
              <a:pathLst>
                <a:path w="223" h="542" extrusionOk="0">
                  <a:moveTo>
                    <a:pt x="204" y="1"/>
                  </a:moveTo>
                  <a:lnTo>
                    <a:pt x="0" y="533"/>
                  </a:lnTo>
                  <a:lnTo>
                    <a:pt x="19" y="541"/>
                  </a:lnTo>
                  <a:lnTo>
                    <a:pt x="222" y="9"/>
                  </a:lnTo>
                  <a:lnTo>
                    <a:pt x="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73"/>
            <p:cNvSpPr/>
            <p:nvPr/>
          </p:nvSpPr>
          <p:spPr>
            <a:xfrm>
              <a:off x="6034656" y="2769118"/>
              <a:ext cx="3703" cy="7646"/>
            </a:xfrm>
            <a:custGeom>
              <a:avLst/>
              <a:gdLst/>
              <a:ahLst/>
              <a:cxnLst/>
              <a:rect l="l" t="t" r="r" b="b"/>
              <a:pathLst>
                <a:path w="77" h="159" extrusionOk="0">
                  <a:moveTo>
                    <a:pt x="58" y="1"/>
                  </a:moveTo>
                  <a:lnTo>
                    <a:pt x="1" y="151"/>
                  </a:lnTo>
                  <a:lnTo>
                    <a:pt x="19" y="159"/>
                  </a:lnTo>
                  <a:lnTo>
                    <a:pt x="77" y="7"/>
                  </a:ln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73"/>
            <p:cNvSpPr/>
            <p:nvPr/>
          </p:nvSpPr>
          <p:spPr>
            <a:xfrm>
              <a:off x="6018787" y="2751036"/>
              <a:ext cx="10724" cy="26065"/>
            </a:xfrm>
            <a:custGeom>
              <a:avLst/>
              <a:gdLst/>
              <a:ahLst/>
              <a:cxnLst/>
              <a:rect l="l" t="t" r="r" b="b"/>
              <a:pathLst>
                <a:path w="223" h="542" extrusionOk="0">
                  <a:moveTo>
                    <a:pt x="204" y="1"/>
                  </a:moveTo>
                  <a:lnTo>
                    <a:pt x="0" y="535"/>
                  </a:lnTo>
                  <a:lnTo>
                    <a:pt x="19" y="541"/>
                  </a:lnTo>
                  <a:lnTo>
                    <a:pt x="222" y="9"/>
                  </a:lnTo>
                  <a:lnTo>
                    <a:pt x="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3"/>
            <p:cNvSpPr/>
            <p:nvPr/>
          </p:nvSpPr>
          <p:spPr>
            <a:xfrm>
              <a:off x="6140793" y="2443686"/>
              <a:ext cx="5482" cy="12455"/>
            </a:xfrm>
            <a:custGeom>
              <a:avLst/>
              <a:gdLst/>
              <a:ahLst/>
              <a:cxnLst/>
              <a:rect l="l" t="t" r="r" b="b"/>
              <a:pathLst>
                <a:path w="114" h="259" extrusionOk="0">
                  <a:moveTo>
                    <a:pt x="95" y="0"/>
                  </a:moveTo>
                  <a:lnTo>
                    <a:pt x="0" y="252"/>
                  </a:lnTo>
                  <a:lnTo>
                    <a:pt x="19" y="258"/>
                  </a:lnTo>
                  <a:lnTo>
                    <a:pt x="114" y="7"/>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73"/>
            <p:cNvSpPr/>
            <p:nvPr/>
          </p:nvSpPr>
          <p:spPr>
            <a:xfrm>
              <a:off x="6023307" y="2699819"/>
              <a:ext cx="10676" cy="26017"/>
            </a:xfrm>
            <a:custGeom>
              <a:avLst/>
              <a:gdLst/>
              <a:ahLst/>
              <a:cxnLst/>
              <a:rect l="l" t="t" r="r" b="b"/>
              <a:pathLst>
                <a:path w="222" h="541" extrusionOk="0">
                  <a:moveTo>
                    <a:pt x="204" y="1"/>
                  </a:moveTo>
                  <a:lnTo>
                    <a:pt x="1" y="533"/>
                  </a:lnTo>
                  <a:lnTo>
                    <a:pt x="19" y="541"/>
                  </a:lnTo>
                  <a:lnTo>
                    <a:pt x="221" y="8"/>
                  </a:lnTo>
                  <a:lnTo>
                    <a:pt x="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3"/>
            <p:cNvSpPr/>
            <p:nvPr/>
          </p:nvSpPr>
          <p:spPr>
            <a:xfrm>
              <a:off x="6005946" y="2766809"/>
              <a:ext cx="3703" cy="7646"/>
            </a:xfrm>
            <a:custGeom>
              <a:avLst/>
              <a:gdLst/>
              <a:ahLst/>
              <a:cxnLst/>
              <a:rect l="l" t="t" r="r" b="b"/>
              <a:pathLst>
                <a:path w="77" h="159" extrusionOk="0">
                  <a:moveTo>
                    <a:pt x="57" y="0"/>
                  </a:moveTo>
                  <a:lnTo>
                    <a:pt x="0" y="151"/>
                  </a:lnTo>
                  <a:lnTo>
                    <a:pt x="19" y="159"/>
                  </a:lnTo>
                  <a:lnTo>
                    <a:pt x="76" y="8"/>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73"/>
            <p:cNvSpPr/>
            <p:nvPr/>
          </p:nvSpPr>
          <p:spPr>
            <a:xfrm>
              <a:off x="6126365" y="2442436"/>
              <a:ext cx="5530" cy="12503"/>
            </a:xfrm>
            <a:custGeom>
              <a:avLst/>
              <a:gdLst/>
              <a:ahLst/>
              <a:cxnLst/>
              <a:rect l="l" t="t" r="r" b="b"/>
              <a:pathLst>
                <a:path w="115" h="260" extrusionOk="0">
                  <a:moveTo>
                    <a:pt x="95" y="0"/>
                  </a:moveTo>
                  <a:lnTo>
                    <a:pt x="1" y="252"/>
                  </a:lnTo>
                  <a:lnTo>
                    <a:pt x="18" y="259"/>
                  </a:lnTo>
                  <a:lnTo>
                    <a:pt x="114" y="8"/>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73"/>
            <p:cNvSpPr/>
            <p:nvPr/>
          </p:nvSpPr>
          <p:spPr>
            <a:xfrm>
              <a:off x="6028164" y="2648890"/>
              <a:ext cx="10676" cy="25969"/>
            </a:xfrm>
            <a:custGeom>
              <a:avLst/>
              <a:gdLst/>
              <a:ahLst/>
              <a:cxnLst/>
              <a:rect l="l" t="t" r="r" b="b"/>
              <a:pathLst>
                <a:path w="222" h="540" extrusionOk="0">
                  <a:moveTo>
                    <a:pt x="203" y="1"/>
                  </a:moveTo>
                  <a:lnTo>
                    <a:pt x="1" y="533"/>
                  </a:lnTo>
                  <a:lnTo>
                    <a:pt x="18" y="539"/>
                  </a:lnTo>
                  <a:lnTo>
                    <a:pt x="221" y="7"/>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3"/>
            <p:cNvSpPr/>
            <p:nvPr/>
          </p:nvSpPr>
          <p:spPr>
            <a:xfrm>
              <a:off x="5991423" y="2765559"/>
              <a:ext cx="3703" cy="7646"/>
            </a:xfrm>
            <a:custGeom>
              <a:avLst/>
              <a:gdLst/>
              <a:ahLst/>
              <a:cxnLst/>
              <a:rect l="l" t="t" r="r" b="b"/>
              <a:pathLst>
                <a:path w="77" h="159" extrusionOk="0">
                  <a:moveTo>
                    <a:pt x="58" y="0"/>
                  </a:moveTo>
                  <a:lnTo>
                    <a:pt x="1" y="151"/>
                  </a:lnTo>
                  <a:lnTo>
                    <a:pt x="19" y="158"/>
                  </a:lnTo>
                  <a:lnTo>
                    <a:pt x="77"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3"/>
            <p:cNvSpPr/>
            <p:nvPr/>
          </p:nvSpPr>
          <p:spPr>
            <a:xfrm>
              <a:off x="6112804" y="2442051"/>
              <a:ext cx="5482" cy="12407"/>
            </a:xfrm>
            <a:custGeom>
              <a:avLst/>
              <a:gdLst/>
              <a:ahLst/>
              <a:cxnLst/>
              <a:rect l="l" t="t" r="r" b="b"/>
              <a:pathLst>
                <a:path w="114" h="258" extrusionOk="0">
                  <a:moveTo>
                    <a:pt x="96" y="0"/>
                  </a:moveTo>
                  <a:lnTo>
                    <a:pt x="0" y="252"/>
                  </a:lnTo>
                  <a:lnTo>
                    <a:pt x="19" y="258"/>
                  </a:lnTo>
                  <a:lnTo>
                    <a:pt x="113" y="6"/>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3"/>
            <p:cNvSpPr/>
            <p:nvPr/>
          </p:nvSpPr>
          <p:spPr>
            <a:xfrm>
              <a:off x="6032348" y="2597289"/>
              <a:ext cx="10676" cy="26017"/>
            </a:xfrm>
            <a:custGeom>
              <a:avLst/>
              <a:gdLst/>
              <a:ahLst/>
              <a:cxnLst/>
              <a:rect l="l" t="t" r="r" b="b"/>
              <a:pathLst>
                <a:path w="222" h="541" extrusionOk="0">
                  <a:moveTo>
                    <a:pt x="203" y="1"/>
                  </a:moveTo>
                  <a:lnTo>
                    <a:pt x="1" y="533"/>
                  </a:lnTo>
                  <a:lnTo>
                    <a:pt x="18" y="541"/>
                  </a:lnTo>
                  <a:lnTo>
                    <a:pt x="221" y="8"/>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3"/>
            <p:cNvSpPr/>
            <p:nvPr/>
          </p:nvSpPr>
          <p:spPr>
            <a:xfrm>
              <a:off x="5976563" y="2763876"/>
              <a:ext cx="3703" cy="7694"/>
            </a:xfrm>
            <a:custGeom>
              <a:avLst/>
              <a:gdLst/>
              <a:ahLst/>
              <a:cxnLst/>
              <a:rect l="l" t="t" r="r" b="b"/>
              <a:pathLst>
                <a:path w="77" h="160" extrusionOk="0">
                  <a:moveTo>
                    <a:pt x="58" y="1"/>
                  </a:moveTo>
                  <a:lnTo>
                    <a:pt x="1" y="153"/>
                  </a:lnTo>
                  <a:lnTo>
                    <a:pt x="19" y="159"/>
                  </a:lnTo>
                  <a:lnTo>
                    <a:pt x="77" y="9"/>
                  </a:ln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3"/>
            <p:cNvSpPr/>
            <p:nvPr/>
          </p:nvSpPr>
          <p:spPr>
            <a:xfrm>
              <a:off x="6097607" y="2440175"/>
              <a:ext cx="5578" cy="12455"/>
            </a:xfrm>
            <a:custGeom>
              <a:avLst/>
              <a:gdLst/>
              <a:ahLst/>
              <a:cxnLst/>
              <a:rect l="l" t="t" r="r" b="b"/>
              <a:pathLst>
                <a:path w="116" h="259" extrusionOk="0">
                  <a:moveTo>
                    <a:pt x="97" y="0"/>
                  </a:moveTo>
                  <a:lnTo>
                    <a:pt x="1" y="252"/>
                  </a:lnTo>
                  <a:lnTo>
                    <a:pt x="20" y="258"/>
                  </a:lnTo>
                  <a:lnTo>
                    <a:pt x="116" y="8"/>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3"/>
            <p:cNvSpPr/>
            <p:nvPr/>
          </p:nvSpPr>
          <p:spPr>
            <a:xfrm>
              <a:off x="6036821" y="2546072"/>
              <a:ext cx="10676" cy="25969"/>
            </a:xfrm>
            <a:custGeom>
              <a:avLst/>
              <a:gdLst/>
              <a:ahLst/>
              <a:cxnLst/>
              <a:rect l="l" t="t" r="r" b="b"/>
              <a:pathLst>
                <a:path w="222" h="540" extrusionOk="0">
                  <a:moveTo>
                    <a:pt x="204" y="0"/>
                  </a:moveTo>
                  <a:lnTo>
                    <a:pt x="1" y="533"/>
                  </a:lnTo>
                  <a:lnTo>
                    <a:pt x="20" y="539"/>
                  </a:lnTo>
                  <a:lnTo>
                    <a:pt x="221" y="7"/>
                  </a:lnTo>
                  <a:lnTo>
                    <a:pt x="2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73"/>
            <p:cNvSpPr/>
            <p:nvPr/>
          </p:nvSpPr>
          <p:spPr>
            <a:xfrm>
              <a:off x="5962232" y="2762770"/>
              <a:ext cx="3655" cy="7646"/>
            </a:xfrm>
            <a:custGeom>
              <a:avLst/>
              <a:gdLst/>
              <a:ahLst/>
              <a:cxnLst/>
              <a:rect l="l" t="t" r="r" b="b"/>
              <a:pathLst>
                <a:path w="76" h="159" extrusionOk="0">
                  <a:moveTo>
                    <a:pt x="58" y="1"/>
                  </a:moveTo>
                  <a:lnTo>
                    <a:pt x="1" y="151"/>
                  </a:lnTo>
                  <a:lnTo>
                    <a:pt x="18" y="159"/>
                  </a:lnTo>
                  <a:lnTo>
                    <a:pt x="75" y="8"/>
                  </a:ln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3"/>
            <p:cNvSpPr/>
            <p:nvPr/>
          </p:nvSpPr>
          <p:spPr>
            <a:xfrm>
              <a:off x="6058558" y="2375782"/>
              <a:ext cx="5434" cy="12551"/>
            </a:xfrm>
            <a:custGeom>
              <a:avLst/>
              <a:gdLst/>
              <a:ahLst/>
              <a:cxnLst/>
              <a:rect l="l" t="t" r="r" b="b"/>
              <a:pathLst>
                <a:path w="113" h="261" extrusionOk="0">
                  <a:moveTo>
                    <a:pt x="95" y="1"/>
                  </a:moveTo>
                  <a:lnTo>
                    <a:pt x="1" y="254"/>
                  </a:lnTo>
                  <a:lnTo>
                    <a:pt x="19" y="260"/>
                  </a:lnTo>
                  <a:lnTo>
                    <a:pt x="113" y="9"/>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3"/>
            <p:cNvSpPr/>
            <p:nvPr/>
          </p:nvSpPr>
          <p:spPr>
            <a:xfrm>
              <a:off x="5947805" y="2761664"/>
              <a:ext cx="3751" cy="7598"/>
            </a:xfrm>
            <a:custGeom>
              <a:avLst/>
              <a:gdLst/>
              <a:ahLst/>
              <a:cxnLst/>
              <a:rect l="l" t="t" r="r" b="b"/>
              <a:pathLst>
                <a:path w="78" h="158" extrusionOk="0">
                  <a:moveTo>
                    <a:pt x="58" y="0"/>
                  </a:moveTo>
                  <a:lnTo>
                    <a:pt x="1" y="151"/>
                  </a:lnTo>
                  <a:lnTo>
                    <a:pt x="20" y="157"/>
                  </a:lnTo>
                  <a:lnTo>
                    <a:pt x="77"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3"/>
            <p:cNvSpPr/>
            <p:nvPr/>
          </p:nvSpPr>
          <p:spPr>
            <a:xfrm>
              <a:off x="6068657" y="2437627"/>
              <a:ext cx="5482" cy="12503"/>
            </a:xfrm>
            <a:custGeom>
              <a:avLst/>
              <a:gdLst/>
              <a:ahLst/>
              <a:cxnLst/>
              <a:rect l="l" t="t" r="r" b="b"/>
              <a:pathLst>
                <a:path w="114" h="260" extrusionOk="0">
                  <a:moveTo>
                    <a:pt x="97" y="1"/>
                  </a:moveTo>
                  <a:lnTo>
                    <a:pt x="0" y="252"/>
                  </a:lnTo>
                  <a:lnTo>
                    <a:pt x="19" y="260"/>
                  </a:lnTo>
                  <a:lnTo>
                    <a:pt x="114" y="8"/>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3"/>
            <p:cNvSpPr/>
            <p:nvPr/>
          </p:nvSpPr>
          <p:spPr>
            <a:xfrm>
              <a:off x="5932800" y="2759884"/>
              <a:ext cx="3703" cy="7646"/>
            </a:xfrm>
            <a:custGeom>
              <a:avLst/>
              <a:gdLst/>
              <a:ahLst/>
              <a:cxnLst/>
              <a:rect l="l" t="t" r="r" b="b"/>
              <a:pathLst>
                <a:path w="77" h="159" extrusionOk="0">
                  <a:moveTo>
                    <a:pt x="58" y="0"/>
                  </a:moveTo>
                  <a:lnTo>
                    <a:pt x="1" y="151"/>
                  </a:lnTo>
                  <a:lnTo>
                    <a:pt x="19" y="158"/>
                  </a:lnTo>
                  <a:lnTo>
                    <a:pt x="77"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3"/>
            <p:cNvSpPr/>
            <p:nvPr/>
          </p:nvSpPr>
          <p:spPr>
            <a:xfrm>
              <a:off x="6032300" y="2375733"/>
              <a:ext cx="5482" cy="12503"/>
            </a:xfrm>
            <a:custGeom>
              <a:avLst/>
              <a:gdLst/>
              <a:ahLst/>
              <a:cxnLst/>
              <a:rect l="l" t="t" r="r" b="b"/>
              <a:pathLst>
                <a:path w="114" h="260" extrusionOk="0">
                  <a:moveTo>
                    <a:pt x="95" y="0"/>
                  </a:moveTo>
                  <a:lnTo>
                    <a:pt x="0" y="253"/>
                  </a:lnTo>
                  <a:lnTo>
                    <a:pt x="19" y="260"/>
                  </a:lnTo>
                  <a:lnTo>
                    <a:pt x="114" y="8"/>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73"/>
            <p:cNvSpPr/>
            <p:nvPr/>
          </p:nvSpPr>
          <p:spPr>
            <a:xfrm>
              <a:off x="5918565" y="2758826"/>
              <a:ext cx="3703" cy="7598"/>
            </a:xfrm>
            <a:custGeom>
              <a:avLst/>
              <a:gdLst/>
              <a:ahLst/>
              <a:cxnLst/>
              <a:rect l="l" t="t" r="r" b="b"/>
              <a:pathLst>
                <a:path w="77" h="158" extrusionOk="0">
                  <a:moveTo>
                    <a:pt x="58" y="0"/>
                  </a:moveTo>
                  <a:lnTo>
                    <a:pt x="0" y="151"/>
                  </a:lnTo>
                  <a:lnTo>
                    <a:pt x="19" y="157"/>
                  </a:lnTo>
                  <a:lnTo>
                    <a:pt x="76"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73"/>
            <p:cNvSpPr/>
            <p:nvPr/>
          </p:nvSpPr>
          <p:spPr>
            <a:xfrm>
              <a:off x="6039321" y="2434789"/>
              <a:ext cx="5578" cy="12455"/>
            </a:xfrm>
            <a:custGeom>
              <a:avLst/>
              <a:gdLst/>
              <a:ahLst/>
              <a:cxnLst/>
              <a:rect l="l" t="t" r="r" b="b"/>
              <a:pathLst>
                <a:path w="116" h="259" extrusionOk="0">
                  <a:moveTo>
                    <a:pt x="96" y="1"/>
                  </a:moveTo>
                  <a:lnTo>
                    <a:pt x="0" y="252"/>
                  </a:lnTo>
                  <a:lnTo>
                    <a:pt x="19" y="258"/>
                  </a:lnTo>
                  <a:lnTo>
                    <a:pt x="115" y="8"/>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3"/>
            <p:cNvSpPr/>
            <p:nvPr/>
          </p:nvSpPr>
          <p:spPr>
            <a:xfrm>
              <a:off x="5904379" y="2757864"/>
              <a:ext cx="3703" cy="7646"/>
            </a:xfrm>
            <a:custGeom>
              <a:avLst/>
              <a:gdLst/>
              <a:ahLst/>
              <a:cxnLst/>
              <a:rect l="l" t="t" r="r" b="b"/>
              <a:pathLst>
                <a:path w="77" h="159" extrusionOk="0">
                  <a:moveTo>
                    <a:pt x="58" y="0"/>
                  </a:moveTo>
                  <a:lnTo>
                    <a:pt x="0" y="151"/>
                  </a:lnTo>
                  <a:lnTo>
                    <a:pt x="19" y="158"/>
                  </a:lnTo>
                  <a:lnTo>
                    <a:pt x="76" y="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3"/>
            <p:cNvSpPr/>
            <p:nvPr/>
          </p:nvSpPr>
          <p:spPr>
            <a:xfrm>
              <a:off x="6024750" y="2433443"/>
              <a:ext cx="5482" cy="12503"/>
            </a:xfrm>
            <a:custGeom>
              <a:avLst/>
              <a:gdLst/>
              <a:ahLst/>
              <a:cxnLst/>
              <a:rect l="l" t="t" r="r" b="b"/>
              <a:pathLst>
                <a:path w="114" h="260" extrusionOk="0">
                  <a:moveTo>
                    <a:pt x="97" y="1"/>
                  </a:moveTo>
                  <a:lnTo>
                    <a:pt x="0" y="252"/>
                  </a:lnTo>
                  <a:lnTo>
                    <a:pt x="19" y="260"/>
                  </a:lnTo>
                  <a:lnTo>
                    <a:pt x="114" y="8"/>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3"/>
            <p:cNvSpPr/>
            <p:nvPr/>
          </p:nvSpPr>
          <p:spPr>
            <a:xfrm>
              <a:off x="5889855" y="2756662"/>
              <a:ext cx="3751" cy="7598"/>
            </a:xfrm>
            <a:custGeom>
              <a:avLst/>
              <a:gdLst/>
              <a:ahLst/>
              <a:cxnLst/>
              <a:rect l="l" t="t" r="r" b="b"/>
              <a:pathLst>
                <a:path w="78" h="158" extrusionOk="0">
                  <a:moveTo>
                    <a:pt x="58" y="0"/>
                  </a:moveTo>
                  <a:lnTo>
                    <a:pt x="1" y="151"/>
                  </a:lnTo>
                  <a:lnTo>
                    <a:pt x="20" y="157"/>
                  </a:lnTo>
                  <a:lnTo>
                    <a:pt x="77"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73"/>
            <p:cNvSpPr/>
            <p:nvPr/>
          </p:nvSpPr>
          <p:spPr>
            <a:xfrm>
              <a:off x="6010323" y="2432240"/>
              <a:ext cx="5482" cy="12455"/>
            </a:xfrm>
            <a:custGeom>
              <a:avLst/>
              <a:gdLst/>
              <a:ahLst/>
              <a:cxnLst/>
              <a:rect l="l" t="t" r="r" b="b"/>
              <a:pathLst>
                <a:path w="114" h="259" extrusionOk="0">
                  <a:moveTo>
                    <a:pt x="95" y="1"/>
                  </a:moveTo>
                  <a:lnTo>
                    <a:pt x="1" y="252"/>
                  </a:lnTo>
                  <a:lnTo>
                    <a:pt x="19" y="259"/>
                  </a:lnTo>
                  <a:lnTo>
                    <a:pt x="114" y="9"/>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73"/>
            <p:cNvSpPr/>
            <p:nvPr/>
          </p:nvSpPr>
          <p:spPr>
            <a:xfrm>
              <a:off x="5874995" y="2755027"/>
              <a:ext cx="3751" cy="7550"/>
            </a:xfrm>
            <a:custGeom>
              <a:avLst/>
              <a:gdLst/>
              <a:ahLst/>
              <a:cxnLst/>
              <a:rect l="l" t="t" r="r" b="b"/>
              <a:pathLst>
                <a:path w="78" h="157" extrusionOk="0">
                  <a:moveTo>
                    <a:pt x="58" y="0"/>
                  </a:moveTo>
                  <a:lnTo>
                    <a:pt x="1" y="151"/>
                  </a:lnTo>
                  <a:lnTo>
                    <a:pt x="20" y="157"/>
                  </a:lnTo>
                  <a:lnTo>
                    <a:pt x="77" y="6"/>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73"/>
            <p:cNvSpPr/>
            <p:nvPr/>
          </p:nvSpPr>
          <p:spPr>
            <a:xfrm>
              <a:off x="5996136" y="2431279"/>
              <a:ext cx="5482" cy="12455"/>
            </a:xfrm>
            <a:custGeom>
              <a:avLst/>
              <a:gdLst/>
              <a:ahLst/>
              <a:cxnLst/>
              <a:rect l="l" t="t" r="r" b="b"/>
              <a:pathLst>
                <a:path w="114" h="259" extrusionOk="0">
                  <a:moveTo>
                    <a:pt x="95" y="1"/>
                  </a:moveTo>
                  <a:lnTo>
                    <a:pt x="1" y="251"/>
                  </a:lnTo>
                  <a:lnTo>
                    <a:pt x="18" y="258"/>
                  </a:lnTo>
                  <a:lnTo>
                    <a:pt x="114" y="7"/>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73"/>
            <p:cNvSpPr/>
            <p:nvPr/>
          </p:nvSpPr>
          <p:spPr>
            <a:xfrm>
              <a:off x="5833349" y="2753729"/>
              <a:ext cx="30874" cy="79204"/>
            </a:xfrm>
            <a:custGeom>
              <a:avLst/>
              <a:gdLst/>
              <a:ahLst/>
              <a:cxnLst/>
              <a:rect l="l" t="t" r="r" b="b"/>
              <a:pathLst>
                <a:path w="642" h="1647" extrusionOk="0">
                  <a:moveTo>
                    <a:pt x="625" y="1"/>
                  </a:moveTo>
                  <a:lnTo>
                    <a:pt x="0" y="1640"/>
                  </a:lnTo>
                  <a:lnTo>
                    <a:pt x="19" y="1647"/>
                  </a:lnTo>
                  <a:lnTo>
                    <a:pt x="642" y="8"/>
                  </a:lnTo>
                  <a:lnTo>
                    <a:pt x="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73"/>
            <p:cNvSpPr/>
            <p:nvPr/>
          </p:nvSpPr>
          <p:spPr>
            <a:xfrm>
              <a:off x="5981276" y="2429740"/>
              <a:ext cx="5482" cy="12407"/>
            </a:xfrm>
            <a:custGeom>
              <a:avLst/>
              <a:gdLst/>
              <a:ahLst/>
              <a:cxnLst/>
              <a:rect l="l" t="t" r="r" b="b"/>
              <a:pathLst>
                <a:path w="114" h="258" extrusionOk="0">
                  <a:moveTo>
                    <a:pt x="97" y="0"/>
                  </a:moveTo>
                  <a:lnTo>
                    <a:pt x="1" y="250"/>
                  </a:lnTo>
                  <a:lnTo>
                    <a:pt x="19" y="258"/>
                  </a:lnTo>
                  <a:lnTo>
                    <a:pt x="114" y="6"/>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73"/>
            <p:cNvSpPr/>
            <p:nvPr/>
          </p:nvSpPr>
          <p:spPr>
            <a:xfrm>
              <a:off x="5837917" y="2738580"/>
              <a:ext cx="17120" cy="43137"/>
            </a:xfrm>
            <a:custGeom>
              <a:avLst/>
              <a:gdLst/>
              <a:ahLst/>
              <a:cxnLst/>
              <a:rect l="l" t="t" r="r" b="b"/>
              <a:pathLst>
                <a:path w="356" h="897" extrusionOk="0">
                  <a:moveTo>
                    <a:pt x="337" y="0"/>
                  </a:moveTo>
                  <a:lnTo>
                    <a:pt x="0" y="889"/>
                  </a:lnTo>
                  <a:lnTo>
                    <a:pt x="17" y="896"/>
                  </a:lnTo>
                  <a:lnTo>
                    <a:pt x="356" y="8"/>
                  </a:lnTo>
                  <a:lnTo>
                    <a:pt x="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73"/>
            <p:cNvSpPr/>
            <p:nvPr/>
          </p:nvSpPr>
          <p:spPr>
            <a:xfrm>
              <a:off x="5967762" y="2429259"/>
              <a:ext cx="5482" cy="12455"/>
            </a:xfrm>
            <a:custGeom>
              <a:avLst/>
              <a:gdLst/>
              <a:ahLst/>
              <a:cxnLst/>
              <a:rect l="l" t="t" r="r" b="b"/>
              <a:pathLst>
                <a:path w="114" h="259" extrusionOk="0">
                  <a:moveTo>
                    <a:pt x="95" y="1"/>
                  </a:moveTo>
                  <a:lnTo>
                    <a:pt x="1" y="252"/>
                  </a:lnTo>
                  <a:lnTo>
                    <a:pt x="18" y="258"/>
                  </a:lnTo>
                  <a:lnTo>
                    <a:pt x="114" y="7"/>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3"/>
            <p:cNvSpPr/>
            <p:nvPr/>
          </p:nvSpPr>
          <p:spPr>
            <a:xfrm>
              <a:off x="5952325" y="2427095"/>
              <a:ext cx="5482" cy="12503"/>
            </a:xfrm>
            <a:custGeom>
              <a:avLst/>
              <a:gdLst/>
              <a:ahLst/>
              <a:cxnLst/>
              <a:rect l="l" t="t" r="r" b="b"/>
              <a:pathLst>
                <a:path w="114" h="260" extrusionOk="0">
                  <a:moveTo>
                    <a:pt x="95" y="1"/>
                  </a:moveTo>
                  <a:lnTo>
                    <a:pt x="0" y="252"/>
                  </a:lnTo>
                  <a:lnTo>
                    <a:pt x="17" y="260"/>
                  </a:lnTo>
                  <a:lnTo>
                    <a:pt x="113" y="8"/>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3"/>
            <p:cNvSpPr/>
            <p:nvPr/>
          </p:nvSpPr>
          <p:spPr>
            <a:xfrm>
              <a:off x="5842149" y="2687123"/>
              <a:ext cx="17168" cy="43041"/>
            </a:xfrm>
            <a:custGeom>
              <a:avLst/>
              <a:gdLst/>
              <a:ahLst/>
              <a:cxnLst/>
              <a:rect l="l" t="t" r="r" b="b"/>
              <a:pathLst>
                <a:path w="357" h="895" extrusionOk="0">
                  <a:moveTo>
                    <a:pt x="339" y="1"/>
                  </a:moveTo>
                  <a:lnTo>
                    <a:pt x="1" y="889"/>
                  </a:lnTo>
                  <a:lnTo>
                    <a:pt x="19" y="895"/>
                  </a:lnTo>
                  <a:lnTo>
                    <a:pt x="356"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3"/>
            <p:cNvSpPr/>
            <p:nvPr/>
          </p:nvSpPr>
          <p:spPr>
            <a:xfrm>
              <a:off x="5937754" y="2425844"/>
              <a:ext cx="5482" cy="12455"/>
            </a:xfrm>
            <a:custGeom>
              <a:avLst/>
              <a:gdLst/>
              <a:ahLst/>
              <a:cxnLst/>
              <a:rect l="l" t="t" r="r" b="b"/>
              <a:pathLst>
                <a:path w="114" h="259" extrusionOk="0">
                  <a:moveTo>
                    <a:pt x="95" y="0"/>
                  </a:moveTo>
                  <a:lnTo>
                    <a:pt x="0" y="252"/>
                  </a:lnTo>
                  <a:lnTo>
                    <a:pt x="19" y="258"/>
                  </a:lnTo>
                  <a:lnTo>
                    <a:pt x="114" y="6"/>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3"/>
            <p:cNvSpPr/>
            <p:nvPr/>
          </p:nvSpPr>
          <p:spPr>
            <a:xfrm>
              <a:off x="5846718" y="2642013"/>
              <a:ext cx="14812" cy="36933"/>
            </a:xfrm>
            <a:custGeom>
              <a:avLst/>
              <a:gdLst/>
              <a:ahLst/>
              <a:cxnLst/>
              <a:rect l="l" t="t" r="r" b="b"/>
              <a:pathLst>
                <a:path w="308" h="768" extrusionOk="0">
                  <a:moveTo>
                    <a:pt x="289" y="1"/>
                  </a:moveTo>
                  <a:lnTo>
                    <a:pt x="0" y="760"/>
                  </a:lnTo>
                  <a:lnTo>
                    <a:pt x="19" y="768"/>
                  </a:lnTo>
                  <a:lnTo>
                    <a:pt x="308" y="7"/>
                  </a:lnTo>
                  <a:lnTo>
                    <a:pt x="2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3"/>
            <p:cNvSpPr/>
            <p:nvPr/>
          </p:nvSpPr>
          <p:spPr>
            <a:xfrm>
              <a:off x="5923278" y="2424546"/>
              <a:ext cx="5530" cy="12551"/>
            </a:xfrm>
            <a:custGeom>
              <a:avLst/>
              <a:gdLst/>
              <a:ahLst/>
              <a:cxnLst/>
              <a:rect l="l" t="t" r="r" b="b"/>
              <a:pathLst>
                <a:path w="115" h="261" extrusionOk="0">
                  <a:moveTo>
                    <a:pt x="96" y="1"/>
                  </a:moveTo>
                  <a:lnTo>
                    <a:pt x="0" y="252"/>
                  </a:lnTo>
                  <a:lnTo>
                    <a:pt x="19" y="260"/>
                  </a:lnTo>
                  <a:lnTo>
                    <a:pt x="115" y="9"/>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3"/>
            <p:cNvSpPr/>
            <p:nvPr/>
          </p:nvSpPr>
          <p:spPr>
            <a:xfrm>
              <a:off x="5908755" y="2423295"/>
              <a:ext cx="5530" cy="12455"/>
            </a:xfrm>
            <a:custGeom>
              <a:avLst/>
              <a:gdLst/>
              <a:ahLst/>
              <a:cxnLst/>
              <a:rect l="l" t="t" r="r" b="b"/>
              <a:pathLst>
                <a:path w="115" h="259" extrusionOk="0">
                  <a:moveTo>
                    <a:pt x="96" y="0"/>
                  </a:moveTo>
                  <a:lnTo>
                    <a:pt x="1" y="252"/>
                  </a:lnTo>
                  <a:lnTo>
                    <a:pt x="18" y="258"/>
                  </a:lnTo>
                  <a:lnTo>
                    <a:pt x="114" y="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3"/>
            <p:cNvSpPr/>
            <p:nvPr/>
          </p:nvSpPr>
          <p:spPr>
            <a:xfrm>
              <a:off x="5863742" y="2532991"/>
              <a:ext cx="8800" cy="21112"/>
            </a:xfrm>
            <a:custGeom>
              <a:avLst/>
              <a:gdLst/>
              <a:ahLst/>
              <a:cxnLst/>
              <a:rect l="l" t="t" r="r" b="b"/>
              <a:pathLst>
                <a:path w="183" h="439" extrusionOk="0">
                  <a:moveTo>
                    <a:pt x="165" y="1"/>
                  </a:moveTo>
                  <a:lnTo>
                    <a:pt x="0" y="431"/>
                  </a:lnTo>
                  <a:lnTo>
                    <a:pt x="19" y="438"/>
                  </a:lnTo>
                  <a:lnTo>
                    <a:pt x="182" y="8"/>
                  </a:lnTo>
                  <a:lnTo>
                    <a:pt x="1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3"/>
            <p:cNvSpPr/>
            <p:nvPr/>
          </p:nvSpPr>
          <p:spPr>
            <a:xfrm>
              <a:off x="5894280" y="2422045"/>
              <a:ext cx="5482" cy="12503"/>
            </a:xfrm>
            <a:custGeom>
              <a:avLst/>
              <a:gdLst/>
              <a:ahLst/>
              <a:cxnLst/>
              <a:rect l="l" t="t" r="r" b="b"/>
              <a:pathLst>
                <a:path w="114" h="260" extrusionOk="0">
                  <a:moveTo>
                    <a:pt x="95" y="0"/>
                  </a:moveTo>
                  <a:lnTo>
                    <a:pt x="1" y="252"/>
                  </a:lnTo>
                  <a:lnTo>
                    <a:pt x="19" y="259"/>
                  </a:lnTo>
                  <a:lnTo>
                    <a:pt x="114" y="8"/>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3"/>
            <p:cNvSpPr/>
            <p:nvPr/>
          </p:nvSpPr>
          <p:spPr>
            <a:xfrm>
              <a:off x="5860231" y="2482063"/>
              <a:ext cx="17168" cy="43041"/>
            </a:xfrm>
            <a:custGeom>
              <a:avLst/>
              <a:gdLst/>
              <a:ahLst/>
              <a:cxnLst/>
              <a:rect l="l" t="t" r="r" b="b"/>
              <a:pathLst>
                <a:path w="357" h="895" extrusionOk="0">
                  <a:moveTo>
                    <a:pt x="339" y="1"/>
                  </a:moveTo>
                  <a:lnTo>
                    <a:pt x="0" y="889"/>
                  </a:lnTo>
                  <a:lnTo>
                    <a:pt x="19" y="895"/>
                  </a:lnTo>
                  <a:lnTo>
                    <a:pt x="356" y="7"/>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3"/>
            <p:cNvSpPr/>
            <p:nvPr/>
          </p:nvSpPr>
          <p:spPr>
            <a:xfrm>
              <a:off x="5864127" y="2420458"/>
              <a:ext cx="20775" cy="52851"/>
            </a:xfrm>
            <a:custGeom>
              <a:avLst/>
              <a:gdLst/>
              <a:ahLst/>
              <a:cxnLst/>
              <a:rect l="l" t="t" r="r" b="b"/>
              <a:pathLst>
                <a:path w="432" h="1099" extrusionOk="0">
                  <a:moveTo>
                    <a:pt x="415" y="0"/>
                  </a:moveTo>
                  <a:lnTo>
                    <a:pt x="0" y="1091"/>
                  </a:lnTo>
                  <a:lnTo>
                    <a:pt x="19" y="1098"/>
                  </a:lnTo>
                  <a:lnTo>
                    <a:pt x="432" y="8"/>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3"/>
            <p:cNvSpPr/>
            <p:nvPr/>
          </p:nvSpPr>
          <p:spPr>
            <a:xfrm>
              <a:off x="5868888" y="2419496"/>
              <a:ext cx="1827" cy="2789"/>
            </a:xfrm>
            <a:custGeom>
              <a:avLst/>
              <a:gdLst/>
              <a:ahLst/>
              <a:cxnLst/>
              <a:rect l="l" t="t" r="r" b="b"/>
              <a:pathLst>
                <a:path w="38" h="58" extrusionOk="0">
                  <a:moveTo>
                    <a:pt x="19" y="0"/>
                  </a:moveTo>
                  <a:lnTo>
                    <a:pt x="1" y="50"/>
                  </a:lnTo>
                  <a:lnTo>
                    <a:pt x="18" y="58"/>
                  </a:lnTo>
                  <a:lnTo>
                    <a:pt x="38" y="7"/>
                  </a:lnTo>
                  <a:lnTo>
                    <a:pt x="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3"/>
            <p:cNvSpPr/>
            <p:nvPr/>
          </p:nvSpPr>
          <p:spPr>
            <a:xfrm>
              <a:off x="6106456" y="3065454"/>
              <a:ext cx="5482" cy="12407"/>
            </a:xfrm>
            <a:custGeom>
              <a:avLst/>
              <a:gdLst/>
              <a:ahLst/>
              <a:cxnLst/>
              <a:rect l="l" t="t" r="r" b="b"/>
              <a:pathLst>
                <a:path w="114" h="258" extrusionOk="0">
                  <a:moveTo>
                    <a:pt x="96" y="0"/>
                  </a:moveTo>
                  <a:lnTo>
                    <a:pt x="0" y="250"/>
                  </a:lnTo>
                  <a:lnTo>
                    <a:pt x="19" y="258"/>
                  </a:lnTo>
                  <a:lnTo>
                    <a:pt x="113" y="6"/>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3"/>
            <p:cNvSpPr/>
            <p:nvPr/>
          </p:nvSpPr>
          <p:spPr>
            <a:xfrm>
              <a:off x="6091932" y="3064108"/>
              <a:ext cx="5530" cy="12407"/>
            </a:xfrm>
            <a:custGeom>
              <a:avLst/>
              <a:gdLst/>
              <a:ahLst/>
              <a:cxnLst/>
              <a:rect l="l" t="t" r="r" b="b"/>
              <a:pathLst>
                <a:path w="115" h="258" extrusionOk="0">
                  <a:moveTo>
                    <a:pt x="96" y="0"/>
                  </a:moveTo>
                  <a:lnTo>
                    <a:pt x="1" y="252"/>
                  </a:lnTo>
                  <a:lnTo>
                    <a:pt x="18" y="258"/>
                  </a:lnTo>
                  <a:lnTo>
                    <a:pt x="114" y="8"/>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3"/>
            <p:cNvSpPr/>
            <p:nvPr/>
          </p:nvSpPr>
          <p:spPr>
            <a:xfrm>
              <a:off x="6077072" y="3062521"/>
              <a:ext cx="5578" cy="12455"/>
            </a:xfrm>
            <a:custGeom>
              <a:avLst/>
              <a:gdLst/>
              <a:ahLst/>
              <a:cxnLst/>
              <a:rect l="l" t="t" r="r" b="b"/>
              <a:pathLst>
                <a:path w="116" h="259" extrusionOk="0">
                  <a:moveTo>
                    <a:pt x="97" y="1"/>
                  </a:moveTo>
                  <a:lnTo>
                    <a:pt x="1" y="252"/>
                  </a:lnTo>
                  <a:lnTo>
                    <a:pt x="19" y="258"/>
                  </a:lnTo>
                  <a:lnTo>
                    <a:pt x="116" y="8"/>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3"/>
            <p:cNvSpPr/>
            <p:nvPr/>
          </p:nvSpPr>
          <p:spPr>
            <a:xfrm>
              <a:off x="6062886" y="3061559"/>
              <a:ext cx="5578" cy="12503"/>
            </a:xfrm>
            <a:custGeom>
              <a:avLst/>
              <a:gdLst/>
              <a:ahLst/>
              <a:cxnLst/>
              <a:rect l="l" t="t" r="r" b="b"/>
              <a:pathLst>
                <a:path w="116" h="260" extrusionOk="0">
                  <a:moveTo>
                    <a:pt x="97" y="0"/>
                  </a:moveTo>
                  <a:lnTo>
                    <a:pt x="1" y="252"/>
                  </a:lnTo>
                  <a:lnTo>
                    <a:pt x="19" y="260"/>
                  </a:lnTo>
                  <a:lnTo>
                    <a:pt x="116" y="8"/>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3"/>
            <p:cNvSpPr/>
            <p:nvPr/>
          </p:nvSpPr>
          <p:spPr>
            <a:xfrm>
              <a:off x="6048122" y="3059972"/>
              <a:ext cx="5482" cy="12455"/>
            </a:xfrm>
            <a:custGeom>
              <a:avLst/>
              <a:gdLst/>
              <a:ahLst/>
              <a:cxnLst/>
              <a:rect l="l" t="t" r="r" b="b"/>
              <a:pathLst>
                <a:path w="114" h="259" extrusionOk="0">
                  <a:moveTo>
                    <a:pt x="97" y="1"/>
                  </a:moveTo>
                  <a:lnTo>
                    <a:pt x="0" y="252"/>
                  </a:lnTo>
                  <a:lnTo>
                    <a:pt x="19" y="259"/>
                  </a:lnTo>
                  <a:lnTo>
                    <a:pt x="114" y="7"/>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73"/>
            <p:cNvSpPr/>
            <p:nvPr/>
          </p:nvSpPr>
          <p:spPr>
            <a:xfrm>
              <a:off x="6033935" y="3059010"/>
              <a:ext cx="5482" cy="12455"/>
            </a:xfrm>
            <a:custGeom>
              <a:avLst/>
              <a:gdLst/>
              <a:ahLst/>
              <a:cxnLst/>
              <a:rect l="l" t="t" r="r" b="b"/>
              <a:pathLst>
                <a:path w="114" h="259" extrusionOk="0">
                  <a:moveTo>
                    <a:pt x="97" y="1"/>
                  </a:moveTo>
                  <a:lnTo>
                    <a:pt x="0" y="252"/>
                  </a:lnTo>
                  <a:lnTo>
                    <a:pt x="19" y="258"/>
                  </a:lnTo>
                  <a:lnTo>
                    <a:pt x="114" y="8"/>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73"/>
            <p:cNvSpPr/>
            <p:nvPr/>
          </p:nvSpPr>
          <p:spPr>
            <a:xfrm>
              <a:off x="6019075" y="3057423"/>
              <a:ext cx="5578" cy="12455"/>
            </a:xfrm>
            <a:custGeom>
              <a:avLst/>
              <a:gdLst/>
              <a:ahLst/>
              <a:cxnLst/>
              <a:rect l="l" t="t" r="r" b="b"/>
              <a:pathLst>
                <a:path w="116" h="259" extrusionOk="0">
                  <a:moveTo>
                    <a:pt x="97" y="1"/>
                  </a:moveTo>
                  <a:lnTo>
                    <a:pt x="0" y="251"/>
                  </a:lnTo>
                  <a:lnTo>
                    <a:pt x="19" y="259"/>
                  </a:lnTo>
                  <a:lnTo>
                    <a:pt x="115" y="7"/>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3"/>
            <p:cNvSpPr/>
            <p:nvPr/>
          </p:nvSpPr>
          <p:spPr>
            <a:xfrm>
              <a:off x="6004600" y="3056125"/>
              <a:ext cx="5482" cy="12503"/>
            </a:xfrm>
            <a:custGeom>
              <a:avLst/>
              <a:gdLst/>
              <a:ahLst/>
              <a:cxnLst/>
              <a:rect l="l" t="t" r="r" b="b"/>
              <a:pathLst>
                <a:path w="114" h="260" extrusionOk="0">
                  <a:moveTo>
                    <a:pt x="96" y="0"/>
                  </a:moveTo>
                  <a:lnTo>
                    <a:pt x="0" y="252"/>
                  </a:lnTo>
                  <a:lnTo>
                    <a:pt x="19" y="259"/>
                  </a:lnTo>
                  <a:lnTo>
                    <a:pt x="113" y="8"/>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3"/>
            <p:cNvSpPr/>
            <p:nvPr/>
          </p:nvSpPr>
          <p:spPr>
            <a:xfrm>
              <a:off x="5990076" y="3054922"/>
              <a:ext cx="5530" cy="12407"/>
            </a:xfrm>
            <a:custGeom>
              <a:avLst/>
              <a:gdLst/>
              <a:ahLst/>
              <a:cxnLst/>
              <a:rect l="l" t="t" r="r" b="b"/>
              <a:pathLst>
                <a:path w="115" h="258" extrusionOk="0">
                  <a:moveTo>
                    <a:pt x="97" y="0"/>
                  </a:moveTo>
                  <a:lnTo>
                    <a:pt x="1" y="250"/>
                  </a:lnTo>
                  <a:lnTo>
                    <a:pt x="19" y="258"/>
                  </a:lnTo>
                  <a:lnTo>
                    <a:pt x="114" y="6"/>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3"/>
            <p:cNvSpPr/>
            <p:nvPr/>
          </p:nvSpPr>
          <p:spPr>
            <a:xfrm>
              <a:off x="5975601" y="3053576"/>
              <a:ext cx="5482" cy="12503"/>
            </a:xfrm>
            <a:custGeom>
              <a:avLst/>
              <a:gdLst/>
              <a:ahLst/>
              <a:cxnLst/>
              <a:rect l="l" t="t" r="r" b="b"/>
              <a:pathLst>
                <a:path w="114" h="260" extrusionOk="0">
                  <a:moveTo>
                    <a:pt x="95" y="0"/>
                  </a:moveTo>
                  <a:lnTo>
                    <a:pt x="1" y="252"/>
                  </a:lnTo>
                  <a:lnTo>
                    <a:pt x="18" y="260"/>
                  </a:lnTo>
                  <a:lnTo>
                    <a:pt x="114" y="8"/>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3"/>
            <p:cNvSpPr/>
            <p:nvPr/>
          </p:nvSpPr>
          <p:spPr>
            <a:xfrm>
              <a:off x="5961126" y="3052277"/>
              <a:ext cx="5482" cy="12551"/>
            </a:xfrm>
            <a:custGeom>
              <a:avLst/>
              <a:gdLst/>
              <a:ahLst/>
              <a:cxnLst/>
              <a:rect l="l" t="t" r="r" b="b"/>
              <a:pathLst>
                <a:path w="114" h="261" extrusionOk="0">
                  <a:moveTo>
                    <a:pt x="95" y="1"/>
                  </a:moveTo>
                  <a:lnTo>
                    <a:pt x="0" y="252"/>
                  </a:lnTo>
                  <a:lnTo>
                    <a:pt x="17" y="260"/>
                  </a:lnTo>
                  <a:lnTo>
                    <a:pt x="114" y="9"/>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3"/>
            <p:cNvSpPr/>
            <p:nvPr/>
          </p:nvSpPr>
          <p:spPr>
            <a:xfrm>
              <a:off x="5948959" y="3051412"/>
              <a:ext cx="3462" cy="7069"/>
            </a:xfrm>
            <a:custGeom>
              <a:avLst/>
              <a:gdLst/>
              <a:ahLst/>
              <a:cxnLst/>
              <a:rect l="l" t="t" r="r" b="b"/>
              <a:pathLst>
                <a:path w="72" h="147" extrusionOk="0">
                  <a:moveTo>
                    <a:pt x="53" y="0"/>
                  </a:moveTo>
                  <a:lnTo>
                    <a:pt x="0" y="140"/>
                  </a:lnTo>
                  <a:lnTo>
                    <a:pt x="17" y="146"/>
                  </a:lnTo>
                  <a:lnTo>
                    <a:pt x="72" y="6"/>
                  </a:lnTo>
                  <a:lnTo>
                    <a:pt x="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3"/>
            <p:cNvSpPr/>
            <p:nvPr/>
          </p:nvSpPr>
          <p:spPr>
            <a:xfrm>
              <a:off x="5859847" y="3044823"/>
              <a:ext cx="5049" cy="11349"/>
            </a:xfrm>
            <a:custGeom>
              <a:avLst/>
              <a:gdLst/>
              <a:ahLst/>
              <a:cxnLst/>
              <a:rect l="l" t="t" r="r" b="b"/>
              <a:pathLst>
                <a:path w="105" h="236" extrusionOk="0">
                  <a:moveTo>
                    <a:pt x="88" y="1"/>
                  </a:moveTo>
                  <a:lnTo>
                    <a:pt x="1" y="229"/>
                  </a:lnTo>
                  <a:lnTo>
                    <a:pt x="19" y="235"/>
                  </a:lnTo>
                  <a:lnTo>
                    <a:pt x="105" y="8"/>
                  </a:lnTo>
                  <a:lnTo>
                    <a:pt x="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3"/>
            <p:cNvSpPr/>
            <p:nvPr/>
          </p:nvSpPr>
          <p:spPr>
            <a:xfrm>
              <a:off x="5845083" y="3042130"/>
              <a:ext cx="5482" cy="12455"/>
            </a:xfrm>
            <a:custGeom>
              <a:avLst/>
              <a:gdLst/>
              <a:ahLst/>
              <a:cxnLst/>
              <a:rect l="l" t="t" r="r" b="b"/>
              <a:pathLst>
                <a:path w="114" h="259" extrusionOk="0">
                  <a:moveTo>
                    <a:pt x="95" y="1"/>
                  </a:moveTo>
                  <a:lnTo>
                    <a:pt x="0" y="252"/>
                  </a:lnTo>
                  <a:lnTo>
                    <a:pt x="17" y="258"/>
                  </a:lnTo>
                  <a:lnTo>
                    <a:pt x="114" y="7"/>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3"/>
            <p:cNvSpPr/>
            <p:nvPr/>
          </p:nvSpPr>
          <p:spPr>
            <a:xfrm>
              <a:off x="5830511" y="3040784"/>
              <a:ext cx="5482" cy="12551"/>
            </a:xfrm>
            <a:custGeom>
              <a:avLst/>
              <a:gdLst/>
              <a:ahLst/>
              <a:cxnLst/>
              <a:rect l="l" t="t" r="r" b="b"/>
              <a:pathLst>
                <a:path w="114" h="261" extrusionOk="0">
                  <a:moveTo>
                    <a:pt x="97" y="1"/>
                  </a:moveTo>
                  <a:lnTo>
                    <a:pt x="0" y="252"/>
                  </a:lnTo>
                  <a:lnTo>
                    <a:pt x="19" y="260"/>
                  </a:lnTo>
                  <a:lnTo>
                    <a:pt x="114" y="8"/>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73"/>
            <p:cNvSpPr/>
            <p:nvPr/>
          </p:nvSpPr>
          <p:spPr>
            <a:xfrm>
              <a:off x="5816036" y="3017411"/>
              <a:ext cx="13946" cy="34625"/>
            </a:xfrm>
            <a:custGeom>
              <a:avLst/>
              <a:gdLst/>
              <a:ahLst/>
              <a:cxnLst/>
              <a:rect l="l" t="t" r="r" b="b"/>
              <a:pathLst>
                <a:path w="290" h="720" extrusionOk="0">
                  <a:moveTo>
                    <a:pt x="270" y="1"/>
                  </a:moveTo>
                  <a:lnTo>
                    <a:pt x="0" y="712"/>
                  </a:lnTo>
                  <a:lnTo>
                    <a:pt x="19" y="720"/>
                  </a:lnTo>
                  <a:lnTo>
                    <a:pt x="289" y="8"/>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3"/>
            <p:cNvSpPr/>
            <p:nvPr/>
          </p:nvSpPr>
          <p:spPr>
            <a:xfrm>
              <a:off x="5817286" y="2966195"/>
              <a:ext cx="17216" cy="43041"/>
            </a:xfrm>
            <a:custGeom>
              <a:avLst/>
              <a:gdLst/>
              <a:ahLst/>
              <a:cxnLst/>
              <a:rect l="l" t="t" r="r" b="b"/>
              <a:pathLst>
                <a:path w="358" h="895" extrusionOk="0">
                  <a:moveTo>
                    <a:pt x="339" y="0"/>
                  </a:moveTo>
                  <a:lnTo>
                    <a:pt x="1" y="889"/>
                  </a:lnTo>
                  <a:lnTo>
                    <a:pt x="19" y="895"/>
                  </a:lnTo>
                  <a:lnTo>
                    <a:pt x="358" y="7"/>
                  </a:lnTo>
                  <a:lnTo>
                    <a:pt x="3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3"/>
            <p:cNvSpPr/>
            <p:nvPr/>
          </p:nvSpPr>
          <p:spPr>
            <a:xfrm>
              <a:off x="5822144" y="2923249"/>
              <a:ext cx="14090" cy="35058"/>
            </a:xfrm>
            <a:custGeom>
              <a:avLst/>
              <a:gdLst/>
              <a:ahLst/>
              <a:cxnLst/>
              <a:rect l="l" t="t" r="r" b="b"/>
              <a:pathLst>
                <a:path w="293" h="729" extrusionOk="0">
                  <a:moveTo>
                    <a:pt x="274" y="1"/>
                  </a:moveTo>
                  <a:lnTo>
                    <a:pt x="1" y="721"/>
                  </a:lnTo>
                  <a:lnTo>
                    <a:pt x="18" y="729"/>
                  </a:lnTo>
                  <a:lnTo>
                    <a:pt x="292" y="8"/>
                  </a:lnTo>
                  <a:lnTo>
                    <a:pt x="2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73"/>
            <p:cNvSpPr/>
            <p:nvPr/>
          </p:nvSpPr>
          <p:spPr>
            <a:xfrm>
              <a:off x="6201964" y="3034676"/>
              <a:ext cx="425404" cy="89351"/>
            </a:xfrm>
            <a:custGeom>
              <a:avLst/>
              <a:gdLst/>
              <a:ahLst/>
              <a:cxnLst/>
              <a:rect l="l" t="t" r="r" b="b"/>
              <a:pathLst>
                <a:path w="8846" h="1858" extrusionOk="0">
                  <a:moveTo>
                    <a:pt x="8581" y="56"/>
                  </a:moveTo>
                  <a:lnTo>
                    <a:pt x="8788" y="75"/>
                  </a:lnTo>
                  <a:lnTo>
                    <a:pt x="8635" y="1802"/>
                  </a:lnTo>
                  <a:lnTo>
                    <a:pt x="56" y="1047"/>
                  </a:lnTo>
                  <a:lnTo>
                    <a:pt x="73" y="840"/>
                  </a:lnTo>
                  <a:lnTo>
                    <a:pt x="8448" y="1576"/>
                  </a:lnTo>
                  <a:lnTo>
                    <a:pt x="8581" y="56"/>
                  </a:lnTo>
                  <a:close/>
                  <a:moveTo>
                    <a:pt x="8536" y="0"/>
                  </a:moveTo>
                  <a:lnTo>
                    <a:pt x="8402" y="1521"/>
                  </a:lnTo>
                  <a:lnTo>
                    <a:pt x="28" y="785"/>
                  </a:lnTo>
                  <a:lnTo>
                    <a:pt x="0" y="1094"/>
                  </a:lnTo>
                  <a:lnTo>
                    <a:pt x="8684" y="1858"/>
                  </a:lnTo>
                  <a:lnTo>
                    <a:pt x="8845" y="28"/>
                  </a:lnTo>
                  <a:lnTo>
                    <a:pt x="85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73"/>
            <p:cNvSpPr/>
            <p:nvPr/>
          </p:nvSpPr>
          <p:spPr>
            <a:xfrm>
              <a:off x="6616169" y="3114555"/>
              <a:ext cx="3030" cy="7983"/>
            </a:xfrm>
            <a:custGeom>
              <a:avLst/>
              <a:gdLst/>
              <a:ahLst/>
              <a:cxnLst/>
              <a:rect l="l" t="t" r="r" b="b"/>
              <a:pathLst>
                <a:path w="63" h="166" extrusionOk="0">
                  <a:moveTo>
                    <a:pt x="63" y="1"/>
                  </a:moveTo>
                  <a:lnTo>
                    <a:pt x="1" y="164"/>
                  </a:lnTo>
                  <a:lnTo>
                    <a:pt x="21" y="165"/>
                  </a:lnTo>
                  <a:lnTo>
                    <a:pt x="57" y="72"/>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73"/>
            <p:cNvSpPr/>
            <p:nvPr/>
          </p:nvSpPr>
          <p:spPr>
            <a:xfrm>
              <a:off x="6601598" y="3063338"/>
              <a:ext cx="22073" cy="57948"/>
            </a:xfrm>
            <a:custGeom>
              <a:avLst/>
              <a:gdLst/>
              <a:ahLst/>
              <a:cxnLst/>
              <a:rect l="l" t="t" r="r" b="b"/>
              <a:pathLst>
                <a:path w="459" h="1205" extrusionOk="0">
                  <a:moveTo>
                    <a:pt x="459" y="1"/>
                  </a:moveTo>
                  <a:lnTo>
                    <a:pt x="120" y="887"/>
                  </a:lnTo>
                  <a:lnTo>
                    <a:pt x="97" y="951"/>
                  </a:lnTo>
                  <a:lnTo>
                    <a:pt x="1" y="1203"/>
                  </a:lnTo>
                  <a:lnTo>
                    <a:pt x="23" y="1204"/>
                  </a:lnTo>
                  <a:lnTo>
                    <a:pt x="453" y="72"/>
                  </a:lnTo>
                  <a:lnTo>
                    <a:pt x="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3"/>
            <p:cNvSpPr/>
            <p:nvPr/>
          </p:nvSpPr>
          <p:spPr>
            <a:xfrm>
              <a:off x="6611601" y="3036456"/>
              <a:ext cx="8271" cy="21785"/>
            </a:xfrm>
            <a:custGeom>
              <a:avLst/>
              <a:gdLst/>
              <a:ahLst/>
              <a:cxnLst/>
              <a:rect l="l" t="t" r="r" b="b"/>
              <a:pathLst>
                <a:path w="172" h="453" extrusionOk="0">
                  <a:moveTo>
                    <a:pt x="152" y="1"/>
                  </a:moveTo>
                  <a:lnTo>
                    <a:pt x="7" y="381"/>
                  </a:lnTo>
                  <a:lnTo>
                    <a:pt x="1" y="452"/>
                  </a:lnTo>
                  <a:lnTo>
                    <a:pt x="172" y="4"/>
                  </a:lnTo>
                  <a:lnTo>
                    <a:pt x="1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3"/>
            <p:cNvSpPr/>
            <p:nvPr/>
          </p:nvSpPr>
          <p:spPr>
            <a:xfrm>
              <a:off x="6587123" y="3107774"/>
              <a:ext cx="5675" cy="12215"/>
            </a:xfrm>
            <a:custGeom>
              <a:avLst/>
              <a:gdLst/>
              <a:ahLst/>
              <a:cxnLst/>
              <a:rect l="l" t="t" r="r" b="b"/>
              <a:pathLst>
                <a:path w="118" h="254" extrusionOk="0">
                  <a:moveTo>
                    <a:pt x="97" y="1"/>
                  </a:moveTo>
                  <a:lnTo>
                    <a:pt x="1" y="252"/>
                  </a:lnTo>
                  <a:lnTo>
                    <a:pt x="21" y="254"/>
                  </a:lnTo>
                  <a:lnTo>
                    <a:pt x="117" y="2"/>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73"/>
            <p:cNvSpPr/>
            <p:nvPr/>
          </p:nvSpPr>
          <p:spPr>
            <a:xfrm>
              <a:off x="6572647" y="3106524"/>
              <a:ext cx="5627" cy="12215"/>
            </a:xfrm>
            <a:custGeom>
              <a:avLst/>
              <a:gdLst/>
              <a:ahLst/>
              <a:cxnLst/>
              <a:rect l="l" t="t" r="r" b="b"/>
              <a:pathLst>
                <a:path w="117" h="254" extrusionOk="0">
                  <a:moveTo>
                    <a:pt x="95" y="0"/>
                  </a:moveTo>
                  <a:lnTo>
                    <a:pt x="0" y="252"/>
                  </a:lnTo>
                  <a:lnTo>
                    <a:pt x="21" y="253"/>
                  </a:lnTo>
                  <a:lnTo>
                    <a:pt x="117"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73"/>
            <p:cNvSpPr/>
            <p:nvPr/>
          </p:nvSpPr>
          <p:spPr>
            <a:xfrm>
              <a:off x="6558172" y="3105226"/>
              <a:ext cx="5578" cy="12215"/>
            </a:xfrm>
            <a:custGeom>
              <a:avLst/>
              <a:gdLst/>
              <a:ahLst/>
              <a:cxnLst/>
              <a:rect l="l" t="t" r="r" b="b"/>
              <a:pathLst>
                <a:path w="116" h="254" extrusionOk="0">
                  <a:moveTo>
                    <a:pt x="95" y="1"/>
                  </a:moveTo>
                  <a:lnTo>
                    <a:pt x="0" y="252"/>
                  </a:lnTo>
                  <a:lnTo>
                    <a:pt x="20" y="254"/>
                  </a:lnTo>
                  <a:lnTo>
                    <a:pt x="115" y="2"/>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73"/>
            <p:cNvSpPr/>
            <p:nvPr/>
          </p:nvSpPr>
          <p:spPr>
            <a:xfrm>
              <a:off x="6543600" y="3103975"/>
              <a:ext cx="5627" cy="12215"/>
            </a:xfrm>
            <a:custGeom>
              <a:avLst/>
              <a:gdLst/>
              <a:ahLst/>
              <a:cxnLst/>
              <a:rect l="l" t="t" r="r" b="b"/>
              <a:pathLst>
                <a:path w="117" h="254" extrusionOk="0">
                  <a:moveTo>
                    <a:pt x="97" y="0"/>
                  </a:moveTo>
                  <a:lnTo>
                    <a:pt x="0" y="252"/>
                  </a:lnTo>
                  <a:lnTo>
                    <a:pt x="22" y="253"/>
                  </a:lnTo>
                  <a:lnTo>
                    <a:pt x="117" y="2"/>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73"/>
            <p:cNvSpPr/>
            <p:nvPr/>
          </p:nvSpPr>
          <p:spPr>
            <a:xfrm>
              <a:off x="6529125" y="3102677"/>
              <a:ext cx="5627" cy="12263"/>
            </a:xfrm>
            <a:custGeom>
              <a:avLst/>
              <a:gdLst/>
              <a:ahLst/>
              <a:cxnLst/>
              <a:rect l="l" t="t" r="r" b="b"/>
              <a:pathLst>
                <a:path w="117" h="255" extrusionOk="0">
                  <a:moveTo>
                    <a:pt x="96" y="1"/>
                  </a:moveTo>
                  <a:lnTo>
                    <a:pt x="0" y="253"/>
                  </a:lnTo>
                  <a:lnTo>
                    <a:pt x="20" y="254"/>
                  </a:lnTo>
                  <a:lnTo>
                    <a:pt x="117" y="3"/>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73"/>
            <p:cNvSpPr/>
            <p:nvPr/>
          </p:nvSpPr>
          <p:spPr>
            <a:xfrm>
              <a:off x="6514602" y="3101426"/>
              <a:ext cx="5675" cy="12215"/>
            </a:xfrm>
            <a:custGeom>
              <a:avLst/>
              <a:gdLst/>
              <a:ahLst/>
              <a:cxnLst/>
              <a:rect l="l" t="t" r="r" b="b"/>
              <a:pathLst>
                <a:path w="118" h="254" extrusionOk="0">
                  <a:moveTo>
                    <a:pt x="97" y="1"/>
                  </a:moveTo>
                  <a:lnTo>
                    <a:pt x="1" y="252"/>
                  </a:lnTo>
                  <a:lnTo>
                    <a:pt x="21" y="254"/>
                  </a:lnTo>
                  <a:lnTo>
                    <a:pt x="117" y="2"/>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73"/>
            <p:cNvSpPr/>
            <p:nvPr/>
          </p:nvSpPr>
          <p:spPr>
            <a:xfrm>
              <a:off x="6500126" y="3100176"/>
              <a:ext cx="5578" cy="12215"/>
            </a:xfrm>
            <a:custGeom>
              <a:avLst/>
              <a:gdLst/>
              <a:ahLst/>
              <a:cxnLst/>
              <a:rect l="l" t="t" r="r" b="b"/>
              <a:pathLst>
                <a:path w="116" h="254" extrusionOk="0">
                  <a:moveTo>
                    <a:pt x="95" y="0"/>
                  </a:moveTo>
                  <a:lnTo>
                    <a:pt x="1" y="250"/>
                  </a:lnTo>
                  <a:lnTo>
                    <a:pt x="21" y="253"/>
                  </a:lnTo>
                  <a:lnTo>
                    <a:pt x="115"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3"/>
            <p:cNvSpPr/>
            <p:nvPr/>
          </p:nvSpPr>
          <p:spPr>
            <a:xfrm>
              <a:off x="6485651" y="3098878"/>
              <a:ext cx="5578" cy="12215"/>
            </a:xfrm>
            <a:custGeom>
              <a:avLst/>
              <a:gdLst/>
              <a:ahLst/>
              <a:cxnLst/>
              <a:rect l="l" t="t" r="r" b="b"/>
              <a:pathLst>
                <a:path w="116" h="254" extrusionOk="0">
                  <a:moveTo>
                    <a:pt x="95" y="1"/>
                  </a:moveTo>
                  <a:lnTo>
                    <a:pt x="0" y="251"/>
                  </a:lnTo>
                  <a:lnTo>
                    <a:pt x="21" y="254"/>
                  </a:lnTo>
                  <a:lnTo>
                    <a:pt x="115" y="2"/>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3"/>
            <p:cNvSpPr/>
            <p:nvPr/>
          </p:nvSpPr>
          <p:spPr>
            <a:xfrm>
              <a:off x="6471080" y="3097531"/>
              <a:ext cx="5627" cy="12215"/>
            </a:xfrm>
            <a:custGeom>
              <a:avLst/>
              <a:gdLst/>
              <a:ahLst/>
              <a:cxnLst/>
              <a:rect l="l" t="t" r="r" b="b"/>
              <a:pathLst>
                <a:path w="117" h="254" extrusionOk="0">
                  <a:moveTo>
                    <a:pt x="97" y="1"/>
                  </a:moveTo>
                  <a:lnTo>
                    <a:pt x="1" y="252"/>
                  </a:lnTo>
                  <a:lnTo>
                    <a:pt x="21" y="254"/>
                  </a:lnTo>
                  <a:lnTo>
                    <a:pt x="117" y="4"/>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73"/>
            <p:cNvSpPr/>
            <p:nvPr/>
          </p:nvSpPr>
          <p:spPr>
            <a:xfrm>
              <a:off x="6456604" y="3096281"/>
              <a:ext cx="5627" cy="12215"/>
            </a:xfrm>
            <a:custGeom>
              <a:avLst/>
              <a:gdLst/>
              <a:ahLst/>
              <a:cxnLst/>
              <a:rect l="l" t="t" r="r" b="b"/>
              <a:pathLst>
                <a:path w="117" h="254" extrusionOk="0">
                  <a:moveTo>
                    <a:pt x="97" y="0"/>
                  </a:moveTo>
                  <a:lnTo>
                    <a:pt x="0" y="252"/>
                  </a:lnTo>
                  <a:lnTo>
                    <a:pt x="20" y="254"/>
                  </a:lnTo>
                  <a:lnTo>
                    <a:pt x="117" y="4"/>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3"/>
            <p:cNvSpPr/>
            <p:nvPr/>
          </p:nvSpPr>
          <p:spPr>
            <a:xfrm>
              <a:off x="6442129" y="3095030"/>
              <a:ext cx="5530" cy="12215"/>
            </a:xfrm>
            <a:custGeom>
              <a:avLst/>
              <a:gdLst/>
              <a:ahLst/>
              <a:cxnLst/>
              <a:rect l="l" t="t" r="r" b="b"/>
              <a:pathLst>
                <a:path w="115" h="254" extrusionOk="0">
                  <a:moveTo>
                    <a:pt x="95" y="0"/>
                  </a:moveTo>
                  <a:lnTo>
                    <a:pt x="0" y="252"/>
                  </a:lnTo>
                  <a:lnTo>
                    <a:pt x="20" y="253"/>
                  </a:lnTo>
                  <a:lnTo>
                    <a:pt x="115"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73"/>
            <p:cNvSpPr/>
            <p:nvPr/>
          </p:nvSpPr>
          <p:spPr>
            <a:xfrm>
              <a:off x="6427606" y="3093732"/>
              <a:ext cx="5578" cy="12215"/>
            </a:xfrm>
            <a:custGeom>
              <a:avLst/>
              <a:gdLst/>
              <a:ahLst/>
              <a:cxnLst/>
              <a:rect l="l" t="t" r="r" b="b"/>
              <a:pathLst>
                <a:path w="116" h="254" extrusionOk="0">
                  <a:moveTo>
                    <a:pt x="96" y="1"/>
                  </a:moveTo>
                  <a:lnTo>
                    <a:pt x="1" y="252"/>
                  </a:lnTo>
                  <a:lnTo>
                    <a:pt x="21" y="254"/>
                  </a:lnTo>
                  <a:lnTo>
                    <a:pt x="116" y="2"/>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3"/>
            <p:cNvSpPr/>
            <p:nvPr/>
          </p:nvSpPr>
          <p:spPr>
            <a:xfrm>
              <a:off x="6413082" y="3092482"/>
              <a:ext cx="5627" cy="12215"/>
            </a:xfrm>
            <a:custGeom>
              <a:avLst/>
              <a:gdLst/>
              <a:ahLst/>
              <a:cxnLst/>
              <a:rect l="l" t="t" r="r" b="b"/>
              <a:pathLst>
                <a:path w="117" h="254" extrusionOk="0">
                  <a:moveTo>
                    <a:pt x="96" y="0"/>
                  </a:moveTo>
                  <a:lnTo>
                    <a:pt x="0" y="252"/>
                  </a:lnTo>
                  <a:lnTo>
                    <a:pt x="20" y="253"/>
                  </a:lnTo>
                  <a:lnTo>
                    <a:pt x="116" y="2"/>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3"/>
            <p:cNvSpPr/>
            <p:nvPr/>
          </p:nvSpPr>
          <p:spPr>
            <a:xfrm>
              <a:off x="6398559" y="3091183"/>
              <a:ext cx="5675" cy="12215"/>
            </a:xfrm>
            <a:custGeom>
              <a:avLst/>
              <a:gdLst/>
              <a:ahLst/>
              <a:cxnLst/>
              <a:rect l="l" t="t" r="r" b="b"/>
              <a:pathLst>
                <a:path w="118" h="254" extrusionOk="0">
                  <a:moveTo>
                    <a:pt x="97" y="1"/>
                  </a:moveTo>
                  <a:lnTo>
                    <a:pt x="1" y="252"/>
                  </a:lnTo>
                  <a:lnTo>
                    <a:pt x="21" y="254"/>
                  </a:lnTo>
                  <a:lnTo>
                    <a:pt x="117" y="2"/>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3"/>
            <p:cNvSpPr/>
            <p:nvPr/>
          </p:nvSpPr>
          <p:spPr>
            <a:xfrm>
              <a:off x="6384084" y="3089933"/>
              <a:ext cx="5578" cy="12215"/>
            </a:xfrm>
            <a:custGeom>
              <a:avLst/>
              <a:gdLst/>
              <a:ahLst/>
              <a:cxnLst/>
              <a:rect l="l" t="t" r="r" b="b"/>
              <a:pathLst>
                <a:path w="116" h="254" extrusionOk="0">
                  <a:moveTo>
                    <a:pt x="95" y="0"/>
                  </a:moveTo>
                  <a:lnTo>
                    <a:pt x="1" y="252"/>
                  </a:lnTo>
                  <a:lnTo>
                    <a:pt x="21" y="254"/>
                  </a:lnTo>
                  <a:lnTo>
                    <a:pt x="115"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3"/>
            <p:cNvSpPr/>
            <p:nvPr/>
          </p:nvSpPr>
          <p:spPr>
            <a:xfrm>
              <a:off x="6369608" y="3088682"/>
              <a:ext cx="5578" cy="12215"/>
            </a:xfrm>
            <a:custGeom>
              <a:avLst/>
              <a:gdLst/>
              <a:ahLst/>
              <a:cxnLst/>
              <a:rect l="l" t="t" r="r" b="b"/>
              <a:pathLst>
                <a:path w="116" h="254" extrusionOk="0">
                  <a:moveTo>
                    <a:pt x="95" y="0"/>
                  </a:moveTo>
                  <a:lnTo>
                    <a:pt x="0" y="252"/>
                  </a:lnTo>
                  <a:lnTo>
                    <a:pt x="20" y="253"/>
                  </a:lnTo>
                  <a:lnTo>
                    <a:pt x="115"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3"/>
            <p:cNvSpPr/>
            <p:nvPr/>
          </p:nvSpPr>
          <p:spPr>
            <a:xfrm>
              <a:off x="6355037" y="3087384"/>
              <a:ext cx="5627" cy="12215"/>
            </a:xfrm>
            <a:custGeom>
              <a:avLst/>
              <a:gdLst/>
              <a:ahLst/>
              <a:cxnLst/>
              <a:rect l="l" t="t" r="r" b="b"/>
              <a:pathLst>
                <a:path w="117" h="254" extrusionOk="0">
                  <a:moveTo>
                    <a:pt x="97" y="1"/>
                  </a:moveTo>
                  <a:lnTo>
                    <a:pt x="0" y="252"/>
                  </a:lnTo>
                  <a:lnTo>
                    <a:pt x="21" y="254"/>
                  </a:lnTo>
                  <a:lnTo>
                    <a:pt x="117" y="2"/>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3"/>
            <p:cNvSpPr/>
            <p:nvPr/>
          </p:nvSpPr>
          <p:spPr>
            <a:xfrm>
              <a:off x="6340561" y="3086134"/>
              <a:ext cx="5627" cy="12215"/>
            </a:xfrm>
            <a:custGeom>
              <a:avLst/>
              <a:gdLst/>
              <a:ahLst/>
              <a:cxnLst/>
              <a:rect l="l" t="t" r="r" b="b"/>
              <a:pathLst>
                <a:path w="117" h="254" extrusionOk="0">
                  <a:moveTo>
                    <a:pt x="96" y="0"/>
                  </a:moveTo>
                  <a:lnTo>
                    <a:pt x="0" y="252"/>
                  </a:lnTo>
                  <a:lnTo>
                    <a:pt x="20" y="253"/>
                  </a:lnTo>
                  <a:lnTo>
                    <a:pt x="117" y="2"/>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73"/>
            <p:cNvSpPr/>
            <p:nvPr/>
          </p:nvSpPr>
          <p:spPr>
            <a:xfrm>
              <a:off x="6326038" y="3084835"/>
              <a:ext cx="5578" cy="12215"/>
            </a:xfrm>
            <a:custGeom>
              <a:avLst/>
              <a:gdLst/>
              <a:ahLst/>
              <a:cxnLst/>
              <a:rect l="l" t="t" r="r" b="b"/>
              <a:pathLst>
                <a:path w="116" h="254" extrusionOk="0">
                  <a:moveTo>
                    <a:pt x="96" y="1"/>
                  </a:moveTo>
                  <a:lnTo>
                    <a:pt x="1" y="251"/>
                  </a:lnTo>
                  <a:lnTo>
                    <a:pt x="21" y="254"/>
                  </a:lnTo>
                  <a:lnTo>
                    <a:pt x="116" y="2"/>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73"/>
            <p:cNvSpPr/>
            <p:nvPr/>
          </p:nvSpPr>
          <p:spPr>
            <a:xfrm>
              <a:off x="6311563" y="3083585"/>
              <a:ext cx="5578" cy="12215"/>
            </a:xfrm>
            <a:custGeom>
              <a:avLst/>
              <a:gdLst/>
              <a:ahLst/>
              <a:cxnLst/>
              <a:rect l="l" t="t" r="r" b="b"/>
              <a:pathLst>
                <a:path w="116" h="254" extrusionOk="0">
                  <a:moveTo>
                    <a:pt x="95" y="0"/>
                  </a:moveTo>
                  <a:lnTo>
                    <a:pt x="1" y="250"/>
                  </a:lnTo>
                  <a:lnTo>
                    <a:pt x="21" y="254"/>
                  </a:lnTo>
                  <a:lnTo>
                    <a:pt x="116"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3"/>
            <p:cNvSpPr/>
            <p:nvPr/>
          </p:nvSpPr>
          <p:spPr>
            <a:xfrm>
              <a:off x="6296991" y="3082238"/>
              <a:ext cx="5675" cy="12215"/>
            </a:xfrm>
            <a:custGeom>
              <a:avLst/>
              <a:gdLst/>
              <a:ahLst/>
              <a:cxnLst/>
              <a:rect l="l" t="t" r="r" b="b"/>
              <a:pathLst>
                <a:path w="118" h="254" extrusionOk="0">
                  <a:moveTo>
                    <a:pt x="97" y="1"/>
                  </a:moveTo>
                  <a:lnTo>
                    <a:pt x="1" y="252"/>
                  </a:lnTo>
                  <a:lnTo>
                    <a:pt x="21" y="254"/>
                  </a:lnTo>
                  <a:lnTo>
                    <a:pt x="117" y="4"/>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3"/>
            <p:cNvSpPr/>
            <p:nvPr/>
          </p:nvSpPr>
          <p:spPr>
            <a:xfrm>
              <a:off x="6282516" y="3080988"/>
              <a:ext cx="5675" cy="12215"/>
            </a:xfrm>
            <a:custGeom>
              <a:avLst/>
              <a:gdLst/>
              <a:ahLst/>
              <a:cxnLst/>
              <a:rect l="l" t="t" r="r" b="b"/>
              <a:pathLst>
                <a:path w="118" h="254" extrusionOk="0">
                  <a:moveTo>
                    <a:pt x="97" y="0"/>
                  </a:moveTo>
                  <a:lnTo>
                    <a:pt x="1" y="252"/>
                  </a:lnTo>
                  <a:lnTo>
                    <a:pt x="21" y="253"/>
                  </a:lnTo>
                  <a:lnTo>
                    <a:pt x="117" y="3"/>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3"/>
            <p:cNvSpPr/>
            <p:nvPr/>
          </p:nvSpPr>
          <p:spPr>
            <a:xfrm>
              <a:off x="6268041" y="3079689"/>
              <a:ext cx="5578" cy="12215"/>
            </a:xfrm>
            <a:custGeom>
              <a:avLst/>
              <a:gdLst/>
              <a:ahLst/>
              <a:cxnLst/>
              <a:rect l="l" t="t" r="r" b="b"/>
              <a:pathLst>
                <a:path w="116" h="254" extrusionOk="0">
                  <a:moveTo>
                    <a:pt x="95" y="1"/>
                  </a:moveTo>
                  <a:lnTo>
                    <a:pt x="0" y="252"/>
                  </a:lnTo>
                  <a:lnTo>
                    <a:pt x="21" y="254"/>
                  </a:lnTo>
                  <a:lnTo>
                    <a:pt x="115" y="2"/>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3"/>
            <p:cNvSpPr/>
            <p:nvPr/>
          </p:nvSpPr>
          <p:spPr>
            <a:xfrm>
              <a:off x="6253565" y="3078439"/>
              <a:ext cx="5578" cy="12215"/>
            </a:xfrm>
            <a:custGeom>
              <a:avLst/>
              <a:gdLst/>
              <a:ahLst/>
              <a:cxnLst/>
              <a:rect l="l" t="t" r="r" b="b"/>
              <a:pathLst>
                <a:path w="116" h="254" extrusionOk="0">
                  <a:moveTo>
                    <a:pt x="95" y="0"/>
                  </a:moveTo>
                  <a:lnTo>
                    <a:pt x="0" y="252"/>
                  </a:lnTo>
                  <a:lnTo>
                    <a:pt x="20" y="253"/>
                  </a:lnTo>
                  <a:lnTo>
                    <a:pt x="115" y="2"/>
                  </a:lnTo>
                  <a:lnTo>
                    <a:pt x="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73"/>
            <p:cNvSpPr/>
            <p:nvPr/>
          </p:nvSpPr>
          <p:spPr>
            <a:xfrm>
              <a:off x="6238994" y="3077140"/>
              <a:ext cx="5627" cy="12263"/>
            </a:xfrm>
            <a:custGeom>
              <a:avLst/>
              <a:gdLst/>
              <a:ahLst/>
              <a:cxnLst/>
              <a:rect l="l" t="t" r="r" b="b"/>
              <a:pathLst>
                <a:path w="117" h="255" extrusionOk="0">
                  <a:moveTo>
                    <a:pt x="97" y="1"/>
                  </a:moveTo>
                  <a:lnTo>
                    <a:pt x="0" y="252"/>
                  </a:lnTo>
                  <a:lnTo>
                    <a:pt x="21" y="254"/>
                  </a:lnTo>
                  <a:lnTo>
                    <a:pt x="117" y="2"/>
                  </a:lnTo>
                  <a:lnTo>
                    <a:pt x="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73"/>
            <p:cNvSpPr/>
            <p:nvPr/>
          </p:nvSpPr>
          <p:spPr>
            <a:xfrm>
              <a:off x="6224519" y="3075890"/>
              <a:ext cx="5627" cy="12215"/>
            </a:xfrm>
            <a:custGeom>
              <a:avLst/>
              <a:gdLst/>
              <a:ahLst/>
              <a:cxnLst/>
              <a:rect l="l" t="t" r="r" b="b"/>
              <a:pathLst>
                <a:path w="117" h="254" extrusionOk="0">
                  <a:moveTo>
                    <a:pt x="96" y="1"/>
                  </a:moveTo>
                  <a:lnTo>
                    <a:pt x="0" y="252"/>
                  </a:lnTo>
                  <a:lnTo>
                    <a:pt x="20" y="254"/>
                  </a:lnTo>
                  <a:lnTo>
                    <a:pt x="117" y="2"/>
                  </a:lnTo>
                  <a:lnTo>
                    <a:pt x="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3"/>
            <p:cNvSpPr/>
            <p:nvPr/>
          </p:nvSpPr>
          <p:spPr>
            <a:xfrm>
              <a:off x="6209995" y="3074640"/>
              <a:ext cx="5578" cy="12215"/>
            </a:xfrm>
            <a:custGeom>
              <a:avLst/>
              <a:gdLst/>
              <a:ahLst/>
              <a:cxnLst/>
              <a:rect l="l" t="t" r="r" b="b"/>
              <a:pathLst>
                <a:path w="116" h="254" extrusionOk="0">
                  <a:moveTo>
                    <a:pt x="96" y="0"/>
                  </a:moveTo>
                  <a:lnTo>
                    <a:pt x="1" y="252"/>
                  </a:lnTo>
                  <a:lnTo>
                    <a:pt x="21" y="253"/>
                  </a:lnTo>
                  <a:lnTo>
                    <a:pt x="116" y="2"/>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3"/>
            <p:cNvSpPr/>
            <p:nvPr/>
          </p:nvSpPr>
          <p:spPr>
            <a:xfrm>
              <a:off x="6194318" y="3085989"/>
              <a:ext cx="9474" cy="93150"/>
            </a:xfrm>
            <a:custGeom>
              <a:avLst/>
              <a:gdLst/>
              <a:ahLst/>
              <a:cxnLst/>
              <a:rect l="l" t="t" r="r" b="b"/>
              <a:pathLst>
                <a:path w="197" h="1937" extrusionOk="0">
                  <a:moveTo>
                    <a:pt x="170" y="0"/>
                  </a:moveTo>
                  <a:lnTo>
                    <a:pt x="1" y="1935"/>
                  </a:lnTo>
                  <a:lnTo>
                    <a:pt x="26" y="1937"/>
                  </a:lnTo>
                  <a:lnTo>
                    <a:pt x="196" y="2"/>
                  </a:lnTo>
                  <a:lnTo>
                    <a:pt x="1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3"/>
            <p:cNvSpPr/>
            <p:nvPr/>
          </p:nvSpPr>
          <p:spPr>
            <a:xfrm>
              <a:off x="6109149" y="3078583"/>
              <a:ext cx="9426" cy="93247"/>
            </a:xfrm>
            <a:custGeom>
              <a:avLst/>
              <a:gdLst/>
              <a:ahLst/>
              <a:cxnLst/>
              <a:rect l="l" t="t" r="r" b="b"/>
              <a:pathLst>
                <a:path w="196" h="1939" extrusionOk="0">
                  <a:moveTo>
                    <a:pt x="171" y="0"/>
                  </a:moveTo>
                  <a:lnTo>
                    <a:pt x="0" y="1935"/>
                  </a:lnTo>
                  <a:lnTo>
                    <a:pt x="26" y="1938"/>
                  </a:lnTo>
                  <a:lnTo>
                    <a:pt x="196" y="2"/>
                  </a:lnTo>
                  <a:lnTo>
                    <a:pt x="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3"/>
            <p:cNvSpPr/>
            <p:nvPr/>
          </p:nvSpPr>
          <p:spPr>
            <a:xfrm>
              <a:off x="6400386" y="2380879"/>
              <a:ext cx="297821" cy="27507"/>
            </a:xfrm>
            <a:custGeom>
              <a:avLst/>
              <a:gdLst/>
              <a:ahLst/>
              <a:cxnLst/>
              <a:rect l="l" t="t" r="r" b="b"/>
              <a:pathLst>
                <a:path w="6193" h="572" extrusionOk="0">
                  <a:moveTo>
                    <a:pt x="2" y="0"/>
                  </a:moveTo>
                  <a:lnTo>
                    <a:pt x="0" y="27"/>
                  </a:lnTo>
                  <a:lnTo>
                    <a:pt x="6191" y="572"/>
                  </a:lnTo>
                  <a:lnTo>
                    <a:pt x="6193" y="546"/>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3"/>
            <p:cNvSpPr/>
            <p:nvPr/>
          </p:nvSpPr>
          <p:spPr>
            <a:xfrm>
              <a:off x="6207975" y="2869868"/>
              <a:ext cx="65114" cy="6973"/>
            </a:xfrm>
            <a:custGeom>
              <a:avLst/>
              <a:gdLst/>
              <a:ahLst/>
              <a:cxnLst/>
              <a:rect l="l" t="t" r="r" b="b"/>
              <a:pathLst>
                <a:path w="1354" h="145" extrusionOk="0">
                  <a:moveTo>
                    <a:pt x="3" y="0"/>
                  </a:moveTo>
                  <a:lnTo>
                    <a:pt x="1" y="27"/>
                  </a:lnTo>
                  <a:lnTo>
                    <a:pt x="1350" y="145"/>
                  </a:lnTo>
                  <a:lnTo>
                    <a:pt x="1353" y="120"/>
                  </a:lnTo>
                  <a:lnTo>
                    <a:pt x="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3"/>
            <p:cNvSpPr/>
            <p:nvPr/>
          </p:nvSpPr>
          <p:spPr>
            <a:xfrm>
              <a:off x="6004407" y="3039581"/>
              <a:ext cx="252232" cy="23516"/>
            </a:xfrm>
            <a:custGeom>
              <a:avLst/>
              <a:gdLst/>
              <a:ahLst/>
              <a:cxnLst/>
              <a:rect l="l" t="t" r="r" b="b"/>
              <a:pathLst>
                <a:path w="5245" h="489" extrusionOk="0">
                  <a:moveTo>
                    <a:pt x="3" y="1"/>
                  </a:moveTo>
                  <a:lnTo>
                    <a:pt x="1" y="27"/>
                  </a:lnTo>
                  <a:lnTo>
                    <a:pt x="5242" y="488"/>
                  </a:lnTo>
                  <a:lnTo>
                    <a:pt x="5245" y="464"/>
                  </a:lnTo>
                  <a:lnTo>
                    <a:pt x="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73"/>
            <p:cNvSpPr/>
            <p:nvPr/>
          </p:nvSpPr>
          <p:spPr>
            <a:xfrm>
              <a:off x="6030665" y="2746130"/>
              <a:ext cx="103730" cy="10436"/>
            </a:xfrm>
            <a:custGeom>
              <a:avLst/>
              <a:gdLst/>
              <a:ahLst/>
              <a:cxnLst/>
              <a:rect l="l" t="t" r="r" b="b"/>
              <a:pathLst>
                <a:path w="2157" h="217" extrusionOk="0">
                  <a:moveTo>
                    <a:pt x="2" y="0"/>
                  </a:moveTo>
                  <a:lnTo>
                    <a:pt x="0" y="27"/>
                  </a:lnTo>
                  <a:lnTo>
                    <a:pt x="2155" y="216"/>
                  </a:lnTo>
                  <a:lnTo>
                    <a:pt x="2157" y="190"/>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73"/>
            <p:cNvSpPr/>
            <p:nvPr/>
          </p:nvSpPr>
          <p:spPr>
            <a:xfrm>
              <a:off x="6126221" y="2748054"/>
              <a:ext cx="3799" cy="29046"/>
            </a:xfrm>
            <a:custGeom>
              <a:avLst/>
              <a:gdLst/>
              <a:ahLst/>
              <a:cxnLst/>
              <a:rect l="l" t="t" r="r" b="b"/>
              <a:pathLst>
                <a:path w="79" h="604" extrusionOk="0">
                  <a:moveTo>
                    <a:pt x="53" y="1"/>
                  </a:moveTo>
                  <a:lnTo>
                    <a:pt x="1" y="602"/>
                  </a:lnTo>
                  <a:lnTo>
                    <a:pt x="25" y="603"/>
                  </a:lnTo>
                  <a:lnTo>
                    <a:pt x="78" y="2"/>
                  </a:lnTo>
                  <a:lnTo>
                    <a:pt x="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3"/>
            <p:cNvSpPr/>
            <p:nvPr/>
          </p:nvSpPr>
          <p:spPr>
            <a:xfrm>
              <a:off x="6549179" y="3030059"/>
              <a:ext cx="65018" cy="6973"/>
            </a:xfrm>
            <a:custGeom>
              <a:avLst/>
              <a:gdLst/>
              <a:ahLst/>
              <a:cxnLst/>
              <a:rect l="l" t="t" r="r" b="b"/>
              <a:pathLst>
                <a:path w="1352" h="145" extrusionOk="0">
                  <a:moveTo>
                    <a:pt x="2" y="0"/>
                  </a:moveTo>
                  <a:lnTo>
                    <a:pt x="1" y="25"/>
                  </a:lnTo>
                  <a:lnTo>
                    <a:pt x="1350" y="144"/>
                  </a:lnTo>
                  <a:lnTo>
                    <a:pt x="1352" y="118"/>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3"/>
            <p:cNvSpPr/>
            <p:nvPr/>
          </p:nvSpPr>
          <p:spPr>
            <a:xfrm>
              <a:off x="6551583" y="3021740"/>
              <a:ext cx="8560" cy="82667"/>
            </a:xfrm>
            <a:custGeom>
              <a:avLst/>
              <a:gdLst/>
              <a:ahLst/>
              <a:cxnLst/>
              <a:rect l="l" t="t" r="r" b="b"/>
              <a:pathLst>
                <a:path w="178" h="1719" extrusionOk="0">
                  <a:moveTo>
                    <a:pt x="151" y="1"/>
                  </a:moveTo>
                  <a:lnTo>
                    <a:pt x="0" y="1717"/>
                  </a:lnTo>
                  <a:lnTo>
                    <a:pt x="27" y="1718"/>
                  </a:lnTo>
                  <a:lnTo>
                    <a:pt x="178" y="2"/>
                  </a:lnTo>
                  <a:lnTo>
                    <a:pt x="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3"/>
            <p:cNvSpPr/>
            <p:nvPr/>
          </p:nvSpPr>
          <p:spPr>
            <a:xfrm>
              <a:off x="6379996" y="2670868"/>
              <a:ext cx="38135" cy="418431"/>
            </a:xfrm>
            <a:custGeom>
              <a:avLst/>
              <a:gdLst/>
              <a:ahLst/>
              <a:cxnLst/>
              <a:rect l="l" t="t" r="r" b="b"/>
              <a:pathLst>
                <a:path w="793" h="8701" extrusionOk="0">
                  <a:moveTo>
                    <a:pt x="766" y="0"/>
                  </a:moveTo>
                  <a:lnTo>
                    <a:pt x="0" y="8699"/>
                  </a:lnTo>
                  <a:lnTo>
                    <a:pt x="26" y="8700"/>
                  </a:lnTo>
                  <a:lnTo>
                    <a:pt x="792" y="2"/>
                  </a:lnTo>
                  <a:lnTo>
                    <a:pt x="7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3"/>
            <p:cNvSpPr/>
            <p:nvPr/>
          </p:nvSpPr>
          <p:spPr>
            <a:xfrm>
              <a:off x="6298819" y="2673994"/>
              <a:ext cx="130276" cy="12744"/>
            </a:xfrm>
            <a:custGeom>
              <a:avLst/>
              <a:gdLst/>
              <a:ahLst/>
              <a:cxnLst/>
              <a:rect l="l" t="t" r="r" b="b"/>
              <a:pathLst>
                <a:path w="2709" h="265" extrusionOk="0">
                  <a:moveTo>
                    <a:pt x="2" y="0"/>
                  </a:moveTo>
                  <a:lnTo>
                    <a:pt x="0" y="25"/>
                  </a:lnTo>
                  <a:lnTo>
                    <a:pt x="2707" y="264"/>
                  </a:lnTo>
                  <a:lnTo>
                    <a:pt x="2708" y="238"/>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3"/>
            <p:cNvSpPr/>
            <p:nvPr/>
          </p:nvSpPr>
          <p:spPr>
            <a:xfrm>
              <a:off x="6275302" y="2468982"/>
              <a:ext cx="11878" cy="121427"/>
            </a:xfrm>
            <a:custGeom>
              <a:avLst/>
              <a:gdLst/>
              <a:ahLst/>
              <a:cxnLst/>
              <a:rect l="l" t="t" r="r" b="b"/>
              <a:pathLst>
                <a:path w="247" h="2525" extrusionOk="0">
                  <a:moveTo>
                    <a:pt x="222" y="1"/>
                  </a:moveTo>
                  <a:lnTo>
                    <a:pt x="0" y="2523"/>
                  </a:lnTo>
                  <a:lnTo>
                    <a:pt x="25" y="2524"/>
                  </a:lnTo>
                  <a:lnTo>
                    <a:pt x="247" y="2"/>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3"/>
            <p:cNvSpPr/>
            <p:nvPr/>
          </p:nvSpPr>
          <p:spPr>
            <a:xfrm>
              <a:off x="6305359" y="2553766"/>
              <a:ext cx="30008" cy="3895"/>
            </a:xfrm>
            <a:custGeom>
              <a:avLst/>
              <a:gdLst/>
              <a:ahLst/>
              <a:cxnLst/>
              <a:rect l="l" t="t" r="r" b="b"/>
              <a:pathLst>
                <a:path w="624" h="81" extrusionOk="0">
                  <a:moveTo>
                    <a:pt x="4" y="0"/>
                  </a:moveTo>
                  <a:lnTo>
                    <a:pt x="1" y="25"/>
                  </a:lnTo>
                  <a:lnTo>
                    <a:pt x="622" y="81"/>
                  </a:lnTo>
                  <a:lnTo>
                    <a:pt x="624" y="56"/>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3"/>
            <p:cNvSpPr/>
            <p:nvPr/>
          </p:nvSpPr>
          <p:spPr>
            <a:xfrm>
              <a:off x="5969638" y="2443590"/>
              <a:ext cx="29383" cy="319606"/>
            </a:xfrm>
            <a:custGeom>
              <a:avLst/>
              <a:gdLst/>
              <a:ahLst/>
              <a:cxnLst/>
              <a:rect l="l" t="t" r="r" b="b"/>
              <a:pathLst>
                <a:path w="611" h="6646" extrusionOk="0">
                  <a:moveTo>
                    <a:pt x="584" y="1"/>
                  </a:moveTo>
                  <a:lnTo>
                    <a:pt x="0" y="6644"/>
                  </a:lnTo>
                  <a:lnTo>
                    <a:pt x="25" y="6645"/>
                  </a:lnTo>
                  <a:lnTo>
                    <a:pt x="611" y="4"/>
                  </a:lnTo>
                  <a:lnTo>
                    <a:pt x="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3"/>
            <p:cNvSpPr/>
            <p:nvPr/>
          </p:nvSpPr>
          <p:spPr>
            <a:xfrm>
              <a:off x="5969878" y="2523661"/>
              <a:ext cx="79493" cy="8271"/>
            </a:xfrm>
            <a:custGeom>
              <a:avLst/>
              <a:gdLst/>
              <a:ahLst/>
              <a:cxnLst/>
              <a:rect l="l" t="t" r="r" b="b"/>
              <a:pathLst>
                <a:path w="1653" h="172" extrusionOk="0">
                  <a:moveTo>
                    <a:pt x="2" y="0"/>
                  </a:moveTo>
                  <a:lnTo>
                    <a:pt x="0" y="27"/>
                  </a:lnTo>
                  <a:lnTo>
                    <a:pt x="1649" y="171"/>
                  </a:lnTo>
                  <a:lnTo>
                    <a:pt x="1652" y="146"/>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3"/>
            <p:cNvSpPr/>
            <p:nvPr/>
          </p:nvSpPr>
          <p:spPr>
            <a:xfrm>
              <a:off x="5998588" y="2528422"/>
              <a:ext cx="22169" cy="237372"/>
            </a:xfrm>
            <a:custGeom>
              <a:avLst/>
              <a:gdLst/>
              <a:ahLst/>
              <a:cxnLst/>
              <a:rect l="l" t="t" r="r" b="b"/>
              <a:pathLst>
                <a:path w="461" h="4936" extrusionOk="0">
                  <a:moveTo>
                    <a:pt x="436" y="1"/>
                  </a:moveTo>
                  <a:lnTo>
                    <a:pt x="1" y="4933"/>
                  </a:lnTo>
                  <a:lnTo>
                    <a:pt x="27" y="4936"/>
                  </a:lnTo>
                  <a:lnTo>
                    <a:pt x="460" y="2"/>
                  </a:lnTo>
                  <a:lnTo>
                    <a:pt x="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3"/>
            <p:cNvSpPr/>
            <p:nvPr/>
          </p:nvSpPr>
          <p:spPr>
            <a:xfrm>
              <a:off x="6314544" y="2497740"/>
              <a:ext cx="343507" cy="31499"/>
            </a:xfrm>
            <a:custGeom>
              <a:avLst/>
              <a:gdLst/>
              <a:ahLst/>
              <a:cxnLst/>
              <a:rect l="l" t="t" r="r" b="b"/>
              <a:pathLst>
                <a:path w="7143" h="655" extrusionOk="0">
                  <a:moveTo>
                    <a:pt x="4" y="1"/>
                  </a:moveTo>
                  <a:lnTo>
                    <a:pt x="1" y="27"/>
                  </a:lnTo>
                  <a:lnTo>
                    <a:pt x="7139" y="654"/>
                  </a:lnTo>
                  <a:lnTo>
                    <a:pt x="7142" y="630"/>
                  </a:lnTo>
                  <a:lnTo>
                    <a:pt x="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3"/>
            <p:cNvSpPr/>
            <p:nvPr/>
          </p:nvSpPr>
          <p:spPr>
            <a:xfrm>
              <a:off x="6556825" y="2942293"/>
              <a:ext cx="65066" cy="6973"/>
            </a:xfrm>
            <a:custGeom>
              <a:avLst/>
              <a:gdLst/>
              <a:ahLst/>
              <a:cxnLst/>
              <a:rect l="l" t="t" r="r" b="b"/>
              <a:pathLst>
                <a:path w="1353" h="145" extrusionOk="0">
                  <a:moveTo>
                    <a:pt x="3" y="1"/>
                  </a:moveTo>
                  <a:lnTo>
                    <a:pt x="0" y="27"/>
                  </a:lnTo>
                  <a:lnTo>
                    <a:pt x="1351" y="145"/>
                  </a:lnTo>
                  <a:lnTo>
                    <a:pt x="1353" y="120"/>
                  </a:lnTo>
                  <a:lnTo>
                    <a:pt x="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3"/>
            <p:cNvSpPr/>
            <p:nvPr/>
          </p:nvSpPr>
          <p:spPr>
            <a:xfrm>
              <a:off x="6578226" y="2698616"/>
              <a:ext cx="65114" cy="7069"/>
            </a:xfrm>
            <a:custGeom>
              <a:avLst/>
              <a:gdLst/>
              <a:ahLst/>
              <a:cxnLst/>
              <a:rect l="l" t="t" r="r" b="b"/>
              <a:pathLst>
                <a:path w="1354" h="147" extrusionOk="0">
                  <a:moveTo>
                    <a:pt x="4" y="1"/>
                  </a:moveTo>
                  <a:lnTo>
                    <a:pt x="1" y="27"/>
                  </a:lnTo>
                  <a:lnTo>
                    <a:pt x="1352" y="147"/>
                  </a:lnTo>
                  <a:lnTo>
                    <a:pt x="1353" y="120"/>
                  </a:lnTo>
                  <a:lnTo>
                    <a:pt x="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3"/>
            <p:cNvSpPr/>
            <p:nvPr/>
          </p:nvSpPr>
          <p:spPr>
            <a:xfrm>
              <a:off x="6564953" y="2689287"/>
              <a:ext cx="24382" cy="262812"/>
            </a:xfrm>
            <a:custGeom>
              <a:avLst/>
              <a:gdLst/>
              <a:ahLst/>
              <a:cxnLst/>
              <a:rect l="l" t="t" r="r" b="b"/>
              <a:pathLst>
                <a:path w="507" h="5465" extrusionOk="0">
                  <a:moveTo>
                    <a:pt x="482" y="1"/>
                  </a:moveTo>
                  <a:lnTo>
                    <a:pt x="0" y="5463"/>
                  </a:lnTo>
                  <a:lnTo>
                    <a:pt x="27" y="5465"/>
                  </a:lnTo>
                  <a:lnTo>
                    <a:pt x="507" y="4"/>
                  </a:lnTo>
                  <a:lnTo>
                    <a:pt x="4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3"/>
            <p:cNvSpPr/>
            <p:nvPr/>
          </p:nvSpPr>
          <p:spPr>
            <a:xfrm>
              <a:off x="6034320" y="2699915"/>
              <a:ext cx="252136" cy="23468"/>
            </a:xfrm>
            <a:custGeom>
              <a:avLst/>
              <a:gdLst/>
              <a:ahLst/>
              <a:cxnLst/>
              <a:rect l="l" t="t" r="r" b="b"/>
              <a:pathLst>
                <a:path w="5243" h="488" extrusionOk="0">
                  <a:moveTo>
                    <a:pt x="2" y="0"/>
                  </a:moveTo>
                  <a:lnTo>
                    <a:pt x="0" y="27"/>
                  </a:lnTo>
                  <a:lnTo>
                    <a:pt x="5241" y="488"/>
                  </a:lnTo>
                  <a:lnTo>
                    <a:pt x="5242" y="463"/>
                  </a:lnTo>
                  <a:lnTo>
                    <a:pt x="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3"/>
            <p:cNvSpPr/>
            <p:nvPr/>
          </p:nvSpPr>
          <p:spPr>
            <a:xfrm>
              <a:off x="6179554" y="1800950"/>
              <a:ext cx="2026416" cy="1833431"/>
            </a:xfrm>
            <a:custGeom>
              <a:avLst/>
              <a:gdLst/>
              <a:ahLst/>
              <a:cxnLst/>
              <a:rect l="l" t="t" r="r" b="b"/>
              <a:pathLst>
                <a:path w="42138" h="38125" extrusionOk="0">
                  <a:moveTo>
                    <a:pt x="30044" y="0"/>
                  </a:moveTo>
                  <a:lnTo>
                    <a:pt x="16994" y="8188"/>
                  </a:lnTo>
                  <a:lnTo>
                    <a:pt x="15567" y="9084"/>
                  </a:lnTo>
                  <a:lnTo>
                    <a:pt x="14962" y="9463"/>
                  </a:lnTo>
                  <a:lnTo>
                    <a:pt x="14052" y="10035"/>
                  </a:lnTo>
                  <a:lnTo>
                    <a:pt x="14050" y="10035"/>
                  </a:lnTo>
                  <a:lnTo>
                    <a:pt x="14047" y="10036"/>
                  </a:lnTo>
                  <a:lnTo>
                    <a:pt x="13437" y="10420"/>
                  </a:lnTo>
                  <a:lnTo>
                    <a:pt x="5204" y="15586"/>
                  </a:lnTo>
                  <a:lnTo>
                    <a:pt x="0" y="18850"/>
                  </a:lnTo>
                  <a:lnTo>
                    <a:pt x="12094" y="38125"/>
                  </a:lnTo>
                  <a:lnTo>
                    <a:pt x="22892" y="31349"/>
                  </a:lnTo>
                  <a:lnTo>
                    <a:pt x="26867" y="28855"/>
                  </a:lnTo>
                  <a:lnTo>
                    <a:pt x="28752" y="27671"/>
                  </a:lnTo>
                  <a:lnTo>
                    <a:pt x="29169" y="27411"/>
                  </a:lnTo>
                  <a:lnTo>
                    <a:pt x="29842" y="26988"/>
                  </a:lnTo>
                  <a:lnTo>
                    <a:pt x="32030" y="25616"/>
                  </a:lnTo>
                  <a:lnTo>
                    <a:pt x="33297" y="24819"/>
                  </a:lnTo>
                  <a:lnTo>
                    <a:pt x="42138" y="19272"/>
                  </a:lnTo>
                  <a:lnTo>
                    <a:pt x="30044" y="0"/>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3"/>
            <p:cNvSpPr/>
            <p:nvPr/>
          </p:nvSpPr>
          <p:spPr>
            <a:xfrm>
              <a:off x="6462135" y="2673032"/>
              <a:ext cx="123543" cy="119263"/>
            </a:xfrm>
            <a:custGeom>
              <a:avLst/>
              <a:gdLst/>
              <a:ahLst/>
              <a:cxnLst/>
              <a:rect l="l" t="t" r="r" b="b"/>
              <a:pathLst>
                <a:path w="2569" h="2480" extrusionOk="0">
                  <a:moveTo>
                    <a:pt x="2432" y="0"/>
                  </a:moveTo>
                  <a:lnTo>
                    <a:pt x="0" y="1527"/>
                  </a:lnTo>
                  <a:lnTo>
                    <a:pt x="598" y="2480"/>
                  </a:lnTo>
                  <a:lnTo>
                    <a:pt x="817" y="2343"/>
                  </a:lnTo>
                  <a:lnTo>
                    <a:pt x="356" y="1607"/>
                  </a:lnTo>
                  <a:lnTo>
                    <a:pt x="2569" y="219"/>
                  </a:lnTo>
                  <a:lnTo>
                    <a:pt x="24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3"/>
            <p:cNvSpPr/>
            <p:nvPr/>
          </p:nvSpPr>
          <p:spPr>
            <a:xfrm>
              <a:off x="6669646" y="2475955"/>
              <a:ext cx="228908" cy="150041"/>
            </a:xfrm>
            <a:custGeom>
              <a:avLst/>
              <a:gdLst/>
              <a:ahLst/>
              <a:cxnLst/>
              <a:rect l="l" t="t" r="r" b="b"/>
              <a:pathLst>
                <a:path w="4760" h="3120" extrusionOk="0">
                  <a:moveTo>
                    <a:pt x="4622" y="0"/>
                  </a:moveTo>
                  <a:lnTo>
                    <a:pt x="0" y="2901"/>
                  </a:lnTo>
                  <a:lnTo>
                    <a:pt x="137" y="3120"/>
                  </a:lnTo>
                  <a:lnTo>
                    <a:pt x="4760" y="219"/>
                  </a:lnTo>
                  <a:lnTo>
                    <a:pt x="4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3"/>
            <p:cNvSpPr/>
            <p:nvPr/>
          </p:nvSpPr>
          <p:spPr>
            <a:xfrm>
              <a:off x="6982765" y="2197268"/>
              <a:ext cx="429636" cy="232996"/>
            </a:xfrm>
            <a:custGeom>
              <a:avLst/>
              <a:gdLst/>
              <a:ahLst/>
              <a:cxnLst/>
              <a:rect l="l" t="t" r="r" b="b"/>
              <a:pathLst>
                <a:path w="8934" h="4845" extrusionOk="0">
                  <a:moveTo>
                    <a:pt x="7372" y="0"/>
                  </a:moveTo>
                  <a:lnTo>
                    <a:pt x="0" y="4626"/>
                  </a:lnTo>
                  <a:lnTo>
                    <a:pt x="139" y="4845"/>
                  </a:lnTo>
                  <a:lnTo>
                    <a:pt x="7289" y="357"/>
                  </a:lnTo>
                  <a:lnTo>
                    <a:pt x="8715" y="2629"/>
                  </a:lnTo>
                  <a:lnTo>
                    <a:pt x="8934" y="2492"/>
                  </a:lnTo>
                  <a:lnTo>
                    <a:pt x="7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3"/>
            <p:cNvSpPr/>
            <p:nvPr/>
          </p:nvSpPr>
          <p:spPr>
            <a:xfrm>
              <a:off x="7458815" y="2407762"/>
              <a:ext cx="85696" cy="164564"/>
            </a:xfrm>
            <a:custGeom>
              <a:avLst/>
              <a:gdLst/>
              <a:ahLst/>
              <a:cxnLst/>
              <a:rect l="l" t="t" r="r" b="b"/>
              <a:pathLst>
                <a:path w="1782" h="3422" extrusionOk="0">
                  <a:moveTo>
                    <a:pt x="220" y="0"/>
                  </a:moveTo>
                  <a:lnTo>
                    <a:pt x="1" y="139"/>
                  </a:lnTo>
                  <a:lnTo>
                    <a:pt x="1426" y="2410"/>
                  </a:lnTo>
                  <a:lnTo>
                    <a:pt x="164" y="3202"/>
                  </a:lnTo>
                  <a:lnTo>
                    <a:pt x="300" y="3421"/>
                  </a:lnTo>
                  <a:lnTo>
                    <a:pt x="1782" y="2493"/>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3"/>
            <p:cNvSpPr/>
            <p:nvPr/>
          </p:nvSpPr>
          <p:spPr>
            <a:xfrm>
              <a:off x="7303818" y="2618641"/>
              <a:ext cx="217848" cy="451180"/>
            </a:xfrm>
            <a:custGeom>
              <a:avLst/>
              <a:gdLst/>
              <a:ahLst/>
              <a:cxnLst/>
              <a:rect l="l" t="t" r="r" b="b"/>
              <a:pathLst>
                <a:path w="4530" h="9382" extrusionOk="0">
                  <a:moveTo>
                    <a:pt x="1500" y="1"/>
                  </a:moveTo>
                  <a:lnTo>
                    <a:pt x="0" y="942"/>
                  </a:lnTo>
                  <a:lnTo>
                    <a:pt x="4172" y="7591"/>
                  </a:lnTo>
                  <a:lnTo>
                    <a:pt x="1669" y="9162"/>
                  </a:lnTo>
                  <a:lnTo>
                    <a:pt x="1808" y="9381"/>
                  </a:lnTo>
                  <a:lnTo>
                    <a:pt x="4530" y="7673"/>
                  </a:lnTo>
                  <a:lnTo>
                    <a:pt x="357" y="1024"/>
                  </a:lnTo>
                  <a:lnTo>
                    <a:pt x="1638" y="220"/>
                  </a:lnTo>
                  <a:lnTo>
                    <a:pt x="15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3"/>
            <p:cNvSpPr/>
            <p:nvPr/>
          </p:nvSpPr>
          <p:spPr>
            <a:xfrm>
              <a:off x="7124873" y="3116142"/>
              <a:ext cx="175144" cy="91660"/>
            </a:xfrm>
            <a:custGeom>
              <a:avLst/>
              <a:gdLst/>
              <a:ahLst/>
              <a:cxnLst/>
              <a:rect l="l" t="t" r="r" b="b"/>
              <a:pathLst>
                <a:path w="3642" h="1906" extrusionOk="0">
                  <a:moveTo>
                    <a:pt x="3504" y="0"/>
                  </a:moveTo>
                  <a:lnTo>
                    <a:pt x="1036" y="1549"/>
                  </a:lnTo>
                  <a:lnTo>
                    <a:pt x="219" y="247"/>
                  </a:lnTo>
                  <a:lnTo>
                    <a:pt x="0" y="386"/>
                  </a:lnTo>
                  <a:lnTo>
                    <a:pt x="954" y="1906"/>
                  </a:lnTo>
                  <a:lnTo>
                    <a:pt x="3642" y="219"/>
                  </a:lnTo>
                  <a:lnTo>
                    <a:pt x="3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3"/>
            <p:cNvSpPr/>
            <p:nvPr/>
          </p:nvSpPr>
          <p:spPr>
            <a:xfrm>
              <a:off x="6937415" y="2967108"/>
              <a:ext cx="141144" cy="76848"/>
            </a:xfrm>
            <a:custGeom>
              <a:avLst/>
              <a:gdLst/>
              <a:ahLst/>
              <a:cxnLst/>
              <a:rect l="l" t="t" r="r" b="b"/>
              <a:pathLst>
                <a:path w="2935" h="1598" extrusionOk="0">
                  <a:moveTo>
                    <a:pt x="2018" y="0"/>
                  </a:moveTo>
                  <a:lnTo>
                    <a:pt x="1" y="1267"/>
                  </a:lnTo>
                  <a:lnTo>
                    <a:pt x="138" y="1486"/>
                  </a:lnTo>
                  <a:lnTo>
                    <a:pt x="1936" y="357"/>
                  </a:lnTo>
                  <a:lnTo>
                    <a:pt x="2714" y="1598"/>
                  </a:lnTo>
                  <a:lnTo>
                    <a:pt x="2934" y="1460"/>
                  </a:lnTo>
                  <a:lnTo>
                    <a:pt x="20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3"/>
            <p:cNvSpPr/>
            <p:nvPr/>
          </p:nvSpPr>
          <p:spPr>
            <a:xfrm>
              <a:off x="6702204" y="3118883"/>
              <a:ext cx="96901" cy="54149"/>
            </a:xfrm>
            <a:custGeom>
              <a:avLst/>
              <a:gdLst/>
              <a:ahLst/>
              <a:cxnLst/>
              <a:rect l="l" t="t" r="r" b="b"/>
              <a:pathLst>
                <a:path w="2015" h="1126" extrusionOk="0">
                  <a:moveTo>
                    <a:pt x="1878" y="1"/>
                  </a:moveTo>
                  <a:lnTo>
                    <a:pt x="654" y="768"/>
                  </a:lnTo>
                  <a:lnTo>
                    <a:pt x="219" y="75"/>
                  </a:lnTo>
                  <a:lnTo>
                    <a:pt x="1" y="214"/>
                  </a:lnTo>
                  <a:lnTo>
                    <a:pt x="574" y="1125"/>
                  </a:lnTo>
                  <a:lnTo>
                    <a:pt x="2015" y="220"/>
                  </a:lnTo>
                  <a:lnTo>
                    <a:pt x="1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3"/>
            <p:cNvSpPr/>
            <p:nvPr/>
          </p:nvSpPr>
          <p:spPr>
            <a:xfrm>
              <a:off x="6547688" y="2875735"/>
              <a:ext cx="108058" cy="162063"/>
            </a:xfrm>
            <a:custGeom>
              <a:avLst/>
              <a:gdLst/>
              <a:ahLst/>
              <a:cxnLst/>
              <a:rect l="l" t="t" r="r" b="b"/>
              <a:pathLst>
                <a:path w="2247" h="3370" extrusionOk="0">
                  <a:moveTo>
                    <a:pt x="220" y="1"/>
                  </a:moveTo>
                  <a:lnTo>
                    <a:pt x="1" y="138"/>
                  </a:lnTo>
                  <a:lnTo>
                    <a:pt x="2027" y="3369"/>
                  </a:lnTo>
                  <a:lnTo>
                    <a:pt x="2246" y="3231"/>
                  </a:ln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3"/>
            <p:cNvSpPr/>
            <p:nvPr/>
          </p:nvSpPr>
          <p:spPr>
            <a:xfrm>
              <a:off x="6771406" y="2559633"/>
              <a:ext cx="174374" cy="275604"/>
            </a:xfrm>
            <a:custGeom>
              <a:avLst/>
              <a:gdLst/>
              <a:ahLst/>
              <a:cxnLst/>
              <a:rect l="l" t="t" r="r" b="b"/>
              <a:pathLst>
                <a:path w="3626" h="5731" extrusionOk="0">
                  <a:moveTo>
                    <a:pt x="3625" y="5731"/>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3"/>
            <p:cNvSpPr/>
            <p:nvPr/>
          </p:nvSpPr>
          <p:spPr>
            <a:xfrm>
              <a:off x="6801222" y="2623113"/>
              <a:ext cx="179280" cy="281134"/>
            </a:xfrm>
            <a:custGeom>
              <a:avLst/>
              <a:gdLst/>
              <a:ahLst/>
              <a:cxnLst/>
              <a:rect l="l" t="t" r="r" b="b"/>
              <a:pathLst>
                <a:path w="3728" h="5846" extrusionOk="0">
                  <a:moveTo>
                    <a:pt x="133" y="1"/>
                  </a:moveTo>
                  <a:lnTo>
                    <a:pt x="1" y="83"/>
                  </a:lnTo>
                  <a:lnTo>
                    <a:pt x="3595" y="5846"/>
                  </a:lnTo>
                  <a:lnTo>
                    <a:pt x="3727" y="5763"/>
                  </a:lnTo>
                  <a:lnTo>
                    <a:pt x="1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3"/>
            <p:cNvSpPr/>
            <p:nvPr/>
          </p:nvSpPr>
          <p:spPr>
            <a:xfrm>
              <a:off x="6999260" y="2919979"/>
              <a:ext cx="34721" cy="54823"/>
            </a:xfrm>
            <a:custGeom>
              <a:avLst/>
              <a:gdLst/>
              <a:ahLst/>
              <a:cxnLst/>
              <a:rect l="l" t="t" r="r" b="b"/>
              <a:pathLst>
                <a:path w="722" h="1140" extrusionOk="0">
                  <a:moveTo>
                    <a:pt x="721" y="1140"/>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3"/>
            <p:cNvSpPr/>
            <p:nvPr/>
          </p:nvSpPr>
          <p:spPr>
            <a:xfrm>
              <a:off x="6995894" y="2917142"/>
              <a:ext cx="41069" cy="58814"/>
            </a:xfrm>
            <a:custGeom>
              <a:avLst/>
              <a:gdLst/>
              <a:ahLst/>
              <a:cxnLst/>
              <a:rect l="l" t="t" r="r" b="b"/>
              <a:pathLst>
                <a:path w="854" h="1223" extrusionOk="0">
                  <a:moveTo>
                    <a:pt x="133" y="0"/>
                  </a:moveTo>
                  <a:lnTo>
                    <a:pt x="1" y="83"/>
                  </a:lnTo>
                  <a:lnTo>
                    <a:pt x="721" y="1222"/>
                  </a:lnTo>
                  <a:lnTo>
                    <a:pt x="853" y="1140"/>
                  </a:lnTo>
                  <a:lnTo>
                    <a:pt x="1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3"/>
            <p:cNvSpPr/>
            <p:nvPr/>
          </p:nvSpPr>
          <p:spPr>
            <a:xfrm>
              <a:off x="7111744" y="2346158"/>
              <a:ext cx="51023" cy="81224"/>
            </a:xfrm>
            <a:custGeom>
              <a:avLst/>
              <a:gdLst/>
              <a:ahLst/>
              <a:cxnLst/>
              <a:rect l="l" t="t" r="r" b="b"/>
              <a:pathLst>
                <a:path w="1061" h="1689" extrusionOk="0">
                  <a:moveTo>
                    <a:pt x="1061" y="1688"/>
                  </a:move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3"/>
            <p:cNvSpPr/>
            <p:nvPr/>
          </p:nvSpPr>
          <p:spPr>
            <a:xfrm>
              <a:off x="7108378" y="2343320"/>
              <a:ext cx="57323" cy="85264"/>
            </a:xfrm>
            <a:custGeom>
              <a:avLst/>
              <a:gdLst/>
              <a:ahLst/>
              <a:cxnLst/>
              <a:rect l="l" t="t" r="r" b="b"/>
              <a:pathLst>
                <a:path w="1192" h="1773" extrusionOk="0">
                  <a:moveTo>
                    <a:pt x="132" y="0"/>
                  </a:moveTo>
                  <a:lnTo>
                    <a:pt x="0" y="83"/>
                  </a:lnTo>
                  <a:lnTo>
                    <a:pt x="1061" y="1772"/>
                  </a:lnTo>
                  <a:lnTo>
                    <a:pt x="1191" y="1688"/>
                  </a:lnTo>
                  <a:lnTo>
                    <a:pt x="1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3"/>
            <p:cNvSpPr/>
            <p:nvPr/>
          </p:nvSpPr>
          <p:spPr>
            <a:xfrm>
              <a:off x="7216053" y="2512216"/>
              <a:ext cx="96372" cy="153744"/>
            </a:xfrm>
            <a:custGeom>
              <a:avLst/>
              <a:gdLst/>
              <a:ahLst/>
              <a:cxnLst/>
              <a:rect l="l" t="t" r="r" b="b"/>
              <a:pathLst>
                <a:path w="2004" h="3197" extrusionOk="0">
                  <a:moveTo>
                    <a:pt x="2004" y="3197"/>
                  </a:move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3"/>
            <p:cNvSpPr/>
            <p:nvPr/>
          </p:nvSpPr>
          <p:spPr>
            <a:xfrm>
              <a:off x="7238511" y="2536790"/>
              <a:ext cx="102528" cy="158216"/>
            </a:xfrm>
            <a:custGeom>
              <a:avLst/>
              <a:gdLst/>
              <a:ahLst/>
              <a:cxnLst/>
              <a:rect l="l" t="t" r="r" b="b"/>
              <a:pathLst>
                <a:path w="2132" h="3290" extrusionOk="0">
                  <a:moveTo>
                    <a:pt x="133" y="1"/>
                  </a:moveTo>
                  <a:lnTo>
                    <a:pt x="1" y="83"/>
                  </a:lnTo>
                  <a:lnTo>
                    <a:pt x="1999" y="3290"/>
                  </a:lnTo>
                  <a:lnTo>
                    <a:pt x="2131" y="3207"/>
                  </a:lnTo>
                  <a:lnTo>
                    <a:pt x="1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3"/>
            <p:cNvSpPr/>
            <p:nvPr/>
          </p:nvSpPr>
          <p:spPr>
            <a:xfrm>
              <a:off x="7267414" y="2760750"/>
              <a:ext cx="104548" cy="65643"/>
            </a:xfrm>
            <a:custGeom>
              <a:avLst/>
              <a:gdLst/>
              <a:ahLst/>
              <a:cxnLst/>
              <a:rect l="l" t="t" r="r" b="b"/>
              <a:pathLst>
                <a:path w="2174" h="1365" extrusionOk="0">
                  <a:moveTo>
                    <a:pt x="1" y="1364"/>
                  </a:moveTo>
                  <a:lnTo>
                    <a:pt x="21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3"/>
            <p:cNvSpPr/>
            <p:nvPr/>
          </p:nvSpPr>
          <p:spPr>
            <a:xfrm>
              <a:off x="7265346" y="2756855"/>
              <a:ext cx="108491" cy="71991"/>
            </a:xfrm>
            <a:custGeom>
              <a:avLst/>
              <a:gdLst/>
              <a:ahLst/>
              <a:cxnLst/>
              <a:rect l="l" t="t" r="r" b="b"/>
              <a:pathLst>
                <a:path w="2256" h="1497" extrusionOk="0">
                  <a:moveTo>
                    <a:pt x="2173" y="1"/>
                  </a:moveTo>
                  <a:lnTo>
                    <a:pt x="0" y="1364"/>
                  </a:lnTo>
                  <a:lnTo>
                    <a:pt x="83" y="1496"/>
                  </a:lnTo>
                  <a:lnTo>
                    <a:pt x="2255" y="133"/>
                  </a:lnTo>
                  <a:lnTo>
                    <a:pt x="21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3"/>
            <p:cNvSpPr/>
            <p:nvPr/>
          </p:nvSpPr>
          <p:spPr>
            <a:xfrm>
              <a:off x="7032250" y="2879583"/>
              <a:ext cx="150329" cy="94256"/>
            </a:xfrm>
            <a:custGeom>
              <a:avLst/>
              <a:gdLst/>
              <a:ahLst/>
              <a:cxnLst/>
              <a:rect l="l" t="t" r="r" b="b"/>
              <a:pathLst>
                <a:path w="3126" h="1960" extrusionOk="0">
                  <a:moveTo>
                    <a:pt x="1" y="1960"/>
                  </a:moveTo>
                  <a:lnTo>
                    <a:pt x="3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3"/>
            <p:cNvSpPr/>
            <p:nvPr/>
          </p:nvSpPr>
          <p:spPr>
            <a:xfrm>
              <a:off x="7030182" y="2875687"/>
              <a:ext cx="154273" cy="100652"/>
            </a:xfrm>
            <a:custGeom>
              <a:avLst/>
              <a:gdLst/>
              <a:ahLst/>
              <a:cxnLst/>
              <a:rect l="l" t="t" r="r" b="b"/>
              <a:pathLst>
                <a:path w="3208" h="2093" extrusionOk="0">
                  <a:moveTo>
                    <a:pt x="3125" y="0"/>
                  </a:moveTo>
                  <a:lnTo>
                    <a:pt x="1" y="1960"/>
                  </a:lnTo>
                  <a:lnTo>
                    <a:pt x="83" y="2092"/>
                  </a:lnTo>
                  <a:lnTo>
                    <a:pt x="3207" y="132"/>
                  </a:lnTo>
                  <a:lnTo>
                    <a:pt x="3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3"/>
            <p:cNvSpPr/>
            <p:nvPr/>
          </p:nvSpPr>
          <p:spPr>
            <a:xfrm>
              <a:off x="6859989" y="2833800"/>
              <a:ext cx="84975" cy="53332"/>
            </a:xfrm>
            <a:custGeom>
              <a:avLst/>
              <a:gdLst/>
              <a:ahLst/>
              <a:cxnLst/>
              <a:rect l="l" t="t" r="r" b="b"/>
              <a:pathLst>
                <a:path w="1767" h="1109" extrusionOk="0">
                  <a:moveTo>
                    <a:pt x="1" y="1109"/>
                  </a:moveTo>
                  <a:lnTo>
                    <a:pt x="17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3"/>
            <p:cNvSpPr/>
            <p:nvPr/>
          </p:nvSpPr>
          <p:spPr>
            <a:xfrm>
              <a:off x="6858787" y="2831540"/>
              <a:ext cx="86995" cy="56506"/>
            </a:xfrm>
            <a:custGeom>
              <a:avLst/>
              <a:gdLst/>
              <a:ahLst/>
              <a:cxnLst/>
              <a:rect l="l" t="t" r="r" b="b"/>
              <a:pathLst>
                <a:path w="1809" h="1175" extrusionOk="0">
                  <a:moveTo>
                    <a:pt x="1766" y="1"/>
                  </a:moveTo>
                  <a:lnTo>
                    <a:pt x="1" y="1108"/>
                  </a:lnTo>
                  <a:lnTo>
                    <a:pt x="43" y="1175"/>
                  </a:lnTo>
                  <a:lnTo>
                    <a:pt x="1808" y="66"/>
                  </a:lnTo>
                  <a:lnTo>
                    <a:pt x="1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3"/>
            <p:cNvSpPr/>
            <p:nvPr/>
          </p:nvSpPr>
          <p:spPr>
            <a:xfrm>
              <a:off x="6860278" y="2888143"/>
              <a:ext cx="139317" cy="47946"/>
            </a:xfrm>
            <a:custGeom>
              <a:avLst/>
              <a:gdLst/>
              <a:ahLst/>
              <a:cxnLst/>
              <a:rect l="l" t="t" r="r" b="b"/>
              <a:pathLst>
                <a:path w="2897" h="997" extrusionOk="0">
                  <a:moveTo>
                    <a:pt x="23" y="1"/>
                  </a:moveTo>
                  <a:lnTo>
                    <a:pt x="1" y="15"/>
                  </a:lnTo>
                  <a:cubicBezTo>
                    <a:pt x="400" y="649"/>
                    <a:pt x="1082" y="996"/>
                    <a:pt x="1780" y="996"/>
                  </a:cubicBezTo>
                  <a:cubicBezTo>
                    <a:pt x="2161" y="996"/>
                    <a:pt x="2546" y="893"/>
                    <a:pt x="2892" y="676"/>
                  </a:cubicBezTo>
                  <a:lnTo>
                    <a:pt x="2897" y="673"/>
                  </a:lnTo>
                  <a:lnTo>
                    <a:pt x="2883" y="651"/>
                  </a:lnTo>
                  <a:lnTo>
                    <a:pt x="2878" y="654"/>
                  </a:lnTo>
                  <a:cubicBezTo>
                    <a:pt x="2536" y="868"/>
                    <a:pt x="2156" y="970"/>
                    <a:pt x="1780" y="970"/>
                  </a:cubicBezTo>
                  <a:cubicBezTo>
                    <a:pt x="1091" y="970"/>
                    <a:pt x="417" y="627"/>
                    <a:pt x="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3"/>
            <p:cNvSpPr/>
            <p:nvPr/>
          </p:nvSpPr>
          <p:spPr>
            <a:xfrm>
              <a:off x="7269049" y="2825577"/>
              <a:ext cx="53380" cy="84975"/>
            </a:xfrm>
            <a:custGeom>
              <a:avLst/>
              <a:gdLst/>
              <a:ahLst/>
              <a:cxnLst/>
              <a:rect l="l" t="t" r="r" b="b"/>
              <a:pathLst>
                <a:path w="1110" h="1767" extrusionOk="0">
                  <a:moveTo>
                    <a:pt x="1110" y="1766"/>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3"/>
            <p:cNvSpPr/>
            <p:nvPr/>
          </p:nvSpPr>
          <p:spPr>
            <a:xfrm>
              <a:off x="7267414" y="2824134"/>
              <a:ext cx="56506" cy="86995"/>
            </a:xfrm>
            <a:custGeom>
              <a:avLst/>
              <a:gdLst/>
              <a:ahLst/>
              <a:cxnLst/>
              <a:rect l="l" t="t" r="r" b="b"/>
              <a:pathLst>
                <a:path w="1175" h="1809" extrusionOk="0">
                  <a:moveTo>
                    <a:pt x="66" y="1"/>
                  </a:moveTo>
                  <a:lnTo>
                    <a:pt x="1" y="43"/>
                  </a:lnTo>
                  <a:lnTo>
                    <a:pt x="1108" y="1808"/>
                  </a:lnTo>
                  <a:lnTo>
                    <a:pt x="1175" y="1767"/>
                  </a:lnTo>
                  <a:lnTo>
                    <a:pt x="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3"/>
            <p:cNvSpPr/>
            <p:nvPr/>
          </p:nvSpPr>
          <p:spPr>
            <a:xfrm>
              <a:off x="7182149" y="2879198"/>
              <a:ext cx="139172" cy="48138"/>
            </a:xfrm>
            <a:custGeom>
              <a:avLst/>
              <a:gdLst/>
              <a:ahLst/>
              <a:cxnLst/>
              <a:rect l="l" t="t" r="r" b="b"/>
              <a:pathLst>
                <a:path w="2894" h="1001" extrusionOk="0">
                  <a:moveTo>
                    <a:pt x="22" y="0"/>
                  </a:moveTo>
                  <a:lnTo>
                    <a:pt x="0" y="13"/>
                  </a:lnTo>
                  <a:lnTo>
                    <a:pt x="4" y="19"/>
                  </a:lnTo>
                  <a:cubicBezTo>
                    <a:pt x="402" y="653"/>
                    <a:pt x="1084" y="1000"/>
                    <a:pt x="1782" y="1000"/>
                  </a:cubicBezTo>
                  <a:cubicBezTo>
                    <a:pt x="2162" y="1000"/>
                    <a:pt x="2547" y="897"/>
                    <a:pt x="2893" y="681"/>
                  </a:cubicBezTo>
                  <a:lnTo>
                    <a:pt x="2881" y="659"/>
                  </a:lnTo>
                  <a:cubicBezTo>
                    <a:pt x="2539" y="872"/>
                    <a:pt x="2158" y="974"/>
                    <a:pt x="1782" y="974"/>
                  </a:cubicBezTo>
                  <a:cubicBezTo>
                    <a:pt x="1093" y="974"/>
                    <a:pt x="419" y="631"/>
                    <a:pt x="25" y="5"/>
                  </a:cubicBez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3"/>
            <p:cNvSpPr/>
            <p:nvPr/>
          </p:nvSpPr>
          <p:spPr>
            <a:xfrm>
              <a:off x="7159739" y="2375878"/>
              <a:ext cx="85023" cy="53284"/>
            </a:xfrm>
            <a:custGeom>
              <a:avLst/>
              <a:gdLst/>
              <a:ahLst/>
              <a:cxnLst/>
              <a:rect l="l" t="t" r="r" b="b"/>
              <a:pathLst>
                <a:path w="1768" h="1108" extrusionOk="0">
                  <a:moveTo>
                    <a:pt x="1768" y="0"/>
                  </a:moveTo>
                  <a:lnTo>
                    <a:pt x="1" y="110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3"/>
            <p:cNvSpPr/>
            <p:nvPr/>
          </p:nvSpPr>
          <p:spPr>
            <a:xfrm>
              <a:off x="7158632" y="2373569"/>
              <a:ext cx="86947" cy="56506"/>
            </a:xfrm>
            <a:custGeom>
              <a:avLst/>
              <a:gdLst/>
              <a:ahLst/>
              <a:cxnLst/>
              <a:rect l="l" t="t" r="r" b="b"/>
              <a:pathLst>
                <a:path w="1808" h="1175" extrusionOk="0">
                  <a:moveTo>
                    <a:pt x="1766" y="0"/>
                  </a:moveTo>
                  <a:lnTo>
                    <a:pt x="0" y="1109"/>
                  </a:lnTo>
                  <a:lnTo>
                    <a:pt x="42" y="1174"/>
                  </a:lnTo>
                  <a:lnTo>
                    <a:pt x="1808" y="67"/>
                  </a:lnTo>
                  <a:lnTo>
                    <a:pt x="17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3"/>
            <p:cNvSpPr/>
            <p:nvPr/>
          </p:nvSpPr>
          <p:spPr>
            <a:xfrm>
              <a:off x="7213360" y="2376936"/>
              <a:ext cx="62325" cy="139221"/>
            </a:xfrm>
            <a:custGeom>
              <a:avLst/>
              <a:gdLst/>
              <a:ahLst/>
              <a:cxnLst/>
              <a:rect l="l" t="t" r="r" b="b"/>
              <a:pathLst>
                <a:path w="1296" h="2895" extrusionOk="0">
                  <a:moveTo>
                    <a:pt x="682" y="0"/>
                  </a:moveTo>
                  <a:lnTo>
                    <a:pt x="659" y="14"/>
                  </a:lnTo>
                  <a:cubicBezTo>
                    <a:pt x="1266" y="983"/>
                    <a:pt x="974" y="2261"/>
                    <a:pt x="7" y="2870"/>
                  </a:cubicBezTo>
                  <a:lnTo>
                    <a:pt x="1" y="2873"/>
                  </a:lnTo>
                  <a:lnTo>
                    <a:pt x="15" y="2895"/>
                  </a:lnTo>
                  <a:lnTo>
                    <a:pt x="19" y="2892"/>
                  </a:lnTo>
                  <a:cubicBezTo>
                    <a:pt x="999" y="2275"/>
                    <a:pt x="1296" y="982"/>
                    <a:pt x="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3"/>
            <p:cNvSpPr/>
            <p:nvPr/>
          </p:nvSpPr>
          <p:spPr>
            <a:xfrm>
              <a:off x="6797952" y="3037225"/>
              <a:ext cx="156725" cy="108683"/>
            </a:xfrm>
            <a:custGeom>
              <a:avLst/>
              <a:gdLst/>
              <a:ahLst/>
              <a:cxnLst/>
              <a:rect l="l" t="t" r="r" b="b"/>
              <a:pathLst>
                <a:path w="3259" h="2260" extrusionOk="0">
                  <a:moveTo>
                    <a:pt x="3027" y="36"/>
                  </a:moveTo>
                  <a:lnTo>
                    <a:pt x="3221" y="346"/>
                  </a:lnTo>
                  <a:lnTo>
                    <a:pt x="230" y="2222"/>
                  </a:lnTo>
                  <a:lnTo>
                    <a:pt x="36" y="1912"/>
                  </a:lnTo>
                  <a:lnTo>
                    <a:pt x="3027" y="36"/>
                  </a:lnTo>
                  <a:close/>
                  <a:moveTo>
                    <a:pt x="3036" y="0"/>
                  </a:moveTo>
                  <a:lnTo>
                    <a:pt x="0" y="1905"/>
                  </a:lnTo>
                  <a:lnTo>
                    <a:pt x="222" y="2259"/>
                  </a:lnTo>
                  <a:lnTo>
                    <a:pt x="3258" y="354"/>
                  </a:lnTo>
                  <a:lnTo>
                    <a:pt x="3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3"/>
            <p:cNvSpPr/>
            <p:nvPr/>
          </p:nvSpPr>
          <p:spPr>
            <a:xfrm>
              <a:off x="6807955" y="3053191"/>
              <a:ext cx="156725" cy="108683"/>
            </a:xfrm>
            <a:custGeom>
              <a:avLst/>
              <a:gdLst/>
              <a:ahLst/>
              <a:cxnLst/>
              <a:rect l="l" t="t" r="r" b="b"/>
              <a:pathLst>
                <a:path w="3259" h="2260" extrusionOk="0">
                  <a:moveTo>
                    <a:pt x="3028" y="36"/>
                  </a:moveTo>
                  <a:lnTo>
                    <a:pt x="3222" y="347"/>
                  </a:lnTo>
                  <a:lnTo>
                    <a:pt x="230" y="2224"/>
                  </a:lnTo>
                  <a:lnTo>
                    <a:pt x="36" y="1914"/>
                  </a:lnTo>
                  <a:lnTo>
                    <a:pt x="3028" y="36"/>
                  </a:lnTo>
                  <a:close/>
                  <a:moveTo>
                    <a:pt x="3036" y="0"/>
                  </a:moveTo>
                  <a:lnTo>
                    <a:pt x="0" y="1906"/>
                  </a:lnTo>
                  <a:lnTo>
                    <a:pt x="222" y="2260"/>
                  </a:lnTo>
                  <a:lnTo>
                    <a:pt x="3258" y="356"/>
                  </a:lnTo>
                  <a:lnTo>
                    <a:pt x="3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3"/>
            <p:cNvSpPr/>
            <p:nvPr/>
          </p:nvSpPr>
          <p:spPr>
            <a:xfrm>
              <a:off x="6817958" y="3069157"/>
              <a:ext cx="156725" cy="108635"/>
            </a:xfrm>
            <a:custGeom>
              <a:avLst/>
              <a:gdLst/>
              <a:ahLst/>
              <a:cxnLst/>
              <a:rect l="l" t="t" r="r" b="b"/>
              <a:pathLst>
                <a:path w="3259" h="2259" extrusionOk="0">
                  <a:moveTo>
                    <a:pt x="3028" y="36"/>
                  </a:moveTo>
                  <a:lnTo>
                    <a:pt x="3222" y="347"/>
                  </a:lnTo>
                  <a:lnTo>
                    <a:pt x="230" y="2223"/>
                  </a:lnTo>
                  <a:lnTo>
                    <a:pt x="36" y="1912"/>
                  </a:lnTo>
                  <a:lnTo>
                    <a:pt x="3028" y="36"/>
                  </a:lnTo>
                  <a:close/>
                  <a:moveTo>
                    <a:pt x="3036" y="1"/>
                  </a:moveTo>
                  <a:lnTo>
                    <a:pt x="0" y="1905"/>
                  </a:lnTo>
                  <a:lnTo>
                    <a:pt x="222" y="2259"/>
                  </a:lnTo>
                  <a:lnTo>
                    <a:pt x="3258" y="355"/>
                  </a:lnTo>
                  <a:lnTo>
                    <a:pt x="30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3"/>
            <p:cNvSpPr/>
            <p:nvPr/>
          </p:nvSpPr>
          <p:spPr>
            <a:xfrm>
              <a:off x="7299105" y="3067811"/>
              <a:ext cx="91419" cy="58093"/>
            </a:xfrm>
            <a:custGeom>
              <a:avLst/>
              <a:gdLst/>
              <a:ahLst/>
              <a:cxnLst/>
              <a:rect l="l" t="t" r="r" b="b"/>
              <a:pathLst>
                <a:path w="1901" h="1208" extrusionOk="0">
                  <a:moveTo>
                    <a:pt x="1887" y="1"/>
                  </a:moveTo>
                  <a:lnTo>
                    <a:pt x="0" y="1186"/>
                  </a:lnTo>
                  <a:lnTo>
                    <a:pt x="14" y="1207"/>
                  </a:lnTo>
                  <a:lnTo>
                    <a:pt x="1901" y="23"/>
                  </a:lnTo>
                  <a:lnTo>
                    <a:pt x="18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3"/>
            <p:cNvSpPr/>
            <p:nvPr/>
          </p:nvSpPr>
          <p:spPr>
            <a:xfrm>
              <a:off x="7297663" y="3065647"/>
              <a:ext cx="91467" cy="57997"/>
            </a:xfrm>
            <a:custGeom>
              <a:avLst/>
              <a:gdLst/>
              <a:ahLst/>
              <a:cxnLst/>
              <a:rect l="l" t="t" r="r" b="b"/>
              <a:pathLst>
                <a:path w="1902" h="1206" extrusionOk="0">
                  <a:moveTo>
                    <a:pt x="1887" y="1"/>
                  </a:moveTo>
                  <a:lnTo>
                    <a:pt x="1" y="1184"/>
                  </a:lnTo>
                  <a:lnTo>
                    <a:pt x="15" y="1206"/>
                  </a:lnTo>
                  <a:lnTo>
                    <a:pt x="1901" y="23"/>
                  </a:lnTo>
                  <a:lnTo>
                    <a:pt x="18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3"/>
            <p:cNvSpPr/>
            <p:nvPr/>
          </p:nvSpPr>
          <p:spPr>
            <a:xfrm>
              <a:off x="7293190" y="3058481"/>
              <a:ext cx="91467" cy="57997"/>
            </a:xfrm>
            <a:custGeom>
              <a:avLst/>
              <a:gdLst/>
              <a:ahLst/>
              <a:cxnLst/>
              <a:rect l="l" t="t" r="r" b="b"/>
              <a:pathLst>
                <a:path w="1902" h="1206" extrusionOk="0">
                  <a:moveTo>
                    <a:pt x="1887" y="1"/>
                  </a:moveTo>
                  <a:lnTo>
                    <a:pt x="1" y="1184"/>
                  </a:lnTo>
                  <a:lnTo>
                    <a:pt x="15" y="1206"/>
                  </a:lnTo>
                  <a:lnTo>
                    <a:pt x="1901" y="22"/>
                  </a:lnTo>
                  <a:lnTo>
                    <a:pt x="18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3"/>
            <p:cNvSpPr/>
            <p:nvPr/>
          </p:nvSpPr>
          <p:spPr>
            <a:xfrm>
              <a:off x="7068126" y="3043862"/>
              <a:ext cx="57997" cy="91419"/>
            </a:xfrm>
            <a:custGeom>
              <a:avLst/>
              <a:gdLst/>
              <a:ahLst/>
              <a:cxnLst/>
              <a:rect l="l" t="t" r="r" b="b"/>
              <a:pathLst>
                <a:path w="1206" h="1901" extrusionOk="0">
                  <a:moveTo>
                    <a:pt x="22" y="0"/>
                  </a:moveTo>
                  <a:lnTo>
                    <a:pt x="0" y="14"/>
                  </a:lnTo>
                  <a:lnTo>
                    <a:pt x="1184" y="1901"/>
                  </a:lnTo>
                  <a:lnTo>
                    <a:pt x="1205" y="1887"/>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3"/>
            <p:cNvSpPr/>
            <p:nvPr/>
          </p:nvSpPr>
          <p:spPr>
            <a:xfrm>
              <a:off x="7070194" y="3042226"/>
              <a:ext cx="58093" cy="91371"/>
            </a:xfrm>
            <a:custGeom>
              <a:avLst/>
              <a:gdLst/>
              <a:ahLst/>
              <a:cxnLst/>
              <a:rect l="l" t="t" r="r" b="b"/>
              <a:pathLst>
                <a:path w="1208" h="1900" extrusionOk="0">
                  <a:moveTo>
                    <a:pt x="24" y="0"/>
                  </a:moveTo>
                  <a:lnTo>
                    <a:pt x="1" y="13"/>
                  </a:lnTo>
                  <a:lnTo>
                    <a:pt x="1186" y="1899"/>
                  </a:lnTo>
                  <a:lnTo>
                    <a:pt x="1207" y="1887"/>
                  </a:lnTo>
                  <a:lnTo>
                    <a:pt x="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3"/>
            <p:cNvSpPr/>
            <p:nvPr/>
          </p:nvSpPr>
          <p:spPr>
            <a:xfrm>
              <a:off x="7077215" y="3036696"/>
              <a:ext cx="58093" cy="91419"/>
            </a:xfrm>
            <a:custGeom>
              <a:avLst/>
              <a:gdLst/>
              <a:ahLst/>
              <a:cxnLst/>
              <a:rect l="l" t="t" r="r" b="b"/>
              <a:pathLst>
                <a:path w="1208" h="1901" extrusionOk="0">
                  <a:moveTo>
                    <a:pt x="23" y="0"/>
                  </a:moveTo>
                  <a:lnTo>
                    <a:pt x="1" y="14"/>
                  </a:lnTo>
                  <a:lnTo>
                    <a:pt x="1186" y="1901"/>
                  </a:lnTo>
                  <a:lnTo>
                    <a:pt x="1207" y="1887"/>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3"/>
            <p:cNvSpPr/>
            <p:nvPr/>
          </p:nvSpPr>
          <p:spPr>
            <a:xfrm>
              <a:off x="6668973" y="3067667"/>
              <a:ext cx="57852" cy="91756"/>
            </a:xfrm>
            <a:custGeom>
              <a:avLst/>
              <a:gdLst/>
              <a:ahLst/>
              <a:cxnLst/>
              <a:rect l="l" t="t" r="r" b="b"/>
              <a:pathLst>
                <a:path w="1203" h="1908" extrusionOk="0">
                  <a:moveTo>
                    <a:pt x="22" y="1"/>
                  </a:moveTo>
                  <a:lnTo>
                    <a:pt x="1" y="15"/>
                  </a:lnTo>
                  <a:lnTo>
                    <a:pt x="1181" y="1908"/>
                  </a:lnTo>
                  <a:lnTo>
                    <a:pt x="1202" y="1894"/>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3"/>
            <p:cNvSpPr/>
            <p:nvPr/>
          </p:nvSpPr>
          <p:spPr>
            <a:xfrm>
              <a:off x="6647380" y="3035398"/>
              <a:ext cx="58093" cy="91467"/>
            </a:xfrm>
            <a:custGeom>
              <a:avLst/>
              <a:gdLst/>
              <a:ahLst/>
              <a:cxnLst/>
              <a:rect l="l" t="t" r="r" b="b"/>
              <a:pathLst>
                <a:path w="1208" h="1902" extrusionOk="0">
                  <a:moveTo>
                    <a:pt x="22" y="1"/>
                  </a:moveTo>
                  <a:lnTo>
                    <a:pt x="1" y="15"/>
                  </a:lnTo>
                  <a:lnTo>
                    <a:pt x="1184" y="1902"/>
                  </a:lnTo>
                  <a:lnTo>
                    <a:pt x="1207" y="1888"/>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3"/>
            <p:cNvSpPr/>
            <p:nvPr/>
          </p:nvSpPr>
          <p:spPr>
            <a:xfrm>
              <a:off x="6654786" y="3032127"/>
              <a:ext cx="57997" cy="91467"/>
            </a:xfrm>
            <a:custGeom>
              <a:avLst/>
              <a:gdLst/>
              <a:ahLst/>
              <a:cxnLst/>
              <a:rect l="l" t="t" r="r" b="b"/>
              <a:pathLst>
                <a:path w="1206" h="1902" extrusionOk="0">
                  <a:moveTo>
                    <a:pt x="22" y="1"/>
                  </a:moveTo>
                  <a:lnTo>
                    <a:pt x="0" y="15"/>
                  </a:lnTo>
                  <a:lnTo>
                    <a:pt x="1184" y="1901"/>
                  </a:lnTo>
                  <a:lnTo>
                    <a:pt x="1205" y="1887"/>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3"/>
            <p:cNvSpPr/>
            <p:nvPr/>
          </p:nvSpPr>
          <p:spPr>
            <a:xfrm>
              <a:off x="6490941" y="2791913"/>
              <a:ext cx="58093" cy="91419"/>
            </a:xfrm>
            <a:custGeom>
              <a:avLst/>
              <a:gdLst/>
              <a:ahLst/>
              <a:cxnLst/>
              <a:rect l="l" t="t" r="r" b="b"/>
              <a:pathLst>
                <a:path w="1208" h="1901" extrusionOk="0">
                  <a:moveTo>
                    <a:pt x="22" y="0"/>
                  </a:moveTo>
                  <a:lnTo>
                    <a:pt x="1" y="14"/>
                  </a:lnTo>
                  <a:lnTo>
                    <a:pt x="1184" y="1901"/>
                  </a:lnTo>
                  <a:lnTo>
                    <a:pt x="1207" y="1887"/>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3"/>
            <p:cNvSpPr/>
            <p:nvPr/>
          </p:nvSpPr>
          <p:spPr>
            <a:xfrm>
              <a:off x="6493249" y="2790759"/>
              <a:ext cx="57997" cy="91467"/>
            </a:xfrm>
            <a:custGeom>
              <a:avLst/>
              <a:gdLst/>
              <a:ahLst/>
              <a:cxnLst/>
              <a:rect l="l" t="t" r="r" b="b"/>
              <a:pathLst>
                <a:path w="1206" h="1902" extrusionOk="0">
                  <a:moveTo>
                    <a:pt x="22" y="1"/>
                  </a:moveTo>
                  <a:lnTo>
                    <a:pt x="1" y="15"/>
                  </a:lnTo>
                  <a:lnTo>
                    <a:pt x="1184" y="1902"/>
                  </a:lnTo>
                  <a:lnTo>
                    <a:pt x="1206" y="1888"/>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3"/>
            <p:cNvSpPr/>
            <p:nvPr/>
          </p:nvSpPr>
          <p:spPr>
            <a:xfrm>
              <a:off x="6500415" y="2786286"/>
              <a:ext cx="57997" cy="91467"/>
            </a:xfrm>
            <a:custGeom>
              <a:avLst/>
              <a:gdLst/>
              <a:ahLst/>
              <a:cxnLst/>
              <a:rect l="l" t="t" r="r" b="b"/>
              <a:pathLst>
                <a:path w="1206" h="1902" extrusionOk="0">
                  <a:moveTo>
                    <a:pt x="23" y="1"/>
                  </a:moveTo>
                  <a:lnTo>
                    <a:pt x="1" y="15"/>
                  </a:lnTo>
                  <a:lnTo>
                    <a:pt x="1184" y="1901"/>
                  </a:lnTo>
                  <a:lnTo>
                    <a:pt x="1206" y="1887"/>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3"/>
            <p:cNvSpPr/>
            <p:nvPr/>
          </p:nvSpPr>
          <p:spPr>
            <a:xfrm>
              <a:off x="6578851" y="2615419"/>
              <a:ext cx="91419" cy="57997"/>
            </a:xfrm>
            <a:custGeom>
              <a:avLst/>
              <a:gdLst/>
              <a:ahLst/>
              <a:cxnLst/>
              <a:rect l="l" t="t" r="r" b="b"/>
              <a:pathLst>
                <a:path w="1901" h="1206" extrusionOk="0">
                  <a:moveTo>
                    <a:pt x="1887" y="1"/>
                  </a:moveTo>
                  <a:lnTo>
                    <a:pt x="0" y="1184"/>
                  </a:lnTo>
                  <a:lnTo>
                    <a:pt x="14" y="1206"/>
                  </a:lnTo>
                  <a:lnTo>
                    <a:pt x="1901" y="23"/>
                  </a:lnTo>
                  <a:lnTo>
                    <a:pt x="18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3"/>
            <p:cNvSpPr/>
            <p:nvPr/>
          </p:nvSpPr>
          <p:spPr>
            <a:xfrm>
              <a:off x="6580246" y="2617583"/>
              <a:ext cx="91467" cy="58093"/>
            </a:xfrm>
            <a:custGeom>
              <a:avLst/>
              <a:gdLst/>
              <a:ahLst/>
              <a:cxnLst/>
              <a:rect l="l" t="t" r="r" b="b"/>
              <a:pathLst>
                <a:path w="1902" h="1208" extrusionOk="0">
                  <a:moveTo>
                    <a:pt x="1887" y="1"/>
                  </a:moveTo>
                  <a:lnTo>
                    <a:pt x="1" y="1184"/>
                  </a:lnTo>
                  <a:lnTo>
                    <a:pt x="15" y="1207"/>
                  </a:lnTo>
                  <a:lnTo>
                    <a:pt x="1901" y="23"/>
                  </a:lnTo>
                  <a:lnTo>
                    <a:pt x="18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3"/>
            <p:cNvSpPr/>
            <p:nvPr/>
          </p:nvSpPr>
          <p:spPr>
            <a:xfrm>
              <a:off x="6584814" y="2624845"/>
              <a:ext cx="91371" cy="57997"/>
            </a:xfrm>
            <a:custGeom>
              <a:avLst/>
              <a:gdLst/>
              <a:ahLst/>
              <a:cxnLst/>
              <a:rect l="l" t="t" r="r" b="b"/>
              <a:pathLst>
                <a:path w="1900" h="1206" extrusionOk="0">
                  <a:moveTo>
                    <a:pt x="1886" y="1"/>
                  </a:moveTo>
                  <a:lnTo>
                    <a:pt x="0" y="1184"/>
                  </a:lnTo>
                  <a:lnTo>
                    <a:pt x="13" y="1206"/>
                  </a:lnTo>
                  <a:lnTo>
                    <a:pt x="1900" y="22"/>
                  </a:lnTo>
                  <a:lnTo>
                    <a:pt x="1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3"/>
            <p:cNvSpPr/>
            <p:nvPr/>
          </p:nvSpPr>
          <p:spPr>
            <a:xfrm>
              <a:off x="6891873" y="2418967"/>
              <a:ext cx="91467" cy="57997"/>
            </a:xfrm>
            <a:custGeom>
              <a:avLst/>
              <a:gdLst/>
              <a:ahLst/>
              <a:cxnLst/>
              <a:rect l="l" t="t" r="r" b="b"/>
              <a:pathLst>
                <a:path w="1902" h="1206" extrusionOk="0">
                  <a:moveTo>
                    <a:pt x="1887" y="0"/>
                  </a:moveTo>
                  <a:lnTo>
                    <a:pt x="1" y="1184"/>
                  </a:lnTo>
                  <a:lnTo>
                    <a:pt x="15" y="1205"/>
                  </a:lnTo>
                  <a:lnTo>
                    <a:pt x="1901" y="22"/>
                  </a:lnTo>
                  <a:lnTo>
                    <a:pt x="1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3"/>
            <p:cNvSpPr/>
            <p:nvPr/>
          </p:nvSpPr>
          <p:spPr>
            <a:xfrm>
              <a:off x="6893316" y="2421228"/>
              <a:ext cx="91371" cy="57948"/>
            </a:xfrm>
            <a:custGeom>
              <a:avLst/>
              <a:gdLst/>
              <a:ahLst/>
              <a:cxnLst/>
              <a:rect l="l" t="t" r="r" b="b"/>
              <a:pathLst>
                <a:path w="1900" h="1205" extrusionOk="0">
                  <a:moveTo>
                    <a:pt x="1887" y="0"/>
                  </a:moveTo>
                  <a:lnTo>
                    <a:pt x="0" y="1183"/>
                  </a:lnTo>
                  <a:lnTo>
                    <a:pt x="14" y="1205"/>
                  </a:lnTo>
                  <a:lnTo>
                    <a:pt x="1899" y="22"/>
                  </a:lnTo>
                  <a:lnTo>
                    <a:pt x="1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3"/>
            <p:cNvSpPr/>
            <p:nvPr/>
          </p:nvSpPr>
          <p:spPr>
            <a:xfrm>
              <a:off x="6922651" y="2455180"/>
              <a:ext cx="91756" cy="57900"/>
            </a:xfrm>
            <a:custGeom>
              <a:avLst/>
              <a:gdLst/>
              <a:ahLst/>
              <a:cxnLst/>
              <a:rect l="l" t="t" r="r" b="b"/>
              <a:pathLst>
                <a:path w="1908" h="1204" extrusionOk="0">
                  <a:moveTo>
                    <a:pt x="1893" y="1"/>
                  </a:moveTo>
                  <a:lnTo>
                    <a:pt x="0" y="1181"/>
                  </a:lnTo>
                  <a:lnTo>
                    <a:pt x="14" y="1204"/>
                  </a:lnTo>
                  <a:lnTo>
                    <a:pt x="1907" y="22"/>
                  </a:lnTo>
                  <a:lnTo>
                    <a:pt x="18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3"/>
            <p:cNvSpPr/>
            <p:nvPr/>
          </p:nvSpPr>
          <p:spPr>
            <a:xfrm>
              <a:off x="7411493" y="2317784"/>
              <a:ext cx="58045" cy="91419"/>
            </a:xfrm>
            <a:custGeom>
              <a:avLst/>
              <a:gdLst/>
              <a:ahLst/>
              <a:cxnLst/>
              <a:rect l="l" t="t" r="r" b="b"/>
              <a:pathLst>
                <a:path w="1207" h="1901" extrusionOk="0">
                  <a:moveTo>
                    <a:pt x="22" y="0"/>
                  </a:moveTo>
                  <a:lnTo>
                    <a:pt x="0" y="14"/>
                  </a:lnTo>
                  <a:lnTo>
                    <a:pt x="1185" y="1901"/>
                  </a:lnTo>
                  <a:lnTo>
                    <a:pt x="1207" y="1887"/>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3"/>
            <p:cNvSpPr/>
            <p:nvPr/>
          </p:nvSpPr>
          <p:spPr>
            <a:xfrm>
              <a:off x="7409329" y="2319178"/>
              <a:ext cx="57997" cy="91467"/>
            </a:xfrm>
            <a:custGeom>
              <a:avLst/>
              <a:gdLst/>
              <a:ahLst/>
              <a:cxnLst/>
              <a:rect l="l" t="t" r="r" b="b"/>
              <a:pathLst>
                <a:path w="1206" h="1902" extrusionOk="0">
                  <a:moveTo>
                    <a:pt x="22" y="1"/>
                  </a:moveTo>
                  <a:lnTo>
                    <a:pt x="0" y="15"/>
                  </a:lnTo>
                  <a:lnTo>
                    <a:pt x="1183" y="1902"/>
                  </a:lnTo>
                  <a:lnTo>
                    <a:pt x="1205" y="1888"/>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3"/>
            <p:cNvSpPr/>
            <p:nvPr/>
          </p:nvSpPr>
          <p:spPr>
            <a:xfrm>
              <a:off x="7401683" y="2322112"/>
              <a:ext cx="57997" cy="91371"/>
            </a:xfrm>
            <a:custGeom>
              <a:avLst/>
              <a:gdLst/>
              <a:ahLst/>
              <a:cxnLst/>
              <a:rect l="l" t="t" r="r" b="b"/>
              <a:pathLst>
                <a:path w="1206" h="1900" extrusionOk="0">
                  <a:moveTo>
                    <a:pt x="23" y="0"/>
                  </a:moveTo>
                  <a:lnTo>
                    <a:pt x="1" y="13"/>
                  </a:lnTo>
                  <a:lnTo>
                    <a:pt x="1184" y="1900"/>
                  </a:lnTo>
                  <a:lnTo>
                    <a:pt x="1206" y="1886"/>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3"/>
            <p:cNvSpPr/>
            <p:nvPr/>
          </p:nvSpPr>
          <p:spPr>
            <a:xfrm>
              <a:off x="7381677" y="2570502"/>
              <a:ext cx="91467" cy="57997"/>
            </a:xfrm>
            <a:custGeom>
              <a:avLst/>
              <a:gdLst/>
              <a:ahLst/>
              <a:cxnLst/>
              <a:rect l="l" t="t" r="r" b="b"/>
              <a:pathLst>
                <a:path w="1902" h="1206" extrusionOk="0">
                  <a:moveTo>
                    <a:pt x="1887" y="0"/>
                  </a:moveTo>
                  <a:lnTo>
                    <a:pt x="1" y="1183"/>
                  </a:lnTo>
                  <a:lnTo>
                    <a:pt x="15" y="1205"/>
                  </a:lnTo>
                  <a:lnTo>
                    <a:pt x="1901" y="22"/>
                  </a:lnTo>
                  <a:lnTo>
                    <a:pt x="1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3"/>
            <p:cNvSpPr/>
            <p:nvPr/>
          </p:nvSpPr>
          <p:spPr>
            <a:xfrm>
              <a:off x="7380283" y="2568242"/>
              <a:ext cx="91419" cy="57997"/>
            </a:xfrm>
            <a:custGeom>
              <a:avLst/>
              <a:gdLst/>
              <a:ahLst/>
              <a:cxnLst/>
              <a:rect l="l" t="t" r="r" b="b"/>
              <a:pathLst>
                <a:path w="1901" h="1206" extrusionOk="0">
                  <a:moveTo>
                    <a:pt x="1887" y="0"/>
                  </a:moveTo>
                  <a:lnTo>
                    <a:pt x="0" y="1184"/>
                  </a:lnTo>
                  <a:lnTo>
                    <a:pt x="14" y="1205"/>
                  </a:lnTo>
                  <a:lnTo>
                    <a:pt x="1901" y="22"/>
                  </a:lnTo>
                  <a:lnTo>
                    <a:pt x="1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3"/>
            <p:cNvSpPr/>
            <p:nvPr/>
          </p:nvSpPr>
          <p:spPr>
            <a:xfrm>
              <a:off x="7375762" y="2561076"/>
              <a:ext cx="91467" cy="58045"/>
            </a:xfrm>
            <a:custGeom>
              <a:avLst/>
              <a:gdLst/>
              <a:ahLst/>
              <a:cxnLst/>
              <a:rect l="l" t="t" r="r" b="b"/>
              <a:pathLst>
                <a:path w="1902" h="1207" extrusionOk="0">
                  <a:moveTo>
                    <a:pt x="1888" y="0"/>
                  </a:moveTo>
                  <a:lnTo>
                    <a:pt x="1" y="1184"/>
                  </a:lnTo>
                  <a:lnTo>
                    <a:pt x="15" y="1207"/>
                  </a:lnTo>
                  <a:lnTo>
                    <a:pt x="1902" y="22"/>
                  </a:lnTo>
                  <a:lnTo>
                    <a:pt x="18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3"/>
            <p:cNvSpPr/>
            <p:nvPr/>
          </p:nvSpPr>
          <p:spPr>
            <a:xfrm>
              <a:off x="6384853" y="2659855"/>
              <a:ext cx="78146" cy="135373"/>
            </a:xfrm>
            <a:custGeom>
              <a:avLst/>
              <a:gdLst/>
              <a:ahLst/>
              <a:cxnLst/>
              <a:rect l="l" t="t" r="r" b="b"/>
              <a:pathLst>
                <a:path w="1625" h="2815" extrusionOk="0">
                  <a:moveTo>
                    <a:pt x="492" y="1"/>
                  </a:moveTo>
                  <a:lnTo>
                    <a:pt x="471" y="15"/>
                  </a:lnTo>
                  <a:lnTo>
                    <a:pt x="1589" y="1796"/>
                  </a:lnTo>
                  <a:lnTo>
                    <a:pt x="0" y="2793"/>
                  </a:lnTo>
                  <a:lnTo>
                    <a:pt x="12" y="2814"/>
                  </a:lnTo>
                  <a:lnTo>
                    <a:pt x="1624" y="1804"/>
                  </a:lnTo>
                  <a:lnTo>
                    <a:pt x="4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3"/>
            <p:cNvSpPr/>
            <p:nvPr/>
          </p:nvSpPr>
          <p:spPr>
            <a:xfrm>
              <a:off x="7282803" y="2111281"/>
              <a:ext cx="55159" cy="86899"/>
            </a:xfrm>
            <a:custGeom>
              <a:avLst/>
              <a:gdLst/>
              <a:ahLst/>
              <a:cxnLst/>
              <a:rect l="l" t="t" r="r" b="b"/>
              <a:pathLst>
                <a:path w="1147" h="1807" extrusionOk="0">
                  <a:moveTo>
                    <a:pt x="22" y="1"/>
                  </a:moveTo>
                  <a:lnTo>
                    <a:pt x="1" y="15"/>
                  </a:lnTo>
                  <a:lnTo>
                    <a:pt x="1123" y="1807"/>
                  </a:lnTo>
                  <a:lnTo>
                    <a:pt x="1147" y="1793"/>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3"/>
            <p:cNvSpPr/>
            <p:nvPr/>
          </p:nvSpPr>
          <p:spPr>
            <a:xfrm>
              <a:off x="6399761" y="2111618"/>
              <a:ext cx="905246" cy="568760"/>
            </a:xfrm>
            <a:custGeom>
              <a:avLst/>
              <a:gdLst/>
              <a:ahLst/>
              <a:cxnLst/>
              <a:rect l="l" t="t" r="r" b="b"/>
              <a:pathLst>
                <a:path w="18824" h="11827" extrusionOk="0">
                  <a:moveTo>
                    <a:pt x="18810" y="0"/>
                  </a:moveTo>
                  <a:lnTo>
                    <a:pt x="1" y="11805"/>
                  </a:lnTo>
                  <a:lnTo>
                    <a:pt x="13" y="11826"/>
                  </a:lnTo>
                  <a:lnTo>
                    <a:pt x="18824" y="22"/>
                  </a:lnTo>
                  <a:lnTo>
                    <a:pt x="188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3"/>
            <p:cNvSpPr/>
            <p:nvPr/>
          </p:nvSpPr>
          <p:spPr>
            <a:xfrm>
              <a:off x="6968193" y="3021692"/>
              <a:ext cx="146723" cy="232659"/>
            </a:xfrm>
            <a:custGeom>
              <a:avLst/>
              <a:gdLst/>
              <a:ahLst/>
              <a:cxnLst/>
              <a:rect l="l" t="t" r="r" b="b"/>
              <a:pathLst>
                <a:path w="3051" h="4838" extrusionOk="0">
                  <a:moveTo>
                    <a:pt x="22" y="0"/>
                  </a:moveTo>
                  <a:lnTo>
                    <a:pt x="1" y="14"/>
                  </a:lnTo>
                  <a:lnTo>
                    <a:pt x="3029" y="4837"/>
                  </a:lnTo>
                  <a:lnTo>
                    <a:pt x="3050" y="4823"/>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3"/>
            <p:cNvSpPr/>
            <p:nvPr/>
          </p:nvSpPr>
          <p:spPr>
            <a:xfrm>
              <a:off x="7097173" y="3206505"/>
              <a:ext cx="73818" cy="47032"/>
            </a:xfrm>
            <a:custGeom>
              <a:avLst/>
              <a:gdLst/>
              <a:ahLst/>
              <a:cxnLst/>
              <a:rect l="l" t="t" r="r" b="b"/>
              <a:pathLst>
                <a:path w="1535" h="978" extrusionOk="0">
                  <a:moveTo>
                    <a:pt x="1521" y="0"/>
                  </a:moveTo>
                  <a:lnTo>
                    <a:pt x="0" y="954"/>
                  </a:lnTo>
                  <a:lnTo>
                    <a:pt x="14" y="977"/>
                  </a:lnTo>
                  <a:lnTo>
                    <a:pt x="1535" y="22"/>
                  </a:lnTo>
                  <a:lnTo>
                    <a:pt x="1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3"/>
            <p:cNvSpPr/>
            <p:nvPr/>
          </p:nvSpPr>
          <p:spPr>
            <a:xfrm>
              <a:off x="7234183" y="2662644"/>
              <a:ext cx="69827" cy="44483"/>
            </a:xfrm>
            <a:custGeom>
              <a:avLst/>
              <a:gdLst/>
              <a:ahLst/>
              <a:cxnLst/>
              <a:rect l="l" t="t" r="r" b="b"/>
              <a:pathLst>
                <a:path w="1452" h="925" extrusionOk="0">
                  <a:moveTo>
                    <a:pt x="1439" y="0"/>
                  </a:moveTo>
                  <a:lnTo>
                    <a:pt x="1" y="902"/>
                  </a:lnTo>
                  <a:lnTo>
                    <a:pt x="15" y="924"/>
                  </a:lnTo>
                  <a:lnTo>
                    <a:pt x="1451" y="24"/>
                  </a:lnTo>
                  <a:lnTo>
                    <a:pt x="1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3"/>
            <p:cNvSpPr/>
            <p:nvPr/>
          </p:nvSpPr>
          <p:spPr>
            <a:xfrm>
              <a:off x="7236010" y="2692749"/>
              <a:ext cx="67518" cy="106567"/>
            </a:xfrm>
            <a:custGeom>
              <a:avLst/>
              <a:gdLst/>
              <a:ahLst/>
              <a:cxnLst/>
              <a:rect l="l" t="t" r="r" b="b"/>
              <a:pathLst>
                <a:path w="1404" h="2216" extrusionOk="0">
                  <a:moveTo>
                    <a:pt x="22" y="0"/>
                  </a:moveTo>
                  <a:lnTo>
                    <a:pt x="0" y="12"/>
                  </a:lnTo>
                  <a:lnTo>
                    <a:pt x="1382" y="2216"/>
                  </a:lnTo>
                  <a:lnTo>
                    <a:pt x="1404" y="2203"/>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3"/>
            <p:cNvSpPr/>
            <p:nvPr/>
          </p:nvSpPr>
          <p:spPr>
            <a:xfrm>
              <a:off x="6652334" y="3171687"/>
              <a:ext cx="77713" cy="49437"/>
            </a:xfrm>
            <a:custGeom>
              <a:avLst/>
              <a:gdLst/>
              <a:ahLst/>
              <a:cxnLst/>
              <a:rect l="l" t="t" r="r" b="b"/>
              <a:pathLst>
                <a:path w="1616" h="1028" extrusionOk="0">
                  <a:moveTo>
                    <a:pt x="1601" y="1"/>
                  </a:moveTo>
                  <a:lnTo>
                    <a:pt x="0" y="1005"/>
                  </a:lnTo>
                  <a:lnTo>
                    <a:pt x="14" y="1027"/>
                  </a:lnTo>
                  <a:lnTo>
                    <a:pt x="1615" y="23"/>
                  </a:lnTo>
                  <a:lnTo>
                    <a:pt x="1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3"/>
            <p:cNvSpPr/>
            <p:nvPr/>
          </p:nvSpPr>
          <p:spPr>
            <a:xfrm>
              <a:off x="6387065" y="2781525"/>
              <a:ext cx="278730" cy="443438"/>
            </a:xfrm>
            <a:custGeom>
              <a:avLst/>
              <a:gdLst/>
              <a:ahLst/>
              <a:cxnLst/>
              <a:rect l="l" t="t" r="r" b="b"/>
              <a:pathLst>
                <a:path w="5796" h="9221" extrusionOk="0">
                  <a:moveTo>
                    <a:pt x="22" y="0"/>
                  </a:moveTo>
                  <a:lnTo>
                    <a:pt x="1" y="14"/>
                  </a:lnTo>
                  <a:lnTo>
                    <a:pt x="5774" y="9221"/>
                  </a:lnTo>
                  <a:lnTo>
                    <a:pt x="5796" y="9207"/>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3"/>
            <p:cNvSpPr/>
            <p:nvPr/>
          </p:nvSpPr>
          <p:spPr>
            <a:xfrm>
              <a:off x="6464203" y="2791095"/>
              <a:ext cx="26930" cy="17553"/>
            </a:xfrm>
            <a:custGeom>
              <a:avLst/>
              <a:gdLst/>
              <a:ahLst/>
              <a:cxnLst/>
              <a:rect l="l" t="t" r="r" b="b"/>
              <a:pathLst>
                <a:path w="560" h="365" extrusionOk="0">
                  <a:moveTo>
                    <a:pt x="546" y="0"/>
                  </a:moveTo>
                  <a:lnTo>
                    <a:pt x="1" y="343"/>
                  </a:lnTo>
                  <a:lnTo>
                    <a:pt x="15" y="365"/>
                  </a:lnTo>
                  <a:lnTo>
                    <a:pt x="560" y="23"/>
                  </a:lnTo>
                  <a:lnTo>
                    <a:pt x="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3"/>
            <p:cNvSpPr/>
            <p:nvPr/>
          </p:nvSpPr>
          <p:spPr>
            <a:xfrm>
              <a:off x="6521190" y="2881795"/>
              <a:ext cx="26834" cy="17601"/>
            </a:xfrm>
            <a:custGeom>
              <a:avLst/>
              <a:gdLst/>
              <a:ahLst/>
              <a:cxnLst/>
              <a:rect l="l" t="t" r="r" b="b"/>
              <a:pathLst>
                <a:path w="558" h="366" extrusionOk="0">
                  <a:moveTo>
                    <a:pt x="544" y="1"/>
                  </a:moveTo>
                  <a:lnTo>
                    <a:pt x="0" y="344"/>
                  </a:lnTo>
                  <a:lnTo>
                    <a:pt x="13" y="366"/>
                  </a:lnTo>
                  <a:lnTo>
                    <a:pt x="558" y="22"/>
                  </a:lnTo>
                  <a:lnTo>
                    <a:pt x="5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3"/>
            <p:cNvSpPr/>
            <p:nvPr/>
          </p:nvSpPr>
          <p:spPr>
            <a:xfrm>
              <a:off x="6468242" y="2798165"/>
              <a:ext cx="64633" cy="101903"/>
            </a:xfrm>
            <a:custGeom>
              <a:avLst/>
              <a:gdLst/>
              <a:ahLst/>
              <a:cxnLst/>
              <a:rect l="l" t="t" r="r" b="b"/>
              <a:pathLst>
                <a:path w="1344" h="2119" extrusionOk="0">
                  <a:moveTo>
                    <a:pt x="24" y="1"/>
                  </a:moveTo>
                  <a:lnTo>
                    <a:pt x="1" y="15"/>
                  </a:lnTo>
                  <a:lnTo>
                    <a:pt x="1322" y="2119"/>
                  </a:lnTo>
                  <a:lnTo>
                    <a:pt x="1344" y="2105"/>
                  </a:lnTo>
                  <a:lnTo>
                    <a:pt x="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3"/>
            <p:cNvSpPr/>
            <p:nvPr/>
          </p:nvSpPr>
          <p:spPr>
            <a:xfrm>
              <a:off x="6944965" y="2786671"/>
              <a:ext cx="75549" cy="47994"/>
            </a:xfrm>
            <a:custGeom>
              <a:avLst/>
              <a:gdLst/>
              <a:ahLst/>
              <a:cxnLst/>
              <a:rect l="l" t="t" r="r" b="b"/>
              <a:pathLst>
                <a:path w="1571" h="998" extrusionOk="0">
                  <a:moveTo>
                    <a:pt x="1557" y="0"/>
                  </a:moveTo>
                  <a:lnTo>
                    <a:pt x="1" y="976"/>
                  </a:lnTo>
                  <a:lnTo>
                    <a:pt x="15" y="997"/>
                  </a:lnTo>
                  <a:lnTo>
                    <a:pt x="1571" y="22"/>
                  </a:lnTo>
                  <a:lnTo>
                    <a:pt x="15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3"/>
            <p:cNvSpPr/>
            <p:nvPr/>
          </p:nvSpPr>
          <p:spPr>
            <a:xfrm>
              <a:off x="6839070" y="2522844"/>
              <a:ext cx="177789" cy="282144"/>
            </a:xfrm>
            <a:custGeom>
              <a:avLst/>
              <a:gdLst/>
              <a:ahLst/>
              <a:cxnLst/>
              <a:rect l="l" t="t" r="r" b="b"/>
              <a:pathLst>
                <a:path w="3697" h="5867" extrusionOk="0">
                  <a:moveTo>
                    <a:pt x="23" y="0"/>
                  </a:moveTo>
                  <a:lnTo>
                    <a:pt x="1" y="14"/>
                  </a:lnTo>
                  <a:lnTo>
                    <a:pt x="3675" y="5867"/>
                  </a:lnTo>
                  <a:lnTo>
                    <a:pt x="3697" y="5853"/>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3"/>
            <p:cNvSpPr/>
            <p:nvPr/>
          </p:nvSpPr>
          <p:spPr>
            <a:xfrm>
              <a:off x="7010705" y="2837166"/>
              <a:ext cx="160380" cy="101278"/>
            </a:xfrm>
            <a:custGeom>
              <a:avLst/>
              <a:gdLst/>
              <a:ahLst/>
              <a:cxnLst/>
              <a:rect l="l" t="t" r="r" b="b"/>
              <a:pathLst>
                <a:path w="3335" h="2106" extrusionOk="0">
                  <a:moveTo>
                    <a:pt x="3320" y="0"/>
                  </a:moveTo>
                  <a:lnTo>
                    <a:pt x="0" y="2084"/>
                  </a:lnTo>
                  <a:lnTo>
                    <a:pt x="14" y="2106"/>
                  </a:lnTo>
                  <a:lnTo>
                    <a:pt x="3334" y="22"/>
                  </a:lnTo>
                  <a:lnTo>
                    <a:pt x="3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3"/>
            <p:cNvSpPr/>
            <p:nvPr/>
          </p:nvSpPr>
          <p:spPr>
            <a:xfrm>
              <a:off x="7154352" y="2835579"/>
              <a:ext cx="28902" cy="45012"/>
            </a:xfrm>
            <a:custGeom>
              <a:avLst/>
              <a:gdLst/>
              <a:ahLst/>
              <a:cxnLst/>
              <a:rect l="l" t="t" r="r" b="b"/>
              <a:pathLst>
                <a:path w="601" h="936" extrusionOk="0">
                  <a:moveTo>
                    <a:pt x="23" y="1"/>
                  </a:moveTo>
                  <a:lnTo>
                    <a:pt x="1" y="15"/>
                  </a:lnTo>
                  <a:lnTo>
                    <a:pt x="578" y="935"/>
                  </a:lnTo>
                  <a:lnTo>
                    <a:pt x="600" y="921"/>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3"/>
            <p:cNvSpPr/>
            <p:nvPr/>
          </p:nvSpPr>
          <p:spPr>
            <a:xfrm>
              <a:off x="7360998" y="2168365"/>
              <a:ext cx="219723" cy="348989"/>
            </a:xfrm>
            <a:custGeom>
              <a:avLst/>
              <a:gdLst/>
              <a:ahLst/>
              <a:cxnLst/>
              <a:rect l="l" t="t" r="r" b="b"/>
              <a:pathLst>
                <a:path w="4569" h="7257" extrusionOk="0">
                  <a:moveTo>
                    <a:pt x="22" y="0"/>
                  </a:moveTo>
                  <a:lnTo>
                    <a:pt x="1" y="14"/>
                  </a:lnTo>
                  <a:lnTo>
                    <a:pt x="4547" y="7256"/>
                  </a:lnTo>
                  <a:lnTo>
                    <a:pt x="4569" y="7242"/>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3"/>
            <p:cNvSpPr/>
            <p:nvPr/>
          </p:nvSpPr>
          <p:spPr>
            <a:xfrm>
              <a:off x="7543647" y="2501780"/>
              <a:ext cx="45397" cy="96324"/>
            </a:xfrm>
            <a:custGeom>
              <a:avLst/>
              <a:gdLst/>
              <a:ahLst/>
              <a:cxnLst/>
              <a:rect l="l" t="t" r="r" b="b"/>
              <a:pathLst>
                <a:path w="944" h="2003" extrusionOk="0">
                  <a:moveTo>
                    <a:pt x="849" y="0"/>
                  </a:moveTo>
                  <a:lnTo>
                    <a:pt x="1" y="533"/>
                  </a:lnTo>
                  <a:lnTo>
                    <a:pt x="922" y="2002"/>
                  </a:lnTo>
                  <a:lnTo>
                    <a:pt x="943" y="1988"/>
                  </a:lnTo>
                  <a:lnTo>
                    <a:pt x="36" y="541"/>
                  </a:lnTo>
                  <a:lnTo>
                    <a:pt x="863" y="22"/>
                  </a:lnTo>
                  <a:lnTo>
                    <a:pt x="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3"/>
            <p:cNvSpPr/>
            <p:nvPr/>
          </p:nvSpPr>
          <p:spPr>
            <a:xfrm>
              <a:off x="7336712" y="2171635"/>
              <a:ext cx="39626" cy="25536"/>
            </a:xfrm>
            <a:custGeom>
              <a:avLst/>
              <a:gdLst/>
              <a:ahLst/>
              <a:cxnLst/>
              <a:rect l="l" t="t" r="r" b="b"/>
              <a:pathLst>
                <a:path w="824" h="531" extrusionOk="0">
                  <a:moveTo>
                    <a:pt x="810" y="1"/>
                  </a:moveTo>
                  <a:lnTo>
                    <a:pt x="1" y="508"/>
                  </a:lnTo>
                  <a:lnTo>
                    <a:pt x="15" y="530"/>
                  </a:lnTo>
                  <a:lnTo>
                    <a:pt x="824" y="22"/>
                  </a:lnTo>
                  <a:lnTo>
                    <a:pt x="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3"/>
            <p:cNvSpPr/>
            <p:nvPr/>
          </p:nvSpPr>
          <p:spPr>
            <a:xfrm>
              <a:off x="7352727" y="2579495"/>
              <a:ext cx="239969" cy="151291"/>
            </a:xfrm>
            <a:custGeom>
              <a:avLst/>
              <a:gdLst/>
              <a:ahLst/>
              <a:cxnLst/>
              <a:rect l="l" t="t" r="r" b="b"/>
              <a:pathLst>
                <a:path w="4990" h="3146" extrusionOk="0">
                  <a:moveTo>
                    <a:pt x="4975" y="1"/>
                  </a:moveTo>
                  <a:lnTo>
                    <a:pt x="0" y="3124"/>
                  </a:lnTo>
                  <a:lnTo>
                    <a:pt x="14" y="3145"/>
                  </a:lnTo>
                  <a:lnTo>
                    <a:pt x="4989" y="23"/>
                  </a:lnTo>
                  <a:lnTo>
                    <a:pt x="4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3"/>
            <p:cNvSpPr/>
            <p:nvPr/>
          </p:nvSpPr>
          <p:spPr>
            <a:xfrm>
              <a:off x="7155026" y="2950421"/>
              <a:ext cx="332735" cy="209432"/>
            </a:xfrm>
            <a:custGeom>
              <a:avLst/>
              <a:gdLst/>
              <a:ahLst/>
              <a:cxnLst/>
              <a:rect l="l" t="t" r="r" b="b"/>
              <a:pathLst>
                <a:path w="6919" h="4355" extrusionOk="0">
                  <a:moveTo>
                    <a:pt x="6905" y="1"/>
                  </a:moveTo>
                  <a:lnTo>
                    <a:pt x="1" y="4333"/>
                  </a:lnTo>
                  <a:lnTo>
                    <a:pt x="13" y="4355"/>
                  </a:lnTo>
                  <a:lnTo>
                    <a:pt x="6919" y="23"/>
                  </a:lnTo>
                  <a:lnTo>
                    <a:pt x="6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3"/>
            <p:cNvSpPr/>
            <p:nvPr/>
          </p:nvSpPr>
          <p:spPr>
            <a:xfrm>
              <a:off x="7290882" y="2800954"/>
              <a:ext cx="99883" cy="63335"/>
            </a:xfrm>
            <a:custGeom>
              <a:avLst/>
              <a:gdLst/>
              <a:ahLst/>
              <a:cxnLst/>
              <a:rect l="l" t="t" r="r" b="b"/>
              <a:pathLst>
                <a:path w="2077" h="1317" extrusionOk="0">
                  <a:moveTo>
                    <a:pt x="2064" y="0"/>
                  </a:moveTo>
                  <a:lnTo>
                    <a:pt x="0" y="1295"/>
                  </a:lnTo>
                  <a:lnTo>
                    <a:pt x="14" y="1317"/>
                  </a:lnTo>
                  <a:lnTo>
                    <a:pt x="2077" y="22"/>
                  </a:lnTo>
                  <a:lnTo>
                    <a:pt x="20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3"/>
            <p:cNvSpPr/>
            <p:nvPr/>
          </p:nvSpPr>
          <p:spPr>
            <a:xfrm>
              <a:off x="7216341" y="2479995"/>
              <a:ext cx="52274" cy="33423"/>
            </a:xfrm>
            <a:custGeom>
              <a:avLst/>
              <a:gdLst/>
              <a:ahLst/>
              <a:cxnLst/>
              <a:rect l="l" t="t" r="r" b="b"/>
              <a:pathLst>
                <a:path w="1087" h="695" extrusionOk="0">
                  <a:moveTo>
                    <a:pt x="1074" y="0"/>
                  </a:moveTo>
                  <a:lnTo>
                    <a:pt x="1" y="672"/>
                  </a:lnTo>
                  <a:lnTo>
                    <a:pt x="15" y="694"/>
                  </a:lnTo>
                  <a:lnTo>
                    <a:pt x="1086" y="22"/>
                  </a:lnTo>
                  <a:lnTo>
                    <a:pt x="1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3"/>
            <p:cNvSpPr/>
            <p:nvPr/>
          </p:nvSpPr>
          <p:spPr>
            <a:xfrm>
              <a:off x="7254381" y="2479802"/>
              <a:ext cx="100556" cy="159274"/>
            </a:xfrm>
            <a:custGeom>
              <a:avLst/>
              <a:gdLst/>
              <a:ahLst/>
              <a:cxnLst/>
              <a:rect l="l" t="t" r="r" b="b"/>
              <a:pathLst>
                <a:path w="2091" h="3312" extrusionOk="0">
                  <a:moveTo>
                    <a:pt x="23" y="1"/>
                  </a:moveTo>
                  <a:lnTo>
                    <a:pt x="0" y="13"/>
                  </a:lnTo>
                  <a:lnTo>
                    <a:pt x="2068" y="3312"/>
                  </a:lnTo>
                  <a:lnTo>
                    <a:pt x="2090" y="3298"/>
                  </a:lnTo>
                  <a:lnTo>
                    <a:pt x="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3"/>
            <p:cNvSpPr/>
            <p:nvPr/>
          </p:nvSpPr>
          <p:spPr>
            <a:xfrm>
              <a:off x="7107320" y="2427383"/>
              <a:ext cx="53524" cy="34288"/>
            </a:xfrm>
            <a:custGeom>
              <a:avLst/>
              <a:gdLst/>
              <a:ahLst/>
              <a:cxnLst/>
              <a:rect l="l" t="t" r="r" b="b"/>
              <a:pathLst>
                <a:path w="1113" h="713" extrusionOk="0">
                  <a:moveTo>
                    <a:pt x="1098" y="1"/>
                  </a:moveTo>
                  <a:lnTo>
                    <a:pt x="1" y="690"/>
                  </a:lnTo>
                  <a:lnTo>
                    <a:pt x="15" y="712"/>
                  </a:lnTo>
                  <a:lnTo>
                    <a:pt x="1112" y="23"/>
                  </a:lnTo>
                  <a:lnTo>
                    <a:pt x="1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3"/>
            <p:cNvSpPr/>
            <p:nvPr/>
          </p:nvSpPr>
          <p:spPr>
            <a:xfrm>
              <a:off x="7065481" y="2379917"/>
              <a:ext cx="53188" cy="83580"/>
            </a:xfrm>
            <a:custGeom>
              <a:avLst/>
              <a:gdLst/>
              <a:ahLst/>
              <a:cxnLst/>
              <a:rect l="l" t="t" r="r" b="b"/>
              <a:pathLst>
                <a:path w="1106" h="1738" extrusionOk="0">
                  <a:moveTo>
                    <a:pt x="23" y="0"/>
                  </a:moveTo>
                  <a:lnTo>
                    <a:pt x="1" y="14"/>
                  </a:lnTo>
                  <a:lnTo>
                    <a:pt x="1083" y="1738"/>
                  </a:lnTo>
                  <a:lnTo>
                    <a:pt x="1105" y="1724"/>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3"/>
            <p:cNvSpPr/>
            <p:nvPr/>
          </p:nvSpPr>
          <p:spPr>
            <a:xfrm>
              <a:off x="7169693" y="3206121"/>
              <a:ext cx="33615" cy="52610"/>
            </a:xfrm>
            <a:custGeom>
              <a:avLst/>
              <a:gdLst/>
              <a:ahLst/>
              <a:cxnLst/>
              <a:rect l="l" t="t" r="r" b="b"/>
              <a:pathLst>
                <a:path w="699" h="1094" extrusionOk="0">
                  <a:moveTo>
                    <a:pt x="22" y="1"/>
                  </a:moveTo>
                  <a:lnTo>
                    <a:pt x="0" y="15"/>
                  </a:lnTo>
                  <a:lnTo>
                    <a:pt x="677" y="1094"/>
                  </a:lnTo>
                  <a:lnTo>
                    <a:pt x="699" y="1080"/>
                  </a:lnTo>
                  <a:lnTo>
                    <a:pt x="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3"/>
            <p:cNvSpPr/>
            <p:nvPr/>
          </p:nvSpPr>
          <p:spPr>
            <a:xfrm>
              <a:off x="7519313" y="2987932"/>
              <a:ext cx="33663" cy="52514"/>
            </a:xfrm>
            <a:custGeom>
              <a:avLst/>
              <a:gdLst/>
              <a:ahLst/>
              <a:cxnLst/>
              <a:rect l="l" t="t" r="r" b="b"/>
              <a:pathLst>
                <a:path w="700" h="1092" extrusionOk="0">
                  <a:moveTo>
                    <a:pt x="22" y="0"/>
                  </a:moveTo>
                  <a:lnTo>
                    <a:pt x="0" y="13"/>
                  </a:lnTo>
                  <a:lnTo>
                    <a:pt x="678" y="1092"/>
                  </a:lnTo>
                  <a:lnTo>
                    <a:pt x="699" y="1080"/>
                  </a:lnTo>
                  <a:lnTo>
                    <a:pt x="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3"/>
            <p:cNvSpPr/>
            <p:nvPr/>
          </p:nvSpPr>
          <p:spPr>
            <a:xfrm>
              <a:off x="7190565" y="3026982"/>
              <a:ext cx="364089" cy="229149"/>
            </a:xfrm>
            <a:custGeom>
              <a:avLst/>
              <a:gdLst/>
              <a:ahLst/>
              <a:cxnLst/>
              <a:rect l="l" t="t" r="r" b="b"/>
              <a:pathLst>
                <a:path w="7571" h="4765" extrusionOk="0">
                  <a:moveTo>
                    <a:pt x="7559" y="0"/>
                  </a:moveTo>
                  <a:lnTo>
                    <a:pt x="1" y="4743"/>
                  </a:lnTo>
                  <a:lnTo>
                    <a:pt x="15" y="4764"/>
                  </a:lnTo>
                  <a:lnTo>
                    <a:pt x="7571" y="22"/>
                  </a:lnTo>
                  <a:lnTo>
                    <a:pt x="75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3"/>
            <p:cNvSpPr/>
            <p:nvPr/>
          </p:nvSpPr>
          <p:spPr>
            <a:xfrm>
              <a:off x="7585101" y="2861885"/>
              <a:ext cx="164564" cy="195534"/>
            </a:xfrm>
            <a:custGeom>
              <a:avLst/>
              <a:gdLst/>
              <a:ahLst/>
              <a:cxnLst/>
              <a:rect l="l" t="t" r="r" b="b"/>
              <a:pathLst>
                <a:path w="3422" h="4066" extrusionOk="0">
                  <a:moveTo>
                    <a:pt x="1434" y="0"/>
                  </a:moveTo>
                  <a:lnTo>
                    <a:pt x="1" y="899"/>
                  </a:lnTo>
                  <a:lnTo>
                    <a:pt x="1987" y="4065"/>
                  </a:lnTo>
                  <a:lnTo>
                    <a:pt x="2008" y="4053"/>
                  </a:lnTo>
                  <a:lnTo>
                    <a:pt x="36" y="909"/>
                  </a:lnTo>
                  <a:lnTo>
                    <a:pt x="1426" y="36"/>
                  </a:lnTo>
                  <a:lnTo>
                    <a:pt x="3400" y="3180"/>
                  </a:lnTo>
                  <a:lnTo>
                    <a:pt x="3421" y="3166"/>
                  </a:lnTo>
                  <a:lnTo>
                    <a:pt x="1442" y="11"/>
                  </a:lnTo>
                  <a:lnTo>
                    <a:pt x="1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3"/>
            <p:cNvSpPr/>
            <p:nvPr/>
          </p:nvSpPr>
          <p:spPr>
            <a:xfrm>
              <a:off x="7653005" y="2819229"/>
              <a:ext cx="164516" cy="195630"/>
            </a:xfrm>
            <a:custGeom>
              <a:avLst/>
              <a:gdLst/>
              <a:ahLst/>
              <a:cxnLst/>
              <a:rect l="l" t="t" r="r" b="b"/>
              <a:pathLst>
                <a:path w="3421" h="4068" extrusionOk="0">
                  <a:moveTo>
                    <a:pt x="1435" y="0"/>
                  </a:moveTo>
                  <a:lnTo>
                    <a:pt x="0" y="901"/>
                  </a:lnTo>
                  <a:lnTo>
                    <a:pt x="1988" y="4067"/>
                  </a:lnTo>
                  <a:lnTo>
                    <a:pt x="2009" y="4053"/>
                  </a:lnTo>
                  <a:lnTo>
                    <a:pt x="36" y="909"/>
                  </a:lnTo>
                  <a:lnTo>
                    <a:pt x="1426" y="36"/>
                  </a:lnTo>
                  <a:lnTo>
                    <a:pt x="3399" y="3181"/>
                  </a:lnTo>
                  <a:lnTo>
                    <a:pt x="3421" y="3167"/>
                  </a:lnTo>
                  <a:lnTo>
                    <a:pt x="1441" y="11"/>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3"/>
            <p:cNvSpPr/>
            <p:nvPr/>
          </p:nvSpPr>
          <p:spPr>
            <a:xfrm>
              <a:off x="7720861" y="2776668"/>
              <a:ext cx="164564" cy="195534"/>
            </a:xfrm>
            <a:custGeom>
              <a:avLst/>
              <a:gdLst/>
              <a:ahLst/>
              <a:cxnLst/>
              <a:rect l="l" t="t" r="r" b="b"/>
              <a:pathLst>
                <a:path w="3422" h="4066" extrusionOk="0">
                  <a:moveTo>
                    <a:pt x="1435" y="0"/>
                  </a:moveTo>
                  <a:lnTo>
                    <a:pt x="1" y="899"/>
                  </a:lnTo>
                  <a:lnTo>
                    <a:pt x="1988" y="4066"/>
                  </a:lnTo>
                  <a:lnTo>
                    <a:pt x="2010" y="4052"/>
                  </a:lnTo>
                  <a:lnTo>
                    <a:pt x="36" y="907"/>
                  </a:lnTo>
                  <a:lnTo>
                    <a:pt x="1428" y="36"/>
                  </a:lnTo>
                  <a:lnTo>
                    <a:pt x="3400" y="3181"/>
                  </a:lnTo>
                  <a:lnTo>
                    <a:pt x="3421" y="3167"/>
                  </a:lnTo>
                  <a:lnTo>
                    <a:pt x="1442" y="11"/>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3"/>
            <p:cNvSpPr/>
            <p:nvPr/>
          </p:nvSpPr>
          <p:spPr>
            <a:xfrm>
              <a:off x="7788813" y="2734011"/>
              <a:ext cx="164564" cy="195630"/>
            </a:xfrm>
            <a:custGeom>
              <a:avLst/>
              <a:gdLst/>
              <a:ahLst/>
              <a:cxnLst/>
              <a:rect l="l" t="t" r="r" b="b"/>
              <a:pathLst>
                <a:path w="3422" h="4068" extrusionOk="0">
                  <a:moveTo>
                    <a:pt x="1434" y="1"/>
                  </a:moveTo>
                  <a:lnTo>
                    <a:pt x="1" y="901"/>
                  </a:lnTo>
                  <a:lnTo>
                    <a:pt x="1987" y="4068"/>
                  </a:lnTo>
                  <a:lnTo>
                    <a:pt x="2008" y="4054"/>
                  </a:lnTo>
                  <a:lnTo>
                    <a:pt x="36" y="909"/>
                  </a:lnTo>
                  <a:lnTo>
                    <a:pt x="1426" y="36"/>
                  </a:lnTo>
                  <a:lnTo>
                    <a:pt x="3400" y="3181"/>
                  </a:lnTo>
                  <a:lnTo>
                    <a:pt x="3421" y="3167"/>
                  </a:lnTo>
                  <a:lnTo>
                    <a:pt x="1442" y="12"/>
                  </a:lnTo>
                  <a:lnTo>
                    <a:pt x="14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3"/>
            <p:cNvSpPr/>
            <p:nvPr/>
          </p:nvSpPr>
          <p:spPr>
            <a:xfrm>
              <a:off x="7585101" y="2734107"/>
              <a:ext cx="289550" cy="198083"/>
            </a:xfrm>
            <a:custGeom>
              <a:avLst/>
              <a:gdLst/>
              <a:ahLst/>
              <a:cxnLst/>
              <a:rect l="l" t="t" r="r" b="b"/>
              <a:pathLst>
                <a:path w="6021" h="4119" extrusionOk="0">
                  <a:moveTo>
                    <a:pt x="5662" y="36"/>
                  </a:moveTo>
                  <a:lnTo>
                    <a:pt x="5987" y="552"/>
                  </a:lnTo>
                  <a:lnTo>
                    <a:pt x="359" y="4083"/>
                  </a:lnTo>
                  <a:lnTo>
                    <a:pt x="36" y="3566"/>
                  </a:lnTo>
                  <a:lnTo>
                    <a:pt x="5662" y="36"/>
                  </a:lnTo>
                  <a:close/>
                  <a:moveTo>
                    <a:pt x="5670" y="0"/>
                  </a:moveTo>
                  <a:lnTo>
                    <a:pt x="11" y="3550"/>
                  </a:lnTo>
                  <a:lnTo>
                    <a:pt x="1" y="3558"/>
                  </a:lnTo>
                  <a:lnTo>
                    <a:pt x="351" y="4118"/>
                  </a:lnTo>
                  <a:lnTo>
                    <a:pt x="6011" y="567"/>
                  </a:lnTo>
                  <a:lnTo>
                    <a:pt x="6021" y="559"/>
                  </a:lnTo>
                  <a:lnTo>
                    <a:pt x="5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3"/>
            <p:cNvSpPr/>
            <p:nvPr/>
          </p:nvSpPr>
          <p:spPr>
            <a:xfrm>
              <a:off x="7601404" y="2760029"/>
              <a:ext cx="289598" cy="198083"/>
            </a:xfrm>
            <a:custGeom>
              <a:avLst/>
              <a:gdLst/>
              <a:ahLst/>
              <a:cxnLst/>
              <a:rect l="l" t="t" r="r" b="b"/>
              <a:pathLst>
                <a:path w="6022" h="4119" extrusionOk="0">
                  <a:moveTo>
                    <a:pt x="5662" y="36"/>
                  </a:moveTo>
                  <a:lnTo>
                    <a:pt x="5986" y="551"/>
                  </a:lnTo>
                  <a:lnTo>
                    <a:pt x="359" y="4082"/>
                  </a:lnTo>
                  <a:lnTo>
                    <a:pt x="36" y="3565"/>
                  </a:lnTo>
                  <a:lnTo>
                    <a:pt x="5662" y="36"/>
                  </a:lnTo>
                  <a:close/>
                  <a:moveTo>
                    <a:pt x="5671" y="0"/>
                  </a:moveTo>
                  <a:lnTo>
                    <a:pt x="11" y="3551"/>
                  </a:lnTo>
                  <a:lnTo>
                    <a:pt x="0" y="3558"/>
                  </a:lnTo>
                  <a:lnTo>
                    <a:pt x="351" y="4118"/>
                  </a:lnTo>
                  <a:lnTo>
                    <a:pt x="6011" y="567"/>
                  </a:lnTo>
                  <a:lnTo>
                    <a:pt x="6022" y="559"/>
                  </a:lnTo>
                  <a:lnTo>
                    <a:pt x="56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3"/>
            <p:cNvSpPr/>
            <p:nvPr/>
          </p:nvSpPr>
          <p:spPr>
            <a:xfrm>
              <a:off x="7617658" y="2785901"/>
              <a:ext cx="289646" cy="198083"/>
            </a:xfrm>
            <a:custGeom>
              <a:avLst/>
              <a:gdLst/>
              <a:ahLst/>
              <a:cxnLst/>
              <a:rect l="l" t="t" r="r" b="b"/>
              <a:pathLst>
                <a:path w="6023" h="4119" extrusionOk="0">
                  <a:moveTo>
                    <a:pt x="5662" y="37"/>
                  </a:moveTo>
                  <a:lnTo>
                    <a:pt x="5987" y="554"/>
                  </a:lnTo>
                  <a:lnTo>
                    <a:pt x="359" y="4083"/>
                  </a:lnTo>
                  <a:lnTo>
                    <a:pt x="36" y="3568"/>
                  </a:lnTo>
                  <a:lnTo>
                    <a:pt x="5662" y="37"/>
                  </a:lnTo>
                  <a:close/>
                  <a:moveTo>
                    <a:pt x="5670" y="1"/>
                  </a:moveTo>
                  <a:lnTo>
                    <a:pt x="11" y="3552"/>
                  </a:lnTo>
                  <a:lnTo>
                    <a:pt x="1" y="3558"/>
                  </a:lnTo>
                  <a:lnTo>
                    <a:pt x="351" y="4119"/>
                  </a:lnTo>
                  <a:lnTo>
                    <a:pt x="6012" y="568"/>
                  </a:lnTo>
                  <a:lnTo>
                    <a:pt x="6022" y="562"/>
                  </a:lnTo>
                  <a:lnTo>
                    <a:pt x="56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3"/>
            <p:cNvSpPr/>
            <p:nvPr/>
          </p:nvSpPr>
          <p:spPr>
            <a:xfrm>
              <a:off x="7633961" y="2811919"/>
              <a:ext cx="289598" cy="198083"/>
            </a:xfrm>
            <a:custGeom>
              <a:avLst/>
              <a:gdLst/>
              <a:ahLst/>
              <a:cxnLst/>
              <a:rect l="l" t="t" r="r" b="b"/>
              <a:pathLst>
                <a:path w="6022" h="4119" extrusionOk="0">
                  <a:moveTo>
                    <a:pt x="5662" y="36"/>
                  </a:moveTo>
                  <a:lnTo>
                    <a:pt x="5986" y="552"/>
                  </a:lnTo>
                  <a:lnTo>
                    <a:pt x="360" y="4083"/>
                  </a:lnTo>
                  <a:lnTo>
                    <a:pt x="36" y="3566"/>
                  </a:lnTo>
                  <a:lnTo>
                    <a:pt x="5662" y="36"/>
                  </a:lnTo>
                  <a:close/>
                  <a:moveTo>
                    <a:pt x="5669" y="0"/>
                  </a:moveTo>
                  <a:lnTo>
                    <a:pt x="11" y="3552"/>
                  </a:lnTo>
                  <a:lnTo>
                    <a:pt x="0" y="3558"/>
                  </a:lnTo>
                  <a:lnTo>
                    <a:pt x="351" y="4118"/>
                  </a:lnTo>
                  <a:lnTo>
                    <a:pt x="6011" y="567"/>
                  </a:lnTo>
                  <a:lnTo>
                    <a:pt x="6022" y="561"/>
                  </a:lnTo>
                  <a:lnTo>
                    <a:pt x="5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3"/>
            <p:cNvSpPr/>
            <p:nvPr/>
          </p:nvSpPr>
          <p:spPr>
            <a:xfrm>
              <a:off x="7650216" y="2837840"/>
              <a:ext cx="289646" cy="198083"/>
            </a:xfrm>
            <a:custGeom>
              <a:avLst/>
              <a:gdLst/>
              <a:ahLst/>
              <a:cxnLst/>
              <a:rect l="l" t="t" r="r" b="b"/>
              <a:pathLst>
                <a:path w="6023" h="4119" extrusionOk="0">
                  <a:moveTo>
                    <a:pt x="5662" y="36"/>
                  </a:moveTo>
                  <a:lnTo>
                    <a:pt x="5987" y="553"/>
                  </a:lnTo>
                  <a:lnTo>
                    <a:pt x="361" y="4082"/>
                  </a:lnTo>
                  <a:lnTo>
                    <a:pt x="36" y="3567"/>
                  </a:lnTo>
                  <a:lnTo>
                    <a:pt x="5662" y="36"/>
                  </a:lnTo>
                  <a:close/>
                  <a:moveTo>
                    <a:pt x="5671" y="0"/>
                  </a:moveTo>
                  <a:lnTo>
                    <a:pt x="11" y="3551"/>
                  </a:lnTo>
                  <a:lnTo>
                    <a:pt x="1" y="3559"/>
                  </a:lnTo>
                  <a:lnTo>
                    <a:pt x="352" y="4118"/>
                  </a:lnTo>
                  <a:lnTo>
                    <a:pt x="6012" y="567"/>
                  </a:lnTo>
                  <a:lnTo>
                    <a:pt x="6022" y="561"/>
                  </a:lnTo>
                  <a:lnTo>
                    <a:pt x="56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3"/>
            <p:cNvSpPr/>
            <p:nvPr/>
          </p:nvSpPr>
          <p:spPr>
            <a:xfrm>
              <a:off x="7666518" y="2863809"/>
              <a:ext cx="286857" cy="193610"/>
            </a:xfrm>
            <a:custGeom>
              <a:avLst/>
              <a:gdLst/>
              <a:ahLst/>
              <a:cxnLst/>
              <a:rect l="l" t="t" r="r" b="b"/>
              <a:pathLst>
                <a:path w="5965" h="4026" extrusionOk="0">
                  <a:moveTo>
                    <a:pt x="5671" y="1"/>
                  </a:moveTo>
                  <a:lnTo>
                    <a:pt x="11" y="3552"/>
                  </a:lnTo>
                  <a:lnTo>
                    <a:pt x="0" y="3558"/>
                  </a:lnTo>
                  <a:lnTo>
                    <a:pt x="294" y="4025"/>
                  </a:lnTo>
                  <a:lnTo>
                    <a:pt x="315" y="4013"/>
                  </a:lnTo>
                  <a:lnTo>
                    <a:pt x="36" y="3567"/>
                  </a:lnTo>
                  <a:lnTo>
                    <a:pt x="5662" y="36"/>
                  </a:lnTo>
                  <a:lnTo>
                    <a:pt x="5943" y="482"/>
                  </a:lnTo>
                  <a:lnTo>
                    <a:pt x="5964" y="468"/>
                  </a:lnTo>
                  <a:lnTo>
                    <a:pt x="5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3"/>
            <p:cNvSpPr/>
            <p:nvPr/>
          </p:nvSpPr>
          <p:spPr>
            <a:xfrm>
              <a:off x="7856717" y="2575503"/>
              <a:ext cx="270651" cy="186204"/>
            </a:xfrm>
            <a:custGeom>
              <a:avLst/>
              <a:gdLst/>
              <a:ahLst/>
              <a:cxnLst/>
              <a:rect l="l" t="t" r="r" b="b"/>
              <a:pathLst>
                <a:path w="5628" h="3872" extrusionOk="0">
                  <a:moveTo>
                    <a:pt x="5277" y="0"/>
                  </a:moveTo>
                  <a:lnTo>
                    <a:pt x="11" y="3305"/>
                  </a:lnTo>
                  <a:lnTo>
                    <a:pt x="0" y="3311"/>
                  </a:lnTo>
                  <a:lnTo>
                    <a:pt x="351" y="3871"/>
                  </a:lnTo>
                  <a:lnTo>
                    <a:pt x="5628" y="561"/>
                  </a:lnTo>
                  <a:lnTo>
                    <a:pt x="5614" y="539"/>
                  </a:lnTo>
                  <a:lnTo>
                    <a:pt x="360" y="3836"/>
                  </a:lnTo>
                  <a:lnTo>
                    <a:pt x="36" y="3318"/>
                  </a:lnTo>
                  <a:lnTo>
                    <a:pt x="5291" y="22"/>
                  </a:lnTo>
                  <a:lnTo>
                    <a:pt x="52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3"/>
            <p:cNvSpPr/>
            <p:nvPr/>
          </p:nvSpPr>
          <p:spPr>
            <a:xfrm>
              <a:off x="7872972" y="2601473"/>
              <a:ext cx="287049" cy="212221"/>
            </a:xfrm>
            <a:custGeom>
              <a:avLst/>
              <a:gdLst/>
              <a:ahLst/>
              <a:cxnLst/>
              <a:rect l="l" t="t" r="r" b="b"/>
              <a:pathLst>
                <a:path w="5969" h="4413" extrusionOk="0">
                  <a:moveTo>
                    <a:pt x="5277" y="0"/>
                  </a:moveTo>
                  <a:lnTo>
                    <a:pt x="12" y="3303"/>
                  </a:lnTo>
                  <a:lnTo>
                    <a:pt x="1" y="3311"/>
                  </a:lnTo>
                  <a:lnTo>
                    <a:pt x="692" y="4412"/>
                  </a:lnTo>
                  <a:lnTo>
                    <a:pt x="5968" y="1101"/>
                  </a:lnTo>
                  <a:lnTo>
                    <a:pt x="5954" y="1080"/>
                  </a:lnTo>
                  <a:lnTo>
                    <a:pt x="701" y="4376"/>
                  </a:lnTo>
                  <a:lnTo>
                    <a:pt x="36" y="3319"/>
                  </a:lnTo>
                  <a:lnTo>
                    <a:pt x="5291" y="22"/>
                  </a:lnTo>
                  <a:lnTo>
                    <a:pt x="52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3"/>
            <p:cNvSpPr/>
            <p:nvPr/>
          </p:nvSpPr>
          <p:spPr>
            <a:xfrm>
              <a:off x="7905529" y="2653363"/>
              <a:ext cx="254492" cy="233621"/>
            </a:xfrm>
            <a:custGeom>
              <a:avLst/>
              <a:gdLst/>
              <a:ahLst/>
              <a:cxnLst/>
              <a:rect l="l" t="t" r="r" b="b"/>
              <a:pathLst>
                <a:path w="5292" h="4858" extrusionOk="0">
                  <a:moveTo>
                    <a:pt x="5277" y="1"/>
                  </a:moveTo>
                  <a:lnTo>
                    <a:pt x="12" y="3304"/>
                  </a:lnTo>
                  <a:lnTo>
                    <a:pt x="1" y="3311"/>
                  </a:lnTo>
                  <a:lnTo>
                    <a:pt x="973" y="4858"/>
                  </a:lnTo>
                  <a:lnTo>
                    <a:pt x="994" y="4844"/>
                  </a:lnTo>
                  <a:lnTo>
                    <a:pt x="36" y="3319"/>
                  </a:lnTo>
                  <a:lnTo>
                    <a:pt x="5291" y="22"/>
                  </a:lnTo>
                  <a:lnTo>
                    <a:pt x="5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3"/>
            <p:cNvSpPr/>
            <p:nvPr/>
          </p:nvSpPr>
          <p:spPr>
            <a:xfrm>
              <a:off x="5254000" y="2150956"/>
              <a:ext cx="1918887" cy="1472468"/>
            </a:xfrm>
            <a:custGeom>
              <a:avLst/>
              <a:gdLst/>
              <a:ahLst/>
              <a:cxnLst/>
              <a:rect l="l" t="t" r="r" b="b"/>
              <a:pathLst>
                <a:path w="39902" h="30619" extrusionOk="0">
                  <a:moveTo>
                    <a:pt x="34428" y="0"/>
                  </a:moveTo>
                  <a:lnTo>
                    <a:pt x="29150" y="1309"/>
                  </a:lnTo>
                  <a:lnTo>
                    <a:pt x="22986" y="2836"/>
                  </a:lnTo>
                  <a:lnTo>
                    <a:pt x="17838" y="4112"/>
                  </a:lnTo>
                  <a:lnTo>
                    <a:pt x="17147" y="4283"/>
                  </a:lnTo>
                  <a:lnTo>
                    <a:pt x="16102" y="4542"/>
                  </a:lnTo>
                  <a:lnTo>
                    <a:pt x="15397" y="4718"/>
                  </a:lnTo>
                  <a:lnTo>
                    <a:pt x="1684" y="8115"/>
                  </a:lnTo>
                  <a:lnTo>
                    <a:pt x="1" y="8533"/>
                  </a:lnTo>
                  <a:lnTo>
                    <a:pt x="5474" y="30619"/>
                  </a:lnTo>
                  <a:lnTo>
                    <a:pt x="17035" y="27752"/>
                  </a:lnTo>
                  <a:lnTo>
                    <a:pt x="22403" y="26421"/>
                  </a:lnTo>
                  <a:lnTo>
                    <a:pt x="25041" y="25769"/>
                  </a:lnTo>
                  <a:lnTo>
                    <a:pt x="25813" y="25577"/>
                  </a:lnTo>
                  <a:lnTo>
                    <a:pt x="25855" y="25567"/>
                  </a:lnTo>
                  <a:lnTo>
                    <a:pt x="28319" y="24956"/>
                  </a:lnTo>
                  <a:lnTo>
                    <a:pt x="39902" y="22086"/>
                  </a:lnTo>
                  <a:lnTo>
                    <a:pt x="38380" y="15942"/>
                  </a:lnTo>
                  <a:lnTo>
                    <a:pt x="35661" y="4976"/>
                  </a:lnTo>
                  <a:lnTo>
                    <a:pt x="35365" y="3778"/>
                  </a:lnTo>
                  <a:lnTo>
                    <a:pt x="34868" y="1771"/>
                  </a:lnTo>
                  <a:lnTo>
                    <a:pt x="34428" y="0"/>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3"/>
            <p:cNvSpPr/>
            <p:nvPr/>
          </p:nvSpPr>
          <p:spPr>
            <a:xfrm>
              <a:off x="5748276" y="2564298"/>
              <a:ext cx="257762" cy="75213"/>
            </a:xfrm>
            <a:custGeom>
              <a:avLst/>
              <a:gdLst/>
              <a:ahLst/>
              <a:cxnLst/>
              <a:rect l="l" t="t" r="r" b="b"/>
              <a:pathLst>
                <a:path w="5360" h="1564" extrusionOk="0">
                  <a:moveTo>
                    <a:pt x="5297" y="0"/>
                  </a:moveTo>
                  <a:lnTo>
                    <a:pt x="1" y="1314"/>
                  </a:lnTo>
                  <a:lnTo>
                    <a:pt x="63" y="1564"/>
                  </a:lnTo>
                  <a:lnTo>
                    <a:pt x="5360" y="252"/>
                  </a:lnTo>
                  <a:lnTo>
                    <a:pt x="5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3"/>
            <p:cNvSpPr/>
            <p:nvPr/>
          </p:nvSpPr>
          <p:spPr>
            <a:xfrm>
              <a:off x="6107033" y="2437915"/>
              <a:ext cx="440168" cy="140327"/>
            </a:xfrm>
            <a:custGeom>
              <a:avLst/>
              <a:gdLst/>
              <a:ahLst/>
              <a:cxnLst/>
              <a:rect l="l" t="t" r="r" b="b"/>
              <a:pathLst>
                <a:path w="9153" h="2918" extrusionOk="0">
                  <a:moveTo>
                    <a:pt x="8445" y="1"/>
                  </a:moveTo>
                  <a:lnTo>
                    <a:pt x="1" y="2094"/>
                  </a:lnTo>
                  <a:lnTo>
                    <a:pt x="63" y="2344"/>
                  </a:lnTo>
                  <a:lnTo>
                    <a:pt x="8257" y="313"/>
                  </a:lnTo>
                  <a:lnTo>
                    <a:pt x="8901" y="2917"/>
                  </a:lnTo>
                  <a:lnTo>
                    <a:pt x="9153" y="2855"/>
                  </a:lnTo>
                  <a:lnTo>
                    <a:pt x="8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3"/>
            <p:cNvSpPr/>
            <p:nvPr/>
          </p:nvSpPr>
          <p:spPr>
            <a:xfrm>
              <a:off x="6522392" y="2679139"/>
              <a:ext cx="84638" cy="157543"/>
            </a:xfrm>
            <a:custGeom>
              <a:avLst/>
              <a:gdLst/>
              <a:ahLst/>
              <a:cxnLst/>
              <a:rect l="l" t="t" r="r" b="b"/>
              <a:pathLst>
                <a:path w="1760" h="3276" extrusionOk="0">
                  <a:moveTo>
                    <a:pt x="1052" y="0"/>
                  </a:moveTo>
                  <a:lnTo>
                    <a:pt x="800" y="63"/>
                  </a:lnTo>
                  <a:lnTo>
                    <a:pt x="1446" y="2665"/>
                  </a:lnTo>
                  <a:lnTo>
                    <a:pt x="0" y="3024"/>
                  </a:lnTo>
                  <a:lnTo>
                    <a:pt x="62" y="3275"/>
                  </a:lnTo>
                  <a:lnTo>
                    <a:pt x="1760" y="2854"/>
                  </a:lnTo>
                  <a:lnTo>
                    <a:pt x="10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3"/>
            <p:cNvSpPr/>
            <p:nvPr/>
          </p:nvSpPr>
          <p:spPr>
            <a:xfrm>
              <a:off x="6288672" y="2850295"/>
              <a:ext cx="153022" cy="433243"/>
            </a:xfrm>
            <a:custGeom>
              <a:avLst/>
              <a:gdLst/>
              <a:ahLst/>
              <a:cxnLst/>
              <a:rect l="l" t="t" r="r" b="b"/>
              <a:pathLst>
                <a:path w="3182" h="9009" extrusionOk="0">
                  <a:moveTo>
                    <a:pt x="2697" y="0"/>
                  </a:moveTo>
                  <a:lnTo>
                    <a:pt x="980" y="427"/>
                  </a:lnTo>
                  <a:lnTo>
                    <a:pt x="2868" y="8046"/>
                  </a:lnTo>
                  <a:lnTo>
                    <a:pt x="0" y="8757"/>
                  </a:lnTo>
                  <a:lnTo>
                    <a:pt x="62" y="9008"/>
                  </a:lnTo>
                  <a:lnTo>
                    <a:pt x="3182" y="8235"/>
                  </a:lnTo>
                  <a:lnTo>
                    <a:pt x="1292" y="615"/>
                  </a:lnTo>
                  <a:lnTo>
                    <a:pt x="2759" y="252"/>
                  </a:lnTo>
                  <a:lnTo>
                    <a:pt x="26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3"/>
            <p:cNvSpPr/>
            <p:nvPr/>
          </p:nvSpPr>
          <p:spPr>
            <a:xfrm>
              <a:off x="6018835" y="3259165"/>
              <a:ext cx="168892" cy="86802"/>
            </a:xfrm>
            <a:custGeom>
              <a:avLst/>
              <a:gdLst/>
              <a:ahLst/>
              <a:cxnLst/>
              <a:rect l="l" t="t" r="r" b="b"/>
              <a:pathLst>
                <a:path w="3512" h="1805" extrusionOk="0">
                  <a:moveTo>
                    <a:pt x="251" y="0"/>
                  </a:moveTo>
                  <a:lnTo>
                    <a:pt x="1" y="62"/>
                  </a:lnTo>
                  <a:lnTo>
                    <a:pt x="432" y="1804"/>
                  </a:lnTo>
                  <a:lnTo>
                    <a:pt x="3512" y="1042"/>
                  </a:lnTo>
                  <a:lnTo>
                    <a:pt x="3449" y="790"/>
                  </a:lnTo>
                  <a:lnTo>
                    <a:pt x="620" y="1491"/>
                  </a:lnTo>
                  <a:lnTo>
                    <a:pt x="2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3"/>
            <p:cNvSpPr/>
            <p:nvPr/>
          </p:nvSpPr>
          <p:spPr>
            <a:xfrm>
              <a:off x="5873985" y="3074784"/>
              <a:ext cx="131141" cy="83436"/>
            </a:xfrm>
            <a:custGeom>
              <a:avLst/>
              <a:gdLst/>
              <a:ahLst/>
              <a:cxnLst/>
              <a:rect l="l" t="t" r="r" b="b"/>
              <a:pathLst>
                <a:path w="2727" h="1735" extrusionOk="0">
                  <a:moveTo>
                    <a:pt x="2312" y="0"/>
                  </a:moveTo>
                  <a:lnTo>
                    <a:pt x="0" y="573"/>
                  </a:lnTo>
                  <a:lnTo>
                    <a:pt x="64" y="825"/>
                  </a:lnTo>
                  <a:lnTo>
                    <a:pt x="2124" y="314"/>
                  </a:lnTo>
                  <a:lnTo>
                    <a:pt x="2477" y="1735"/>
                  </a:lnTo>
                  <a:lnTo>
                    <a:pt x="2727" y="1673"/>
                  </a:lnTo>
                  <a:lnTo>
                    <a:pt x="23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3"/>
            <p:cNvSpPr/>
            <p:nvPr/>
          </p:nvSpPr>
          <p:spPr>
            <a:xfrm>
              <a:off x="5862540" y="2605560"/>
              <a:ext cx="79589" cy="316240"/>
            </a:xfrm>
            <a:custGeom>
              <a:avLst/>
              <a:gdLst/>
              <a:ahLst/>
              <a:cxnLst/>
              <a:rect l="l" t="t" r="r" b="b"/>
              <a:pathLst>
                <a:path w="1655" h="6576" extrusionOk="0">
                  <a:moveTo>
                    <a:pt x="1654" y="6576"/>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3"/>
            <p:cNvSpPr/>
            <p:nvPr/>
          </p:nvSpPr>
          <p:spPr>
            <a:xfrm>
              <a:off x="5858789" y="2604887"/>
              <a:ext cx="86899" cy="318115"/>
            </a:xfrm>
            <a:custGeom>
              <a:avLst/>
              <a:gdLst/>
              <a:ahLst/>
              <a:cxnLst/>
              <a:rect l="l" t="t" r="r" b="b"/>
              <a:pathLst>
                <a:path w="1807" h="6615" extrusionOk="0">
                  <a:moveTo>
                    <a:pt x="152" y="1"/>
                  </a:moveTo>
                  <a:lnTo>
                    <a:pt x="1" y="38"/>
                  </a:lnTo>
                  <a:lnTo>
                    <a:pt x="1656" y="6614"/>
                  </a:lnTo>
                  <a:lnTo>
                    <a:pt x="1807" y="6576"/>
                  </a:lnTo>
                  <a:lnTo>
                    <a:pt x="1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3"/>
            <p:cNvSpPr/>
            <p:nvPr/>
          </p:nvSpPr>
          <p:spPr>
            <a:xfrm>
              <a:off x="5966512" y="3018998"/>
              <a:ext cx="15870" cy="62902"/>
            </a:xfrm>
            <a:custGeom>
              <a:avLst/>
              <a:gdLst/>
              <a:ahLst/>
              <a:cxnLst/>
              <a:rect l="l" t="t" r="r" b="b"/>
              <a:pathLst>
                <a:path w="330" h="1308" extrusionOk="0">
                  <a:moveTo>
                    <a:pt x="329" y="1308"/>
                  </a:move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3"/>
            <p:cNvSpPr/>
            <p:nvPr/>
          </p:nvSpPr>
          <p:spPr>
            <a:xfrm>
              <a:off x="5962905" y="3017844"/>
              <a:ext cx="23131" cy="64825"/>
            </a:xfrm>
            <a:custGeom>
              <a:avLst/>
              <a:gdLst/>
              <a:ahLst/>
              <a:cxnLst/>
              <a:rect l="l" t="t" r="r" b="b"/>
              <a:pathLst>
                <a:path w="481" h="1348" extrusionOk="0">
                  <a:moveTo>
                    <a:pt x="151" y="1"/>
                  </a:moveTo>
                  <a:lnTo>
                    <a:pt x="1" y="38"/>
                  </a:lnTo>
                  <a:lnTo>
                    <a:pt x="330" y="1347"/>
                  </a:lnTo>
                  <a:lnTo>
                    <a:pt x="480" y="1308"/>
                  </a:lnTo>
                  <a:lnTo>
                    <a:pt x="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3"/>
            <p:cNvSpPr/>
            <p:nvPr/>
          </p:nvSpPr>
          <p:spPr>
            <a:xfrm>
              <a:off x="6252411" y="2508945"/>
              <a:ext cx="23131" cy="93102"/>
            </a:xfrm>
            <a:custGeom>
              <a:avLst/>
              <a:gdLst/>
              <a:ahLst/>
              <a:cxnLst/>
              <a:rect l="l" t="t" r="r" b="b"/>
              <a:pathLst>
                <a:path w="481" h="1936" extrusionOk="0">
                  <a:moveTo>
                    <a:pt x="481" y="1935"/>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3"/>
            <p:cNvSpPr/>
            <p:nvPr/>
          </p:nvSpPr>
          <p:spPr>
            <a:xfrm>
              <a:off x="6248852" y="2508224"/>
              <a:ext cx="30345" cy="94882"/>
            </a:xfrm>
            <a:custGeom>
              <a:avLst/>
              <a:gdLst/>
              <a:ahLst/>
              <a:cxnLst/>
              <a:rect l="l" t="t" r="r" b="b"/>
              <a:pathLst>
                <a:path w="631" h="1973" extrusionOk="0">
                  <a:moveTo>
                    <a:pt x="151" y="0"/>
                  </a:moveTo>
                  <a:lnTo>
                    <a:pt x="0" y="37"/>
                  </a:lnTo>
                  <a:lnTo>
                    <a:pt x="479" y="1972"/>
                  </a:lnTo>
                  <a:lnTo>
                    <a:pt x="631" y="1935"/>
                  </a:lnTo>
                  <a:lnTo>
                    <a:pt x="1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3"/>
            <p:cNvSpPr/>
            <p:nvPr/>
          </p:nvSpPr>
          <p:spPr>
            <a:xfrm>
              <a:off x="6299636" y="2699290"/>
              <a:ext cx="43666" cy="176057"/>
            </a:xfrm>
            <a:custGeom>
              <a:avLst/>
              <a:gdLst/>
              <a:ahLst/>
              <a:cxnLst/>
              <a:rect l="l" t="t" r="r" b="b"/>
              <a:pathLst>
                <a:path w="908" h="3661" extrusionOk="0">
                  <a:moveTo>
                    <a:pt x="907" y="3661"/>
                  </a:move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3"/>
            <p:cNvSpPr/>
            <p:nvPr/>
          </p:nvSpPr>
          <p:spPr>
            <a:xfrm>
              <a:off x="6296126" y="2697943"/>
              <a:ext cx="50879" cy="177933"/>
            </a:xfrm>
            <a:custGeom>
              <a:avLst/>
              <a:gdLst/>
              <a:ahLst/>
              <a:cxnLst/>
              <a:rect l="l" t="t" r="r" b="b"/>
              <a:pathLst>
                <a:path w="1058" h="3700" extrusionOk="0">
                  <a:moveTo>
                    <a:pt x="151" y="1"/>
                  </a:moveTo>
                  <a:lnTo>
                    <a:pt x="0" y="38"/>
                  </a:lnTo>
                  <a:lnTo>
                    <a:pt x="907" y="3700"/>
                  </a:lnTo>
                  <a:lnTo>
                    <a:pt x="1058" y="3662"/>
                  </a:lnTo>
                  <a:lnTo>
                    <a:pt x="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3"/>
            <p:cNvSpPr/>
            <p:nvPr/>
          </p:nvSpPr>
          <p:spPr>
            <a:xfrm>
              <a:off x="6250488" y="2984036"/>
              <a:ext cx="119744" cy="29720"/>
            </a:xfrm>
            <a:custGeom>
              <a:avLst/>
              <a:gdLst/>
              <a:ahLst/>
              <a:cxnLst/>
              <a:rect l="l" t="t" r="r" b="b"/>
              <a:pathLst>
                <a:path w="2490" h="618" extrusionOk="0">
                  <a:moveTo>
                    <a:pt x="1" y="617"/>
                  </a:moveTo>
                  <a:lnTo>
                    <a:pt x="2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3"/>
            <p:cNvSpPr/>
            <p:nvPr/>
          </p:nvSpPr>
          <p:spPr>
            <a:xfrm>
              <a:off x="6249574" y="2980381"/>
              <a:ext cx="121572" cy="37029"/>
            </a:xfrm>
            <a:custGeom>
              <a:avLst/>
              <a:gdLst/>
              <a:ahLst/>
              <a:cxnLst/>
              <a:rect l="l" t="t" r="r" b="b"/>
              <a:pathLst>
                <a:path w="2528" h="770" extrusionOk="0">
                  <a:moveTo>
                    <a:pt x="2490" y="0"/>
                  </a:moveTo>
                  <a:lnTo>
                    <a:pt x="1" y="618"/>
                  </a:lnTo>
                  <a:lnTo>
                    <a:pt x="38" y="769"/>
                  </a:lnTo>
                  <a:lnTo>
                    <a:pt x="2527" y="151"/>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3"/>
            <p:cNvSpPr/>
            <p:nvPr/>
          </p:nvSpPr>
          <p:spPr>
            <a:xfrm>
              <a:off x="5981035" y="3037898"/>
              <a:ext cx="172210" cy="42656"/>
            </a:xfrm>
            <a:custGeom>
              <a:avLst/>
              <a:gdLst/>
              <a:ahLst/>
              <a:cxnLst/>
              <a:rect l="l" t="t" r="r" b="b"/>
              <a:pathLst>
                <a:path w="3581" h="887" extrusionOk="0">
                  <a:moveTo>
                    <a:pt x="1" y="887"/>
                  </a:moveTo>
                  <a:lnTo>
                    <a:pt x="3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3"/>
            <p:cNvSpPr/>
            <p:nvPr/>
          </p:nvSpPr>
          <p:spPr>
            <a:xfrm>
              <a:off x="5980170" y="3034147"/>
              <a:ext cx="174038" cy="50014"/>
            </a:xfrm>
            <a:custGeom>
              <a:avLst/>
              <a:gdLst/>
              <a:ahLst/>
              <a:cxnLst/>
              <a:rect l="l" t="t" r="r" b="b"/>
              <a:pathLst>
                <a:path w="3619" h="1040" extrusionOk="0">
                  <a:moveTo>
                    <a:pt x="3581" y="0"/>
                  </a:moveTo>
                  <a:lnTo>
                    <a:pt x="0" y="889"/>
                  </a:lnTo>
                  <a:lnTo>
                    <a:pt x="38" y="1039"/>
                  </a:lnTo>
                  <a:lnTo>
                    <a:pt x="3618" y="151"/>
                  </a:lnTo>
                  <a:lnTo>
                    <a:pt x="35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3"/>
            <p:cNvSpPr/>
            <p:nvPr/>
          </p:nvSpPr>
          <p:spPr>
            <a:xfrm>
              <a:off x="5844410" y="2920172"/>
              <a:ext cx="97334" cy="24189"/>
            </a:xfrm>
            <a:custGeom>
              <a:avLst/>
              <a:gdLst/>
              <a:ahLst/>
              <a:cxnLst/>
              <a:rect l="l" t="t" r="r" b="b"/>
              <a:pathLst>
                <a:path w="2024" h="503" extrusionOk="0">
                  <a:moveTo>
                    <a:pt x="0" y="502"/>
                  </a:moveTo>
                  <a:lnTo>
                    <a:pt x="20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3"/>
            <p:cNvSpPr/>
            <p:nvPr/>
          </p:nvSpPr>
          <p:spPr>
            <a:xfrm>
              <a:off x="5843929" y="2918344"/>
              <a:ext cx="98248" cy="27796"/>
            </a:xfrm>
            <a:custGeom>
              <a:avLst/>
              <a:gdLst/>
              <a:ahLst/>
              <a:cxnLst/>
              <a:rect l="l" t="t" r="r" b="b"/>
              <a:pathLst>
                <a:path w="2043" h="578" extrusionOk="0">
                  <a:moveTo>
                    <a:pt x="2024" y="0"/>
                  </a:moveTo>
                  <a:lnTo>
                    <a:pt x="1" y="502"/>
                  </a:lnTo>
                  <a:lnTo>
                    <a:pt x="20" y="578"/>
                  </a:lnTo>
                  <a:lnTo>
                    <a:pt x="2043" y="76"/>
                  </a:lnTo>
                  <a:lnTo>
                    <a:pt x="20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3"/>
            <p:cNvSpPr/>
            <p:nvPr/>
          </p:nvSpPr>
          <p:spPr>
            <a:xfrm>
              <a:off x="5844169" y="2945708"/>
              <a:ext cx="122533" cy="76992"/>
            </a:xfrm>
            <a:custGeom>
              <a:avLst/>
              <a:gdLst/>
              <a:ahLst/>
              <a:cxnLst/>
              <a:rect l="l" t="t" r="r" b="b"/>
              <a:pathLst>
                <a:path w="2548" h="1601" extrusionOk="0">
                  <a:moveTo>
                    <a:pt x="27" y="1"/>
                  </a:moveTo>
                  <a:lnTo>
                    <a:pt x="1" y="7"/>
                  </a:lnTo>
                  <a:cubicBezTo>
                    <a:pt x="238" y="961"/>
                    <a:pt x="1094" y="1600"/>
                    <a:pt x="2036" y="1600"/>
                  </a:cubicBezTo>
                  <a:cubicBezTo>
                    <a:pt x="2203" y="1600"/>
                    <a:pt x="2372" y="1580"/>
                    <a:pt x="2541" y="1538"/>
                  </a:cubicBezTo>
                  <a:lnTo>
                    <a:pt x="2547" y="1537"/>
                  </a:lnTo>
                  <a:lnTo>
                    <a:pt x="2541" y="1512"/>
                  </a:lnTo>
                  <a:lnTo>
                    <a:pt x="2535" y="1513"/>
                  </a:lnTo>
                  <a:cubicBezTo>
                    <a:pt x="2368" y="1554"/>
                    <a:pt x="2201" y="1574"/>
                    <a:pt x="2037" y="1574"/>
                  </a:cubicBezTo>
                  <a:cubicBezTo>
                    <a:pt x="1107" y="1574"/>
                    <a:pt x="261" y="945"/>
                    <a:pt x="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3"/>
            <p:cNvSpPr/>
            <p:nvPr/>
          </p:nvSpPr>
          <p:spPr>
            <a:xfrm>
              <a:off x="6252267" y="3013516"/>
              <a:ext cx="24189" cy="97382"/>
            </a:xfrm>
            <a:custGeom>
              <a:avLst/>
              <a:gdLst/>
              <a:ahLst/>
              <a:cxnLst/>
              <a:rect l="l" t="t" r="r" b="b"/>
              <a:pathLst>
                <a:path w="503" h="2025" extrusionOk="0">
                  <a:moveTo>
                    <a:pt x="502" y="2024"/>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3"/>
            <p:cNvSpPr/>
            <p:nvPr/>
          </p:nvSpPr>
          <p:spPr>
            <a:xfrm>
              <a:off x="6250488" y="3013179"/>
              <a:ext cx="27748" cy="98248"/>
            </a:xfrm>
            <a:custGeom>
              <a:avLst/>
              <a:gdLst/>
              <a:ahLst/>
              <a:cxnLst/>
              <a:rect l="l" t="t" r="r" b="b"/>
              <a:pathLst>
                <a:path w="577" h="2043" extrusionOk="0">
                  <a:moveTo>
                    <a:pt x="75" y="0"/>
                  </a:moveTo>
                  <a:lnTo>
                    <a:pt x="1" y="19"/>
                  </a:lnTo>
                  <a:lnTo>
                    <a:pt x="502" y="2042"/>
                  </a:lnTo>
                  <a:lnTo>
                    <a:pt x="577" y="2022"/>
                  </a:lnTo>
                  <a:lnTo>
                    <a:pt x="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3"/>
            <p:cNvSpPr/>
            <p:nvPr/>
          </p:nvSpPr>
          <p:spPr>
            <a:xfrm>
              <a:off x="6152719" y="3037658"/>
              <a:ext cx="122293" cy="77184"/>
            </a:xfrm>
            <a:custGeom>
              <a:avLst/>
              <a:gdLst/>
              <a:ahLst/>
              <a:cxnLst/>
              <a:rect l="l" t="t" r="r" b="b"/>
              <a:pathLst>
                <a:path w="2543" h="1605" extrusionOk="0">
                  <a:moveTo>
                    <a:pt x="26" y="0"/>
                  </a:moveTo>
                  <a:lnTo>
                    <a:pt x="1" y="7"/>
                  </a:lnTo>
                  <a:lnTo>
                    <a:pt x="2" y="11"/>
                  </a:lnTo>
                  <a:cubicBezTo>
                    <a:pt x="240" y="966"/>
                    <a:pt x="1096" y="1604"/>
                    <a:pt x="2037" y="1604"/>
                  </a:cubicBezTo>
                  <a:cubicBezTo>
                    <a:pt x="2204" y="1604"/>
                    <a:pt x="2374" y="1584"/>
                    <a:pt x="2543" y="1542"/>
                  </a:cubicBezTo>
                  <a:lnTo>
                    <a:pt x="2537" y="1518"/>
                  </a:lnTo>
                  <a:cubicBezTo>
                    <a:pt x="2370" y="1559"/>
                    <a:pt x="2203" y="1578"/>
                    <a:pt x="2039" y="1578"/>
                  </a:cubicBezTo>
                  <a:cubicBezTo>
                    <a:pt x="1108" y="1578"/>
                    <a:pt x="262" y="949"/>
                    <a:pt x="27" y="5"/>
                  </a:cubicBez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3"/>
            <p:cNvSpPr/>
            <p:nvPr/>
          </p:nvSpPr>
          <p:spPr>
            <a:xfrm>
              <a:off x="6272225" y="2578677"/>
              <a:ext cx="97334" cy="24189"/>
            </a:xfrm>
            <a:custGeom>
              <a:avLst/>
              <a:gdLst/>
              <a:ahLst/>
              <a:cxnLst/>
              <a:rect l="l" t="t" r="r" b="b"/>
              <a:pathLst>
                <a:path w="2024" h="503" extrusionOk="0">
                  <a:moveTo>
                    <a:pt x="2024" y="1"/>
                  </a:moveTo>
                  <a:lnTo>
                    <a:pt x="0" y="50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3"/>
            <p:cNvSpPr/>
            <p:nvPr/>
          </p:nvSpPr>
          <p:spPr>
            <a:xfrm>
              <a:off x="6271792" y="2576898"/>
              <a:ext cx="98248" cy="27748"/>
            </a:xfrm>
            <a:custGeom>
              <a:avLst/>
              <a:gdLst/>
              <a:ahLst/>
              <a:cxnLst/>
              <a:rect l="l" t="t" r="r" b="b"/>
              <a:pathLst>
                <a:path w="2043" h="577" extrusionOk="0">
                  <a:moveTo>
                    <a:pt x="2023" y="1"/>
                  </a:moveTo>
                  <a:lnTo>
                    <a:pt x="0" y="501"/>
                  </a:lnTo>
                  <a:lnTo>
                    <a:pt x="19" y="577"/>
                  </a:lnTo>
                  <a:lnTo>
                    <a:pt x="2042" y="75"/>
                  </a:lnTo>
                  <a:lnTo>
                    <a:pt x="20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3"/>
            <p:cNvSpPr/>
            <p:nvPr/>
          </p:nvSpPr>
          <p:spPr>
            <a:xfrm>
              <a:off x="6296270" y="2580120"/>
              <a:ext cx="87620" cy="122293"/>
            </a:xfrm>
            <a:custGeom>
              <a:avLst/>
              <a:gdLst/>
              <a:ahLst/>
              <a:cxnLst/>
              <a:rect l="l" t="t" r="r" b="b"/>
              <a:pathLst>
                <a:path w="1822" h="2543" extrusionOk="0">
                  <a:moveTo>
                    <a:pt x="1544" y="0"/>
                  </a:moveTo>
                  <a:lnTo>
                    <a:pt x="1519" y="7"/>
                  </a:lnTo>
                  <a:cubicBezTo>
                    <a:pt x="1792" y="1117"/>
                    <a:pt x="1117" y="2240"/>
                    <a:pt x="7" y="2516"/>
                  </a:cubicBezTo>
                  <a:lnTo>
                    <a:pt x="0" y="2518"/>
                  </a:lnTo>
                  <a:lnTo>
                    <a:pt x="7" y="2542"/>
                  </a:lnTo>
                  <a:lnTo>
                    <a:pt x="13" y="2541"/>
                  </a:lnTo>
                  <a:cubicBezTo>
                    <a:pt x="1137" y="2261"/>
                    <a:pt x="1822" y="1125"/>
                    <a:pt x="1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3"/>
            <p:cNvSpPr/>
            <p:nvPr/>
          </p:nvSpPr>
          <p:spPr>
            <a:xfrm>
              <a:off x="5709996" y="3113064"/>
              <a:ext cx="172162" cy="61074"/>
            </a:xfrm>
            <a:custGeom>
              <a:avLst/>
              <a:gdLst/>
              <a:ahLst/>
              <a:cxnLst/>
              <a:rect l="l" t="t" r="r" b="b"/>
              <a:pathLst>
                <a:path w="3580" h="1270" extrusionOk="0">
                  <a:moveTo>
                    <a:pt x="3460" y="32"/>
                  </a:moveTo>
                  <a:lnTo>
                    <a:pt x="3548" y="387"/>
                  </a:lnTo>
                  <a:lnTo>
                    <a:pt x="120" y="1238"/>
                  </a:lnTo>
                  <a:lnTo>
                    <a:pt x="33" y="883"/>
                  </a:lnTo>
                  <a:lnTo>
                    <a:pt x="3460" y="32"/>
                  </a:lnTo>
                  <a:close/>
                  <a:moveTo>
                    <a:pt x="3479" y="1"/>
                  </a:moveTo>
                  <a:lnTo>
                    <a:pt x="0" y="863"/>
                  </a:lnTo>
                  <a:lnTo>
                    <a:pt x="101" y="1269"/>
                  </a:lnTo>
                  <a:lnTo>
                    <a:pt x="3579" y="408"/>
                  </a:lnTo>
                  <a:lnTo>
                    <a:pt x="3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3"/>
            <p:cNvSpPr/>
            <p:nvPr/>
          </p:nvSpPr>
          <p:spPr>
            <a:xfrm>
              <a:off x="5714613" y="3131387"/>
              <a:ext cx="172114" cy="61026"/>
            </a:xfrm>
            <a:custGeom>
              <a:avLst/>
              <a:gdLst/>
              <a:ahLst/>
              <a:cxnLst/>
              <a:rect l="l" t="t" r="r" b="b"/>
              <a:pathLst>
                <a:path w="3579" h="1269" extrusionOk="0">
                  <a:moveTo>
                    <a:pt x="3459" y="33"/>
                  </a:moveTo>
                  <a:lnTo>
                    <a:pt x="3547" y="388"/>
                  </a:lnTo>
                  <a:lnTo>
                    <a:pt x="120" y="1238"/>
                  </a:lnTo>
                  <a:lnTo>
                    <a:pt x="32" y="882"/>
                  </a:lnTo>
                  <a:lnTo>
                    <a:pt x="3459" y="33"/>
                  </a:lnTo>
                  <a:close/>
                  <a:moveTo>
                    <a:pt x="3477" y="0"/>
                  </a:moveTo>
                  <a:lnTo>
                    <a:pt x="0" y="864"/>
                  </a:lnTo>
                  <a:lnTo>
                    <a:pt x="100" y="1269"/>
                  </a:lnTo>
                  <a:lnTo>
                    <a:pt x="3578" y="407"/>
                  </a:lnTo>
                  <a:lnTo>
                    <a:pt x="3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3"/>
            <p:cNvSpPr/>
            <p:nvPr/>
          </p:nvSpPr>
          <p:spPr>
            <a:xfrm>
              <a:off x="5719085" y="3149662"/>
              <a:ext cx="172162" cy="61074"/>
            </a:xfrm>
            <a:custGeom>
              <a:avLst/>
              <a:gdLst/>
              <a:ahLst/>
              <a:cxnLst/>
              <a:rect l="l" t="t" r="r" b="b"/>
              <a:pathLst>
                <a:path w="3580" h="1270" extrusionOk="0">
                  <a:moveTo>
                    <a:pt x="3460" y="32"/>
                  </a:moveTo>
                  <a:lnTo>
                    <a:pt x="3549" y="387"/>
                  </a:lnTo>
                  <a:lnTo>
                    <a:pt x="120" y="1237"/>
                  </a:lnTo>
                  <a:lnTo>
                    <a:pt x="33" y="883"/>
                  </a:lnTo>
                  <a:lnTo>
                    <a:pt x="3460" y="32"/>
                  </a:lnTo>
                  <a:close/>
                  <a:moveTo>
                    <a:pt x="3479" y="1"/>
                  </a:moveTo>
                  <a:lnTo>
                    <a:pt x="1" y="863"/>
                  </a:lnTo>
                  <a:lnTo>
                    <a:pt x="102" y="1269"/>
                  </a:lnTo>
                  <a:lnTo>
                    <a:pt x="3580" y="408"/>
                  </a:lnTo>
                  <a:lnTo>
                    <a:pt x="3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3"/>
            <p:cNvSpPr/>
            <p:nvPr/>
          </p:nvSpPr>
          <p:spPr>
            <a:xfrm>
              <a:off x="6187296" y="3282152"/>
              <a:ext cx="104307" cy="26978"/>
            </a:xfrm>
            <a:custGeom>
              <a:avLst/>
              <a:gdLst/>
              <a:ahLst/>
              <a:cxnLst/>
              <a:rect l="l" t="t" r="r" b="b"/>
              <a:pathLst>
                <a:path w="2169" h="561" extrusionOk="0">
                  <a:moveTo>
                    <a:pt x="2162" y="0"/>
                  </a:moveTo>
                  <a:lnTo>
                    <a:pt x="1" y="536"/>
                  </a:lnTo>
                  <a:lnTo>
                    <a:pt x="7" y="561"/>
                  </a:lnTo>
                  <a:lnTo>
                    <a:pt x="2169" y="25"/>
                  </a:lnTo>
                  <a:lnTo>
                    <a:pt x="2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3"/>
            <p:cNvSpPr/>
            <p:nvPr/>
          </p:nvSpPr>
          <p:spPr>
            <a:xfrm>
              <a:off x="6186719" y="3279604"/>
              <a:ext cx="104307" cy="27027"/>
            </a:xfrm>
            <a:custGeom>
              <a:avLst/>
              <a:gdLst/>
              <a:ahLst/>
              <a:cxnLst/>
              <a:rect l="l" t="t" r="r" b="b"/>
              <a:pathLst>
                <a:path w="2169" h="562" extrusionOk="0">
                  <a:moveTo>
                    <a:pt x="2162" y="1"/>
                  </a:moveTo>
                  <a:lnTo>
                    <a:pt x="0" y="536"/>
                  </a:lnTo>
                  <a:lnTo>
                    <a:pt x="7" y="561"/>
                  </a:lnTo>
                  <a:lnTo>
                    <a:pt x="2168" y="25"/>
                  </a:lnTo>
                  <a:lnTo>
                    <a:pt x="2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3"/>
            <p:cNvSpPr/>
            <p:nvPr/>
          </p:nvSpPr>
          <p:spPr>
            <a:xfrm>
              <a:off x="6184603" y="3271332"/>
              <a:ext cx="104403" cy="26978"/>
            </a:xfrm>
            <a:custGeom>
              <a:avLst/>
              <a:gdLst/>
              <a:ahLst/>
              <a:cxnLst/>
              <a:rect l="l" t="t" r="r" b="b"/>
              <a:pathLst>
                <a:path w="2171" h="561" extrusionOk="0">
                  <a:moveTo>
                    <a:pt x="2164" y="0"/>
                  </a:moveTo>
                  <a:lnTo>
                    <a:pt x="1" y="536"/>
                  </a:lnTo>
                  <a:lnTo>
                    <a:pt x="7" y="561"/>
                  </a:lnTo>
                  <a:lnTo>
                    <a:pt x="2170" y="25"/>
                  </a:lnTo>
                  <a:lnTo>
                    <a:pt x="21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3"/>
            <p:cNvSpPr/>
            <p:nvPr/>
          </p:nvSpPr>
          <p:spPr>
            <a:xfrm>
              <a:off x="5993250" y="3157212"/>
              <a:ext cx="26978" cy="104307"/>
            </a:xfrm>
            <a:custGeom>
              <a:avLst/>
              <a:gdLst/>
              <a:ahLst/>
              <a:cxnLst/>
              <a:rect l="l" t="t" r="r" b="b"/>
              <a:pathLst>
                <a:path w="561" h="2169" extrusionOk="0">
                  <a:moveTo>
                    <a:pt x="25" y="1"/>
                  </a:moveTo>
                  <a:lnTo>
                    <a:pt x="0" y="7"/>
                  </a:lnTo>
                  <a:lnTo>
                    <a:pt x="536" y="2168"/>
                  </a:lnTo>
                  <a:lnTo>
                    <a:pt x="561" y="2162"/>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3"/>
            <p:cNvSpPr/>
            <p:nvPr/>
          </p:nvSpPr>
          <p:spPr>
            <a:xfrm>
              <a:off x="5995751" y="3156635"/>
              <a:ext cx="27027" cy="104259"/>
            </a:xfrm>
            <a:custGeom>
              <a:avLst/>
              <a:gdLst/>
              <a:ahLst/>
              <a:cxnLst/>
              <a:rect l="l" t="t" r="r" b="b"/>
              <a:pathLst>
                <a:path w="562" h="2168" extrusionOk="0">
                  <a:moveTo>
                    <a:pt x="26" y="0"/>
                  </a:moveTo>
                  <a:lnTo>
                    <a:pt x="1" y="6"/>
                  </a:lnTo>
                  <a:lnTo>
                    <a:pt x="537" y="2168"/>
                  </a:lnTo>
                  <a:lnTo>
                    <a:pt x="561" y="2162"/>
                  </a:ln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3"/>
            <p:cNvSpPr/>
            <p:nvPr/>
          </p:nvSpPr>
          <p:spPr>
            <a:xfrm>
              <a:off x="6003926" y="3154807"/>
              <a:ext cx="27075" cy="104307"/>
            </a:xfrm>
            <a:custGeom>
              <a:avLst/>
              <a:gdLst/>
              <a:ahLst/>
              <a:cxnLst/>
              <a:rect l="l" t="t" r="r" b="b"/>
              <a:pathLst>
                <a:path w="563" h="2169" extrusionOk="0">
                  <a:moveTo>
                    <a:pt x="26" y="1"/>
                  </a:moveTo>
                  <a:lnTo>
                    <a:pt x="0" y="7"/>
                  </a:lnTo>
                  <a:lnTo>
                    <a:pt x="537" y="2169"/>
                  </a:lnTo>
                  <a:lnTo>
                    <a:pt x="562" y="2162"/>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3"/>
            <p:cNvSpPr/>
            <p:nvPr/>
          </p:nvSpPr>
          <p:spPr>
            <a:xfrm>
              <a:off x="6003013" y="2538521"/>
              <a:ext cx="104307" cy="27027"/>
            </a:xfrm>
            <a:custGeom>
              <a:avLst/>
              <a:gdLst/>
              <a:ahLst/>
              <a:cxnLst/>
              <a:rect l="l" t="t" r="r" b="b"/>
              <a:pathLst>
                <a:path w="2169" h="562" extrusionOk="0">
                  <a:moveTo>
                    <a:pt x="2162" y="0"/>
                  </a:moveTo>
                  <a:lnTo>
                    <a:pt x="0" y="536"/>
                  </a:lnTo>
                  <a:lnTo>
                    <a:pt x="7" y="561"/>
                  </a:lnTo>
                  <a:lnTo>
                    <a:pt x="2168" y="25"/>
                  </a:lnTo>
                  <a:lnTo>
                    <a:pt x="2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3"/>
            <p:cNvSpPr/>
            <p:nvPr/>
          </p:nvSpPr>
          <p:spPr>
            <a:xfrm>
              <a:off x="6003686" y="2541070"/>
              <a:ext cx="104307" cy="26978"/>
            </a:xfrm>
            <a:custGeom>
              <a:avLst/>
              <a:gdLst/>
              <a:ahLst/>
              <a:cxnLst/>
              <a:rect l="l" t="t" r="r" b="b"/>
              <a:pathLst>
                <a:path w="2169" h="561" extrusionOk="0">
                  <a:moveTo>
                    <a:pt x="2162" y="0"/>
                  </a:moveTo>
                  <a:lnTo>
                    <a:pt x="0" y="536"/>
                  </a:lnTo>
                  <a:lnTo>
                    <a:pt x="7" y="561"/>
                  </a:lnTo>
                  <a:lnTo>
                    <a:pt x="2168" y="25"/>
                  </a:lnTo>
                  <a:lnTo>
                    <a:pt x="2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3"/>
            <p:cNvSpPr/>
            <p:nvPr/>
          </p:nvSpPr>
          <p:spPr>
            <a:xfrm>
              <a:off x="6005706" y="2549294"/>
              <a:ext cx="104307" cy="26978"/>
            </a:xfrm>
            <a:custGeom>
              <a:avLst/>
              <a:gdLst/>
              <a:ahLst/>
              <a:cxnLst/>
              <a:rect l="l" t="t" r="r" b="b"/>
              <a:pathLst>
                <a:path w="2169" h="561" extrusionOk="0">
                  <a:moveTo>
                    <a:pt x="2162" y="0"/>
                  </a:moveTo>
                  <a:lnTo>
                    <a:pt x="0" y="536"/>
                  </a:lnTo>
                  <a:lnTo>
                    <a:pt x="7" y="561"/>
                  </a:lnTo>
                  <a:lnTo>
                    <a:pt x="2168" y="25"/>
                  </a:lnTo>
                  <a:lnTo>
                    <a:pt x="2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3"/>
            <p:cNvSpPr/>
            <p:nvPr/>
          </p:nvSpPr>
          <p:spPr>
            <a:xfrm>
              <a:off x="6546053" y="2574494"/>
              <a:ext cx="27027" cy="104307"/>
            </a:xfrm>
            <a:custGeom>
              <a:avLst/>
              <a:gdLst/>
              <a:ahLst/>
              <a:cxnLst/>
              <a:rect l="l" t="t" r="r" b="b"/>
              <a:pathLst>
                <a:path w="562" h="2169" extrusionOk="0">
                  <a:moveTo>
                    <a:pt x="25" y="1"/>
                  </a:moveTo>
                  <a:lnTo>
                    <a:pt x="1" y="7"/>
                  </a:lnTo>
                  <a:lnTo>
                    <a:pt x="536" y="2169"/>
                  </a:lnTo>
                  <a:lnTo>
                    <a:pt x="561" y="2162"/>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3"/>
            <p:cNvSpPr/>
            <p:nvPr/>
          </p:nvSpPr>
          <p:spPr>
            <a:xfrm>
              <a:off x="6543504" y="2575119"/>
              <a:ext cx="27027" cy="104307"/>
            </a:xfrm>
            <a:custGeom>
              <a:avLst/>
              <a:gdLst/>
              <a:ahLst/>
              <a:cxnLst/>
              <a:rect l="l" t="t" r="r" b="b"/>
              <a:pathLst>
                <a:path w="562" h="2169" extrusionOk="0">
                  <a:moveTo>
                    <a:pt x="26" y="0"/>
                  </a:moveTo>
                  <a:lnTo>
                    <a:pt x="1" y="7"/>
                  </a:lnTo>
                  <a:lnTo>
                    <a:pt x="537" y="2168"/>
                  </a:lnTo>
                  <a:lnTo>
                    <a:pt x="561" y="2162"/>
                  </a:ln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3"/>
            <p:cNvSpPr/>
            <p:nvPr/>
          </p:nvSpPr>
          <p:spPr>
            <a:xfrm>
              <a:off x="6535088" y="2578341"/>
              <a:ext cx="26978" cy="104259"/>
            </a:xfrm>
            <a:custGeom>
              <a:avLst/>
              <a:gdLst/>
              <a:ahLst/>
              <a:cxnLst/>
              <a:rect l="l" t="t" r="r" b="b"/>
              <a:pathLst>
                <a:path w="561" h="2168" extrusionOk="0">
                  <a:moveTo>
                    <a:pt x="27" y="0"/>
                  </a:moveTo>
                  <a:lnTo>
                    <a:pt x="0" y="6"/>
                  </a:lnTo>
                  <a:lnTo>
                    <a:pt x="536" y="2168"/>
                  </a:lnTo>
                  <a:lnTo>
                    <a:pt x="561" y="2162"/>
                  </a:lnTo>
                  <a:lnTo>
                    <a:pt x="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3"/>
            <p:cNvSpPr/>
            <p:nvPr/>
          </p:nvSpPr>
          <p:spPr>
            <a:xfrm>
              <a:off x="6421065" y="2835339"/>
              <a:ext cx="104259" cy="27027"/>
            </a:xfrm>
            <a:custGeom>
              <a:avLst/>
              <a:gdLst/>
              <a:ahLst/>
              <a:cxnLst/>
              <a:rect l="l" t="t" r="r" b="b"/>
              <a:pathLst>
                <a:path w="2168" h="562" extrusionOk="0">
                  <a:moveTo>
                    <a:pt x="2162" y="1"/>
                  </a:moveTo>
                  <a:lnTo>
                    <a:pt x="0" y="537"/>
                  </a:lnTo>
                  <a:lnTo>
                    <a:pt x="6" y="561"/>
                  </a:lnTo>
                  <a:lnTo>
                    <a:pt x="2168" y="26"/>
                  </a:lnTo>
                  <a:lnTo>
                    <a:pt x="2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3"/>
            <p:cNvSpPr/>
            <p:nvPr/>
          </p:nvSpPr>
          <p:spPr>
            <a:xfrm>
              <a:off x="6420440" y="2832742"/>
              <a:ext cx="104307" cy="27027"/>
            </a:xfrm>
            <a:custGeom>
              <a:avLst/>
              <a:gdLst/>
              <a:ahLst/>
              <a:cxnLst/>
              <a:rect l="l" t="t" r="r" b="b"/>
              <a:pathLst>
                <a:path w="2169" h="562" extrusionOk="0">
                  <a:moveTo>
                    <a:pt x="2162" y="1"/>
                  </a:moveTo>
                  <a:lnTo>
                    <a:pt x="1" y="536"/>
                  </a:lnTo>
                  <a:lnTo>
                    <a:pt x="7" y="561"/>
                  </a:lnTo>
                  <a:lnTo>
                    <a:pt x="2168" y="25"/>
                  </a:lnTo>
                  <a:lnTo>
                    <a:pt x="2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3"/>
            <p:cNvSpPr/>
            <p:nvPr/>
          </p:nvSpPr>
          <p:spPr>
            <a:xfrm>
              <a:off x="6418372" y="2824519"/>
              <a:ext cx="104355" cy="27027"/>
            </a:xfrm>
            <a:custGeom>
              <a:avLst/>
              <a:gdLst/>
              <a:ahLst/>
              <a:cxnLst/>
              <a:rect l="l" t="t" r="r" b="b"/>
              <a:pathLst>
                <a:path w="2170" h="562" extrusionOk="0">
                  <a:moveTo>
                    <a:pt x="2163" y="1"/>
                  </a:moveTo>
                  <a:lnTo>
                    <a:pt x="0" y="536"/>
                  </a:lnTo>
                  <a:lnTo>
                    <a:pt x="6" y="561"/>
                  </a:lnTo>
                  <a:lnTo>
                    <a:pt x="2170" y="26"/>
                  </a:lnTo>
                  <a:lnTo>
                    <a:pt x="21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3"/>
            <p:cNvSpPr/>
            <p:nvPr/>
          </p:nvSpPr>
          <p:spPr>
            <a:xfrm>
              <a:off x="6488056" y="2339377"/>
              <a:ext cx="25728" cy="99065"/>
            </a:xfrm>
            <a:custGeom>
              <a:avLst/>
              <a:gdLst/>
              <a:ahLst/>
              <a:cxnLst/>
              <a:rect l="l" t="t" r="r" b="b"/>
              <a:pathLst>
                <a:path w="535" h="2060" extrusionOk="0">
                  <a:moveTo>
                    <a:pt x="25" y="0"/>
                  </a:moveTo>
                  <a:lnTo>
                    <a:pt x="0" y="6"/>
                  </a:lnTo>
                  <a:lnTo>
                    <a:pt x="509" y="2059"/>
                  </a:lnTo>
                  <a:lnTo>
                    <a:pt x="534" y="2053"/>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3"/>
            <p:cNvSpPr/>
            <p:nvPr/>
          </p:nvSpPr>
          <p:spPr>
            <a:xfrm>
              <a:off x="5471995" y="2346879"/>
              <a:ext cx="1036917" cy="258243"/>
            </a:xfrm>
            <a:custGeom>
              <a:avLst/>
              <a:gdLst/>
              <a:ahLst/>
              <a:cxnLst/>
              <a:rect l="l" t="t" r="r" b="b"/>
              <a:pathLst>
                <a:path w="21562" h="5370" extrusionOk="0">
                  <a:moveTo>
                    <a:pt x="21555" y="1"/>
                  </a:moveTo>
                  <a:lnTo>
                    <a:pt x="0" y="5344"/>
                  </a:lnTo>
                  <a:lnTo>
                    <a:pt x="7" y="5369"/>
                  </a:lnTo>
                  <a:lnTo>
                    <a:pt x="21561" y="26"/>
                  </a:lnTo>
                  <a:lnTo>
                    <a:pt x="215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3"/>
            <p:cNvSpPr/>
            <p:nvPr/>
          </p:nvSpPr>
          <p:spPr>
            <a:xfrm>
              <a:off x="5905052" y="3106524"/>
              <a:ext cx="67182" cy="266178"/>
            </a:xfrm>
            <a:custGeom>
              <a:avLst/>
              <a:gdLst/>
              <a:ahLst/>
              <a:cxnLst/>
              <a:rect l="l" t="t" r="r" b="b"/>
              <a:pathLst>
                <a:path w="1397" h="5535" extrusionOk="0">
                  <a:moveTo>
                    <a:pt x="27" y="0"/>
                  </a:moveTo>
                  <a:lnTo>
                    <a:pt x="0" y="6"/>
                  </a:lnTo>
                  <a:lnTo>
                    <a:pt x="1371" y="5534"/>
                  </a:lnTo>
                  <a:lnTo>
                    <a:pt x="1396" y="5528"/>
                  </a:lnTo>
                  <a:lnTo>
                    <a:pt x="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3"/>
            <p:cNvSpPr/>
            <p:nvPr/>
          </p:nvSpPr>
          <p:spPr>
            <a:xfrm>
              <a:off x="5955643" y="3345344"/>
              <a:ext cx="84157" cy="21977"/>
            </a:xfrm>
            <a:custGeom>
              <a:avLst/>
              <a:gdLst/>
              <a:ahLst/>
              <a:cxnLst/>
              <a:rect l="l" t="t" r="r" b="b"/>
              <a:pathLst>
                <a:path w="1750" h="457" extrusionOk="0">
                  <a:moveTo>
                    <a:pt x="1743" y="0"/>
                  </a:moveTo>
                  <a:lnTo>
                    <a:pt x="1" y="432"/>
                  </a:lnTo>
                  <a:lnTo>
                    <a:pt x="7" y="457"/>
                  </a:lnTo>
                  <a:lnTo>
                    <a:pt x="1749" y="25"/>
                  </a:lnTo>
                  <a:lnTo>
                    <a:pt x="1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3"/>
            <p:cNvSpPr/>
            <p:nvPr/>
          </p:nvSpPr>
          <p:spPr>
            <a:xfrm>
              <a:off x="6256403" y="2870157"/>
              <a:ext cx="79541" cy="20871"/>
            </a:xfrm>
            <a:custGeom>
              <a:avLst/>
              <a:gdLst/>
              <a:ahLst/>
              <a:cxnLst/>
              <a:rect l="l" t="t" r="r" b="b"/>
              <a:pathLst>
                <a:path w="1654" h="434" extrusionOk="0">
                  <a:moveTo>
                    <a:pt x="1648" y="1"/>
                  </a:moveTo>
                  <a:lnTo>
                    <a:pt x="0" y="409"/>
                  </a:lnTo>
                  <a:lnTo>
                    <a:pt x="6" y="434"/>
                  </a:lnTo>
                  <a:lnTo>
                    <a:pt x="1654" y="25"/>
                  </a:lnTo>
                  <a:lnTo>
                    <a:pt x="1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3"/>
            <p:cNvSpPr/>
            <p:nvPr/>
          </p:nvSpPr>
          <p:spPr>
            <a:xfrm>
              <a:off x="6262270" y="2876264"/>
              <a:ext cx="31355" cy="121764"/>
            </a:xfrm>
            <a:custGeom>
              <a:avLst/>
              <a:gdLst/>
              <a:ahLst/>
              <a:cxnLst/>
              <a:rect l="l" t="t" r="r" b="b"/>
              <a:pathLst>
                <a:path w="652" h="2532" extrusionOk="0">
                  <a:moveTo>
                    <a:pt x="26" y="1"/>
                  </a:moveTo>
                  <a:lnTo>
                    <a:pt x="1" y="7"/>
                  </a:lnTo>
                  <a:lnTo>
                    <a:pt x="625" y="2532"/>
                  </a:lnTo>
                  <a:lnTo>
                    <a:pt x="651" y="2526"/>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3"/>
            <p:cNvSpPr/>
            <p:nvPr/>
          </p:nvSpPr>
          <p:spPr>
            <a:xfrm>
              <a:off x="5941841" y="2899444"/>
              <a:ext cx="86081" cy="22506"/>
            </a:xfrm>
            <a:custGeom>
              <a:avLst/>
              <a:gdLst/>
              <a:ahLst/>
              <a:cxnLst/>
              <a:rect l="l" t="t" r="r" b="b"/>
              <a:pathLst>
                <a:path w="1790" h="468" extrusionOk="0">
                  <a:moveTo>
                    <a:pt x="1783" y="0"/>
                  </a:moveTo>
                  <a:lnTo>
                    <a:pt x="1" y="441"/>
                  </a:lnTo>
                  <a:lnTo>
                    <a:pt x="7" y="468"/>
                  </a:lnTo>
                  <a:lnTo>
                    <a:pt x="1790" y="25"/>
                  </a:lnTo>
                  <a:lnTo>
                    <a:pt x="17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3"/>
            <p:cNvSpPr/>
            <p:nvPr/>
          </p:nvSpPr>
          <p:spPr>
            <a:xfrm>
              <a:off x="5938138" y="2592383"/>
              <a:ext cx="81128" cy="322780"/>
            </a:xfrm>
            <a:custGeom>
              <a:avLst/>
              <a:gdLst/>
              <a:ahLst/>
              <a:cxnLst/>
              <a:rect l="l" t="t" r="r" b="b"/>
              <a:pathLst>
                <a:path w="1687" h="6712" extrusionOk="0">
                  <a:moveTo>
                    <a:pt x="25" y="0"/>
                  </a:moveTo>
                  <a:lnTo>
                    <a:pt x="0" y="6"/>
                  </a:lnTo>
                  <a:lnTo>
                    <a:pt x="1662" y="6711"/>
                  </a:lnTo>
                  <a:lnTo>
                    <a:pt x="1686" y="6705"/>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3"/>
            <p:cNvSpPr/>
            <p:nvPr/>
          </p:nvSpPr>
          <p:spPr>
            <a:xfrm>
              <a:off x="5971850" y="2994424"/>
              <a:ext cx="183223" cy="46551"/>
            </a:xfrm>
            <a:custGeom>
              <a:avLst/>
              <a:gdLst/>
              <a:ahLst/>
              <a:cxnLst/>
              <a:rect l="l" t="t" r="r" b="b"/>
              <a:pathLst>
                <a:path w="3810" h="968" extrusionOk="0">
                  <a:moveTo>
                    <a:pt x="3804" y="0"/>
                  </a:moveTo>
                  <a:lnTo>
                    <a:pt x="1" y="943"/>
                  </a:lnTo>
                  <a:lnTo>
                    <a:pt x="7" y="968"/>
                  </a:lnTo>
                  <a:lnTo>
                    <a:pt x="3810" y="25"/>
                  </a:lnTo>
                  <a:lnTo>
                    <a:pt x="3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3"/>
            <p:cNvSpPr/>
            <p:nvPr/>
          </p:nvSpPr>
          <p:spPr>
            <a:xfrm>
              <a:off x="6140167" y="2986297"/>
              <a:ext cx="13802" cy="51023"/>
            </a:xfrm>
            <a:custGeom>
              <a:avLst/>
              <a:gdLst/>
              <a:ahLst/>
              <a:cxnLst/>
              <a:rect l="l" t="t" r="r" b="b"/>
              <a:pathLst>
                <a:path w="287" h="1061" extrusionOk="0">
                  <a:moveTo>
                    <a:pt x="26" y="0"/>
                  </a:moveTo>
                  <a:lnTo>
                    <a:pt x="1" y="6"/>
                  </a:lnTo>
                  <a:lnTo>
                    <a:pt x="262" y="1061"/>
                  </a:lnTo>
                  <a:lnTo>
                    <a:pt x="287" y="1054"/>
                  </a:ln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3"/>
            <p:cNvSpPr/>
            <p:nvPr/>
          </p:nvSpPr>
          <p:spPr>
            <a:xfrm>
              <a:off x="6544658" y="2418438"/>
              <a:ext cx="100171" cy="399484"/>
            </a:xfrm>
            <a:custGeom>
              <a:avLst/>
              <a:gdLst/>
              <a:ahLst/>
              <a:cxnLst/>
              <a:rect l="l" t="t" r="r" b="b"/>
              <a:pathLst>
                <a:path w="2083" h="8307" extrusionOk="0">
                  <a:moveTo>
                    <a:pt x="25" y="1"/>
                  </a:moveTo>
                  <a:lnTo>
                    <a:pt x="0" y="7"/>
                  </a:lnTo>
                  <a:lnTo>
                    <a:pt x="2056" y="8307"/>
                  </a:lnTo>
                  <a:lnTo>
                    <a:pt x="2082" y="8300"/>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3"/>
            <p:cNvSpPr/>
            <p:nvPr/>
          </p:nvSpPr>
          <p:spPr>
            <a:xfrm>
              <a:off x="6606263" y="2804368"/>
              <a:ext cx="47080" cy="92573"/>
            </a:xfrm>
            <a:custGeom>
              <a:avLst/>
              <a:gdLst/>
              <a:ahLst/>
              <a:cxnLst/>
              <a:rect l="l" t="t" r="r" b="b"/>
              <a:pathLst>
                <a:path w="979" h="1925" extrusionOk="0">
                  <a:moveTo>
                    <a:pt x="972" y="0"/>
                  </a:moveTo>
                  <a:lnTo>
                    <a:pt x="0" y="241"/>
                  </a:lnTo>
                  <a:lnTo>
                    <a:pt x="416" y="1924"/>
                  </a:lnTo>
                  <a:lnTo>
                    <a:pt x="441" y="1918"/>
                  </a:lnTo>
                  <a:lnTo>
                    <a:pt x="31" y="260"/>
                  </a:lnTo>
                  <a:lnTo>
                    <a:pt x="978" y="25"/>
                  </a:lnTo>
                  <a:lnTo>
                    <a:pt x="9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3"/>
            <p:cNvSpPr/>
            <p:nvPr/>
          </p:nvSpPr>
          <p:spPr>
            <a:xfrm>
              <a:off x="6512967" y="2426229"/>
              <a:ext cx="44916" cy="12263"/>
            </a:xfrm>
            <a:custGeom>
              <a:avLst/>
              <a:gdLst/>
              <a:ahLst/>
              <a:cxnLst/>
              <a:rect l="l" t="t" r="r" b="b"/>
              <a:pathLst>
                <a:path w="934" h="255" extrusionOk="0">
                  <a:moveTo>
                    <a:pt x="928" y="0"/>
                  </a:moveTo>
                  <a:lnTo>
                    <a:pt x="1" y="230"/>
                  </a:lnTo>
                  <a:lnTo>
                    <a:pt x="7" y="255"/>
                  </a:lnTo>
                  <a:lnTo>
                    <a:pt x="934" y="25"/>
                  </a:lnTo>
                  <a:lnTo>
                    <a:pt x="9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3"/>
            <p:cNvSpPr/>
            <p:nvPr/>
          </p:nvSpPr>
          <p:spPr>
            <a:xfrm>
              <a:off x="6361625" y="2881266"/>
              <a:ext cx="274546" cy="69202"/>
            </a:xfrm>
            <a:custGeom>
              <a:avLst/>
              <a:gdLst/>
              <a:ahLst/>
              <a:cxnLst/>
              <a:rect l="l" t="t" r="r" b="b"/>
              <a:pathLst>
                <a:path w="5709" h="1439" extrusionOk="0">
                  <a:moveTo>
                    <a:pt x="5702" y="1"/>
                  </a:moveTo>
                  <a:lnTo>
                    <a:pt x="0" y="1414"/>
                  </a:lnTo>
                  <a:lnTo>
                    <a:pt x="6" y="1439"/>
                  </a:lnTo>
                  <a:lnTo>
                    <a:pt x="5708" y="26"/>
                  </a:lnTo>
                  <a:lnTo>
                    <a:pt x="57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3"/>
            <p:cNvSpPr/>
            <p:nvPr/>
          </p:nvSpPr>
          <p:spPr>
            <a:xfrm>
              <a:off x="6039850" y="3200879"/>
              <a:ext cx="380873" cy="95555"/>
            </a:xfrm>
            <a:custGeom>
              <a:avLst/>
              <a:gdLst/>
              <a:ahLst/>
              <a:cxnLst/>
              <a:rect l="l" t="t" r="r" b="b"/>
              <a:pathLst>
                <a:path w="7920" h="1987" extrusionOk="0">
                  <a:moveTo>
                    <a:pt x="7913" y="1"/>
                  </a:moveTo>
                  <a:lnTo>
                    <a:pt x="0" y="1962"/>
                  </a:lnTo>
                  <a:lnTo>
                    <a:pt x="6" y="1987"/>
                  </a:lnTo>
                  <a:lnTo>
                    <a:pt x="7919" y="26"/>
                  </a:lnTo>
                  <a:lnTo>
                    <a:pt x="79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3"/>
            <p:cNvSpPr/>
            <p:nvPr/>
          </p:nvSpPr>
          <p:spPr>
            <a:xfrm>
              <a:off x="6261164" y="3028617"/>
              <a:ext cx="114021" cy="29479"/>
            </a:xfrm>
            <a:custGeom>
              <a:avLst/>
              <a:gdLst/>
              <a:ahLst/>
              <a:cxnLst/>
              <a:rect l="l" t="t" r="r" b="b"/>
              <a:pathLst>
                <a:path w="2371" h="613" extrusionOk="0">
                  <a:moveTo>
                    <a:pt x="2364" y="1"/>
                  </a:moveTo>
                  <a:lnTo>
                    <a:pt x="1" y="588"/>
                  </a:lnTo>
                  <a:lnTo>
                    <a:pt x="7" y="612"/>
                  </a:lnTo>
                  <a:lnTo>
                    <a:pt x="2370" y="25"/>
                  </a:lnTo>
                  <a:lnTo>
                    <a:pt x="2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3"/>
            <p:cNvSpPr/>
            <p:nvPr/>
          </p:nvSpPr>
          <p:spPr>
            <a:xfrm>
              <a:off x="6299829" y="2685632"/>
              <a:ext cx="59487" cy="15870"/>
            </a:xfrm>
            <a:custGeom>
              <a:avLst/>
              <a:gdLst/>
              <a:ahLst/>
              <a:cxnLst/>
              <a:rect l="l" t="t" r="r" b="b"/>
              <a:pathLst>
                <a:path w="1237" h="330" extrusionOk="0">
                  <a:moveTo>
                    <a:pt x="1231" y="1"/>
                  </a:moveTo>
                  <a:lnTo>
                    <a:pt x="1" y="305"/>
                  </a:lnTo>
                  <a:lnTo>
                    <a:pt x="7" y="330"/>
                  </a:lnTo>
                  <a:lnTo>
                    <a:pt x="1237" y="25"/>
                  </a:lnTo>
                  <a:lnTo>
                    <a:pt x="12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3"/>
            <p:cNvSpPr/>
            <p:nvPr/>
          </p:nvSpPr>
          <p:spPr>
            <a:xfrm>
              <a:off x="6346092" y="2680534"/>
              <a:ext cx="46166" cy="182069"/>
            </a:xfrm>
            <a:custGeom>
              <a:avLst/>
              <a:gdLst/>
              <a:ahLst/>
              <a:cxnLst/>
              <a:rect l="l" t="t" r="r" b="b"/>
              <a:pathLst>
                <a:path w="960" h="3786" extrusionOk="0">
                  <a:moveTo>
                    <a:pt x="25" y="1"/>
                  </a:moveTo>
                  <a:lnTo>
                    <a:pt x="0" y="7"/>
                  </a:lnTo>
                  <a:lnTo>
                    <a:pt x="935" y="3785"/>
                  </a:lnTo>
                  <a:lnTo>
                    <a:pt x="960" y="3779"/>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3"/>
            <p:cNvSpPr/>
            <p:nvPr/>
          </p:nvSpPr>
          <p:spPr>
            <a:xfrm>
              <a:off x="6212544" y="2601905"/>
              <a:ext cx="60834" cy="16254"/>
            </a:xfrm>
            <a:custGeom>
              <a:avLst/>
              <a:gdLst/>
              <a:ahLst/>
              <a:cxnLst/>
              <a:rect l="l" t="t" r="r" b="b"/>
              <a:pathLst>
                <a:path w="1265" h="338" extrusionOk="0">
                  <a:moveTo>
                    <a:pt x="1258" y="1"/>
                  </a:moveTo>
                  <a:lnTo>
                    <a:pt x="1" y="311"/>
                  </a:lnTo>
                  <a:lnTo>
                    <a:pt x="7" y="338"/>
                  </a:lnTo>
                  <a:lnTo>
                    <a:pt x="1265" y="26"/>
                  </a:lnTo>
                  <a:lnTo>
                    <a:pt x="1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3"/>
            <p:cNvSpPr/>
            <p:nvPr/>
          </p:nvSpPr>
          <p:spPr>
            <a:xfrm>
              <a:off x="6197780" y="2527172"/>
              <a:ext cx="24814" cy="95411"/>
            </a:xfrm>
            <a:custGeom>
              <a:avLst/>
              <a:gdLst/>
              <a:ahLst/>
              <a:cxnLst/>
              <a:rect l="l" t="t" r="r" b="b"/>
              <a:pathLst>
                <a:path w="516" h="1984" extrusionOk="0">
                  <a:moveTo>
                    <a:pt x="25" y="0"/>
                  </a:moveTo>
                  <a:lnTo>
                    <a:pt x="0" y="7"/>
                  </a:lnTo>
                  <a:lnTo>
                    <a:pt x="491" y="1983"/>
                  </a:lnTo>
                  <a:lnTo>
                    <a:pt x="516" y="1977"/>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3"/>
            <p:cNvSpPr/>
            <p:nvPr/>
          </p:nvSpPr>
          <p:spPr>
            <a:xfrm>
              <a:off x="6038937" y="3344430"/>
              <a:ext cx="15966" cy="59776"/>
            </a:xfrm>
            <a:custGeom>
              <a:avLst/>
              <a:gdLst/>
              <a:ahLst/>
              <a:cxnLst/>
              <a:rect l="l" t="t" r="r" b="b"/>
              <a:pathLst>
                <a:path w="332" h="1243" extrusionOk="0">
                  <a:moveTo>
                    <a:pt x="25" y="0"/>
                  </a:moveTo>
                  <a:lnTo>
                    <a:pt x="0" y="7"/>
                  </a:lnTo>
                  <a:lnTo>
                    <a:pt x="306" y="1243"/>
                  </a:lnTo>
                  <a:lnTo>
                    <a:pt x="331" y="1236"/>
                  </a:lnTo>
                  <a:lnTo>
                    <a:pt x="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3"/>
            <p:cNvSpPr/>
            <p:nvPr/>
          </p:nvSpPr>
          <p:spPr>
            <a:xfrm>
              <a:off x="6439099" y="3246325"/>
              <a:ext cx="15966" cy="59776"/>
            </a:xfrm>
            <a:custGeom>
              <a:avLst/>
              <a:gdLst/>
              <a:ahLst/>
              <a:cxnLst/>
              <a:rect l="l" t="t" r="r" b="b"/>
              <a:pathLst>
                <a:path w="332" h="1243" extrusionOk="0">
                  <a:moveTo>
                    <a:pt x="26" y="0"/>
                  </a:moveTo>
                  <a:lnTo>
                    <a:pt x="1" y="6"/>
                  </a:lnTo>
                  <a:lnTo>
                    <a:pt x="307" y="1242"/>
                  </a:lnTo>
                  <a:lnTo>
                    <a:pt x="332" y="1236"/>
                  </a:lnTo>
                  <a:lnTo>
                    <a:pt x="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3"/>
            <p:cNvSpPr/>
            <p:nvPr/>
          </p:nvSpPr>
          <p:spPr>
            <a:xfrm>
              <a:off x="6043553" y="3294560"/>
              <a:ext cx="416796" cy="104403"/>
            </a:xfrm>
            <a:custGeom>
              <a:avLst/>
              <a:gdLst/>
              <a:ahLst/>
              <a:cxnLst/>
              <a:rect l="l" t="t" r="r" b="b"/>
              <a:pathLst>
                <a:path w="8667" h="2171" extrusionOk="0">
                  <a:moveTo>
                    <a:pt x="8661" y="0"/>
                  </a:moveTo>
                  <a:lnTo>
                    <a:pt x="1" y="2146"/>
                  </a:lnTo>
                  <a:lnTo>
                    <a:pt x="7" y="2171"/>
                  </a:lnTo>
                  <a:lnTo>
                    <a:pt x="8667" y="25"/>
                  </a:lnTo>
                  <a:lnTo>
                    <a:pt x="86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3"/>
            <p:cNvSpPr/>
            <p:nvPr/>
          </p:nvSpPr>
          <p:spPr>
            <a:xfrm>
              <a:off x="6527682" y="3168177"/>
              <a:ext cx="122293" cy="194139"/>
            </a:xfrm>
            <a:custGeom>
              <a:avLst/>
              <a:gdLst/>
              <a:ahLst/>
              <a:cxnLst/>
              <a:rect l="l" t="t" r="r" b="b"/>
              <a:pathLst>
                <a:path w="2543" h="4037" extrusionOk="0">
                  <a:moveTo>
                    <a:pt x="1643" y="1"/>
                  </a:moveTo>
                  <a:lnTo>
                    <a:pt x="1" y="408"/>
                  </a:lnTo>
                  <a:lnTo>
                    <a:pt x="900" y="4037"/>
                  </a:lnTo>
                  <a:lnTo>
                    <a:pt x="925" y="4029"/>
                  </a:lnTo>
                  <a:lnTo>
                    <a:pt x="32" y="426"/>
                  </a:lnTo>
                  <a:lnTo>
                    <a:pt x="1625" y="32"/>
                  </a:lnTo>
                  <a:lnTo>
                    <a:pt x="2518" y="3634"/>
                  </a:lnTo>
                  <a:lnTo>
                    <a:pt x="2543" y="3628"/>
                  </a:lnTo>
                  <a:lnTo>
                    <a:pt x="16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3"/>
            <p:cNvSpPr/>
            <p:nvPr/>
          </p:nvSpPr>
          <p:spPr>
            <a:xfrm>
              <a:off x="6605493" y="3148844"/>
              <a:ext cx="122293" cy="194139"/>
            </a:xfrm>
            <a:custGeom>
              <a:avLst/>
              <a:gdLst/>
              <a:ahLst/>
              <a:cxnLst/>
              <a:rect l="l" t="t" r="r" b="b"/>
              <a:pathLst>
                <a:path w="2543" h="4037" extrusionOk="0">
                  <a:moveTo>
                    <a:pt x="1644" y="1"/>
                  </a:moveTo>
                  <a:lnTo>
                    <a:pt x="1" y="409"/>
                  </a:lnTo>
                  <a:lnTo>
                    <a:pt x="900" y="4036"/>
                  </a:lnTo>
                  <a:lnTo>
                    <a:pt x="925" y="4030"/>
                  </a:lnTo>
                  <a:lnTo>
                    <a:pt x="32" y="428"/>
                  </a:lnTo>
                  <a:lnTo>
                    <a:pt x="1625" y="33"/>
                  </a:lnTo>
                  <a:lnTo>
                    <a:pt x="2518" y="3636"/>
                  </a:lnTo>
                  <a:lnTo>
                    <a:pt x="2543" y="3630"/>
                  </a:lnTo>
                  <a:lnTo>
                    <a:pt x="1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3"/>
            <p:cNvSpPr/>
            <p:nvPr/>
          </p:nvSpPr>
          <p:spPr>
            <a:xfrm>
              <a:off x="6683304" y="3129560"/>
              <a:ext cx="122293" cy="194139"/>
            </a:xfrm>
            <a:custGeom>
              <a:avLst/>
              <a:gdLst/>
              <a:ahLst/>
              <a:cxnLst/>
              <a:rect l="l" t="t" r="r" b="b"/>
              <a:pathLst>
                <a:path w="2543" h="4037" extrusionOk="0">
                  <a:moveTo>
                    <a:pt x="1644" y="1"/>
                  </a:moveTo>
                  <a:lnTo>
                    <a:pt x="1" y="408"/>
                  </a:lnTo>
                  <a:lnTo>
                    <a:pt x="900" y="4037"/>
                  </a:lnTo>
                  <a:lnTo>
                    <a:pt x="925" y="4031"/>
                  </a:lnTo>
                  <a:lnTo>
                    <a:pt x="32" y="428"/>
                  </a:lnTo>
                  <a:lnTo>
                    <a:pt x="1625" y="32"/>
                  </a:lnTo>
                  <a:lnTo>
                    <a:pt x="2518" y="3636"/>
                  </a:lnTo>
                  <a:lnTo>
                    <a:pt x="2543" y="3630"/>
                  </a:lnTo>
                  <a:lnTo>
                    <a:pt x="1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3"/>
            <p:cNvSpPr/>
            <p:nvPr/>
          </p:nvSpPr>
          <p:spPr>
            <a:xfrm>
              <a:off x="6761115" y="3110323"/>
              <a:ext cx="122293" cy="194139"/>
            </a:xfrm>
            <a:custGeom>
              <a:avLst/>
              <a:gdLst/>
              <a:ahLst/>
              <a:cxnLst/>
              <a:rect l="l" t="t" r="r" b="b"/>
              <a:pathLst>
                <a:path w="2543" h="4037" extrusionOk="0">
                  <a:moveTo>
                    <a:pt x="1644" y="0"/>
                  </a:moveTo>
                  <a:lnTo>
                    <a:pt x="1" y="407"/>
                  </a:lnTo>
                  <a:lnTo>
                    <a:pt x="900" y="4036"/>
                  </a:lnTo>
                  <a:lnTo>
                    <a:pt x="925" y="4030"/>
                  </a:lnTo>
                  <a:lnTo>
                    <a:pt x="32" y="426"/>
                  </a:lnTo>
                  <a:lnTo>
                    <a:pt x="1625" y="31"/>
                  </a:lnTo>
                  <a:lnTo>
                    <a:pt x="2518" y="3634"/>
                  </a:lnTo>
                  <a:lnTo>
                    <a:pt x="2543" y="3628"/>
                  </a:lnTo>
                  <a:lnTo>
                    <a:pt x="1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3"/>
            <p:cNvSpPr/>
            <p:nvPr/>
          </p:nvSpPr>
          <p:spPr>
            <a:xfrm>
              <a:off x="6527682" y="3110323"/>
              <a:ext cx="320183" cy="108299"/>
            </a:xfrm>
            <a:custGeom>
              <a:avLst/>
              <a:gdLst/>
              <a:ahLst/>
              <a:cxnLst/>
              <a:rect l="l" t="t" r="r" b="b"/>
              <a:pathLst>
                <a:path w="6658" h="2252" extrusionOk="0">
                  <a:moveTo>
                    <a:pt x="6479" y="31"/>
                  </a:moveTo>
                  <a:lnTo>
                    <a:pt x="6625" y="623"/>
                  </a:lnTo>
                  <a:lnTo>
                    <a:pt x="178" y="2221"/>
                  </a:lnTo>
                  <a:lnTo>
                    <a:pt x="32" y="1629"/>
                  </a:lnTo>
                  <a:lnTo>
                    <a:pt x="6479" y="31"/>
                  </a:lnTo>
                  <a:close/>
                  <a:moveTo>
                    <a:pt x="6498" y="0"/>
                  </a:moveTo>
                  <a:lnTo>
                    <a:pt x="13" y="1608"/>
                  </a:lnTo>
                  <a:lnTo>
                    <a:pt x="1" y="1611"/>
                  </a:lnTo>
                  <a:lnTo>
                    <a:pt x="159" y="2252"/>
                  </a:lnTo>
                  <a:lnTo>
                    <a:pt x="6645" y="645"/>
                  </a:lnTo>
                  <a:lnTo>
                    <a:pt x="6658" y="642"/>
                  </a:lnTo>
                  <a:lnTo>
                    <a:pt x="64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3"/>
            <p:cNvSpPr/>
            <p:nvPr/>
          </p:nvSpPr>
          <p:spPr>
            <a:xfrm>
              <a:off x="6535088" y="3140043"/>
              <a:ext cx="320087" cy="108395"/>
            </a:xfrm>
            <a:custGeom>
              <a:avLst/>
              <a:gdLst/>
              <a:ahLst/>
              <a:cxnLst/>
              <a:rect l="l" t="t" r="r" b="b"/>
              <a:pathLst>
                <a:path w="6656" h="2254" extrusionOk="0">
                  <a:moveTo>
                    <a:pt x="6479" y="31"/>
                  </a:moveTo>
                  <a:lnTo>
                    <a:pt x="6625" y="623"/>
                  </a:lnTo>
                  <a:lnTo>
                    <a:pt x="177" y="2221"/>
                  </a:lnTo>
                  <a:lnTo>
                    <a:pt x="31" y="1629"/>
                  </a:lnTo>
                  <a:lnTo>
                    <a:pt x="6479" y="31"/>
                  </a:lnTo>
                  <a:close/>
                  <a:moveTo>
                    <a:pt x="6497" y="0"/>
                  </a:moveTo>
                  <a:lnTo>
                    <a:pt x="13" y="1608"/>
                  </a:lnTo>
                  <a:lnTo>
                    <a:pt x="0" y="1611"/>
                  </a:lnTo>
                  <a:lnTo>
                    <a:pt x="159" y="2254"/>
                  </a:lnTo>
                  <a:lnTo>
                    <a:pt x="6643" y="646"/>
                  </a:lnTo>
                  <a:lnTo>
                    <a:pt x="6656" y="642"/>
                  </a:lnTo>
                  <a:lnTo>
                    <a:pt x="64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3"/>
            <p:cNvSpPr/>
            <p:nvPr/>
          </p:nvSpPr>
          <p:spPr>
            <a:xfrm>
              <a:off x="6542398" y="3169764"/>
              <a:ext cx="320183" cy="108395"/>
            </a:xfrm>
            <a:custGeom>
              <a:avLst/>
              <a:gdLst/>
              <a:ahLst/>
              <a:cxnLst/>
              <a:rect l="l" t="t" r="r" b="b"/>
              <a:pathLst>
                <a:path w="6658" h="2254" extrusionOk="0">
                  <a:moveTo>
                    <a:pt x="6479" y="33"/>
                  </a:moveTo>
                  <a:lnTo>
                    <a:pt x="6626" y="623"/>
                  </a:lnTo>
                  <a:lnTo>
                    <a:pt x="179" y="2222"/>
                  </a:lnTo>
                  <a:lnTo>
                    <a:pt x="32" y="1631"/>
                  </a:lnTo>
                  <a:lnTo>
                    <a:pt x="6479" y="33"/>
                  </a:lnTo>
                  <a:close/>
                  <a:moveTo>
                    <a:pt x="6499" y="0"/>
                  </a:moveTo>
                  <a:lnTo>
                    <a:pt x="13" y="1608"/>
                  </a:lnTo>
                  <a:lnTo>
                    <a:pt x="0" y="1611"/>
                  </a:lnTo>
                  <a:lnTo>
                    <a:pt x="160" y="2254"/>
                  </a:lnTo>
                  <a:lnTo>
                    <a:pt x="6645" y="646"/>
                  </a:lnTo>
                  <a:lnTo>
                    <a:pt x="6657" y="643"/>
                  </a:lnTo>
                  <a:lnTo>
                    <a:pt x="64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3"/>
            <p:cNvSpPr/>
            <p:nvPr/>
          </p:nvSpPr>
          <p:spPr>
            <a:xfrm>
              <a:off x="6549804" y="3199532"/>
              <a:ext cx="320183" cy="108347"/>
            </a:xfrm>
            <a:custGeom>
              <a:avLst/>
              <a:gdLst/>
              <a:ahLst/>
              <a:cxnLst/>
              <a:rect l="l" t="t" r="r" b="b"/>
              <a:pathLst>
                <a:path w="6658" h="2253" extrusionOk="0">
                  <a:moveTo>
                    <a:pt x="6479" y="32"/>
                  </a:moveTo>
                  <a:lnTo>
                    <a:pt x="6625" y="624"/>
                  </a:lnTo>
                  <a:lnTo>
                    <a:pt x="179" y="2221"/>
                  </a:lnTo>
                  <a:lnTo>
                    <a:pt x="31" y="1630"/>
                  </a:lnTo>
                  <a:lnTo>
                    <a:pt x="6479" y="32"/>
                  </a:lnTo>
                  <a:close/>
                  <a:moveTo>
                    <a:pt x="6497" y="1"/>
                  </a:moveTo>
                  <a:lnTo>
                    <a:pt x="13" y="1608"/>
                  </a:lnTo>
                  <a:lnTo>
                    <a:pt x="0" y="1611"/>
                  </a:lnTo>
                  <a:lnTo>
                    <a:pt x="159" y="2253"/>
                  </a:lnTo>
                  <a:lnTo>
                    <a:pt x="6645" y="645"/>
                  </a:lnTo>
                  <a:lnTo>
                    <a:pt x="6657" y="642"/>
                  </a:lnTo>
                  <a:lnTo>
                    <a:pt x="64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3"/>
            <p:cNvSpPr/>
            <p:nvPr/>
          </p:nvSpPr>
          <p:spPr>
            <a:xfrm>
              <a:off x="6557162" y="3229252"/>
              <a:ext cx="320135" cy="108347"/>
            </a:xfrm>
            <a:custGeom>
              <a:avLst/>
              <a:gdLst/>
              <a:ahLst/>
              <a:cxnLst/>
              <a:rect l="l" t="t" r="r" b="b"/>
              <a:pathLst>
                <a:path w="6657" h="2253" extrusionOk="0">
                  <a:moveTo>
                    <a:pt x="6479" y="32"/>
                  </a:moveTo>
                  <a:lnTo>
                    <a:pt x="6625" y="624"/>
                  </a:lnTo>
                  <a:lnTo>
                    <a:pt x="178" y="2222"/>
                  </a:lnTo>
                  <a:lnTo>
                    <a:pt x="32" y="1630"/>
                  </a:lnTo>
                  <a:lnTo>
                    <a:pt x="6479" y="32"/>
                  </a:lnTo>
                  <a:close/>
                  <a:moveTo>
                    <a:pt x="6498" y="1"/>
                  </a:moveTo>
                  <a:lnTo>
                    <a:pt x="13" y="1608"/>
                  </a:lnTo>
                  <a:lnTo>
                    <a:pt x="1" y="1611"/>
                  </a:lnTo>
                  <a:lnTo>
                    <a:pt x="159" y="2253"/>
                  </a:lnTo>
                  <a:lnTo>
                    <a:pt x="6644" y="645"/>
                  </a:lnTo>
                  <a:lnTo>
                    <a:pt x="6656" y="642"/>
                  </a:lnTo>
                  <a:lnTo>
                    <a:pt x="64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3"/>
            <p:cNvSpPr/>
            <p:nvPr/>
          </p:nvSpPr>
          <p:spPr>
            <a:xfrm>
              <a:off x="6564520" y="3259021"/>
              <a:ext cx="318885" cy="103297"/>
            </a:xfrm>
            <a:custGeom>
              <a:avLst/>
              <a:gdLst/>
              <a:ahLst/>
              <a:cxnLst/>
              <a:rect l="l" t="t" r="r" b="b"/>
              <a:pathLst>
                <a:path w="6631" h="2148" extrusionOk="0">
                  <a:moveTo>
                    <a:pt x="6499" y="0"/>
                  </a:moveTo>
                  <a:lnTo>
                    <a:pt x="14" y="1607"/>
                  </a:lnTo>
                  <a:lnTo>
                    <a:pt x="0" y="1610"/>
                  </a:lnTo>
                  <a:lnTo>
                    <a:pt x="134" y="2148"/>
                  </a:lnTo>
                  <a:lnTo>
                    <a:pt x="159" y="2140"/>
                  </a:lnTo>
                  <a:lnTo>
                    <a:pt x="33" y="1630"/>
                  </a:lnTo>
                  <a:lnTo>
                    <a:pt x="6480" y="33"/>
                  </a:lnTo>
                  <a:lnTo>
                    <a:pt x="6606" y="542"/>
                  </a:lnTo>
                  <a:lnTo>
                    <a:pt x="6631" y="536"/>
                  </a:lnTo>
                  <a:lnTo>
                    <a:pt x="64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3"/>
            <p:cNvSpPr/>
            <p:nvPr/>
          </p:nvSpPr>
          <p:spPr>
            <a:xfrm>
              <a:off x="6838925" y="3038572"/>
              <a:ext cx="298447" cy="102913"/>
            </a:xfrm>
            <a:custGeom>
              <a:avLst/>
              <a:gdLst/>
              <a:ahLst/>
              <a:cxnLst/>
              <a:rect l="l" t="t" r="r" b="b"/>
              <a:pathLst>
                <a:path w="6206" h="2140" extrusionOk="0">
                  <a:moveTo>
                    <a:pt x="6046" y="0"/>
                  </a:moveTo>
                  <a:lnTo>
                    <a:pt x="13" y="1495"/>
                  </a:lnTo>
                  <a:lnTo>
                    <a:pt x="1" y="1499"/>
                  </a:lnTo>
                  <a:lnTo>
                    <a:pt x="159" y="2140"/>
                  </a:lnTo>
                  <a:lnTo>
                    <a:pt x="6206" y="641"/>
                  </a:lnTo>
                  <a:lnTo>
                    <a:pt x="6200" y="617"/>
                  </a:lnTo>
                  <a:lnTo>
                    <a:pt x="179" y="2109"/>
                  </a:lnTo>
                  <a:lnTo>
                    <a:pt x="32" y="1517"/>
                  </a:lnTo>
                  <a:lnTo>
                    <a:pt x="6052" y="25"/>
                  </a:lnTo>
                  <a:lnTo>
                    <a:pt x="60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3"/>
            <p:cNvSpPr/>
            <p:nvPr/>
          </p:nvSpPr>
          <p:spPr>
            <a:xfrm>
              <a:off x="6846331" y="3068292"/>
              <a:ext cx="305756" cy="132825"/>
            </a:xfrm>
            <a:custGeom>
              <a:avLst/>
              <a:gdLst/>
              <a:ahLst/>
              <a:cxnLst/>
              <a:rect l="l" t="t" r="r" b="b"/>
              <a:pathLst>
                <a:path w="6358" h="2762" extrusionOk="0">
                  <a:moveTo>
                    <a:pt x="6046" y="0"/>
                  </a:moveTo>
                  <a:lnTo>
                    <a:pt x="13" y="1495"/>
                  </a:lnTo>
                  <a:lnTo>
                    <a:pt x="0" y="1499"/>
                  </a:lnTo>
                  <a:lnTo>
                    <a:pt x="313" y="2761"/>
                  </a:lnTo>
                  <a:lnTo>
                    <a:pt x="6358" y="1263"/>
                  </a:lnTo>
                  <a:lnTo>
                    <a:pt x="6352" y="1238"/>
                  </a:lnTo>
                  <a:lnTo>
                    <a:pt x="331" y="2730"/>
                  </a:lnTo>
                  <a:lnTo>
                    <a:pt x="32" y="1517"/>
                  </a:lnTo>
                  <a:lnTo>
                    <a:pt x="6052" y="27"/>
                  </a:lnTo>
                  <a:lnTo>
                    <a:pt x="60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3"/>
            <p:cNvSpPr/>
            <p:nvPr/>
          </p:nvSpPr>
          <p:spPr>
            <a:xfrm>
              <a:off x="6861047" y="3127780"/>
              <a:ext cx="291041" cy="157302"/>
            </a:xfrm>
            <a:custGeom>
              <a:avLst/>
              <a:gdLst/>
              <a:ahLst/>
              <a:cxnLst/>
              <a:rect l="l" t="t" r="r" b="b"/>
              <a:pathLst>
                <a:path w="6052" h="3271" extrusionOk="0">
                  <a:moveTo>
                    <a:pt x="6046" y="1"/>
                  </a:moveTo>
                  <a:lnTo>
                    <a:pt x="13" y="1496"/>
                  </a:lnTo>
                  <a:lnTo>
                    <a:pt x="0" y="1499"/>
                  </a:lnTo>
                  <a:lnTo>
                    <a:pt x="440" y="3271"/>
                  </a:lnTo>
                  <a:lnTo>
                    <a:pt x="465" y="3265"/>
                  </a:lnTo>
                  <a:lnTo>
                    <a:pt x="31" y="1518"/>
                  </a:lnTo>
                  <a:lnTo>
                    <a:pt x="6052" y="26"/>
                  </a:lnTo>
                  <a:lnTo>
                    <a:pt x="6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3"/>
            <p:cNvSpPr/>
            <p:nvPr/>
          </p:nvSpPr>
          <p:spPr>
            <a:xfrm>
              <a:off x="5741784" y="2001538"/>
              <a:ext cx="2023242" cy="1790439"/>
            </a:xfrm>
            <a:custGeom>
              <a:avLst/>
              <a:gdLst/>
              <a:ahLst/>
              <a:cxnLst/>
              <a:rect l="l" t="t" r="r" b="b"/>
              <a:pathLst>
                <a:path w="42072" h="37231" extrusionOk="0">
                  <a:moveTo>
                    <a:pt x="11165" y="0"/>
                  </a:moveTo>
                  <a:lnTo>
                    <a:pt x="9193" y="3502"/>
                  </a:lnTo>
                  <a:lnTo>
                    <a:pt x="7634" y="6272"/>
                  </a:lnTo>
                  <a:lnTo>
                    <a:pt x="7004" y="7390"/>
                  </a:lnTo>
                  <a:lnTo>
                    <a:pt x="4032" y="12666"/>
                  </a:lnTo>
                  <a:lnTo>
                    <a:pt x="1" y="19825"/>
                  </a:lnTo>
                  <a:lnTo>
                    <a:pt x="15667" y="28650"/>
                  </a:lnTo>
                  <a:lnTo>
                    <a:pt x="15712" y="28674"/>
                  </a:lnTo>
                  <a:lnTo>
                    <a:pt x="19069" y="30564"/>
                  </a:lnTo>
                  <a:lnTo>
                    <a:pt x="23037" y="32799"/>
                  </a:lnTo>
                  <a:lnTo>
                    <a:pt x="30906" y="37230"/>
                  </a:lnTo>
                  <a:lnTo>
                    <a:pt x="39065" y="22741"/>
                  </a:lnTo>
                  <a:lnTo>
                    <a:pt x="40548" y="20109"/>
                  </a:lnTo>
                  <a:lnTo>
                    <a:pt x="42071" y="17404"/>
                  </a:lnTo>
                  <a:lnTo>
                    <a:pt x="27403" y="9145"/>
                  </a:lnTo>
                  <a:lnTo>
                    <a:pt x="25518" y="8083"/>
                  </a:lnTo>
                  <a:lnTo>
                    <a:pt x="22408" y="6331"/>
                  </a:lnTo>
                  <a:lnTo>
                    <a:pt x="19007" y="4416"/>
                  </a:lnTo>
                  <a:lnTo>
                    <a:pt x="111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3"/>
            <p:cNvSpPr/>
            <p:nvPr/>
          </p:nvSpPr>
          <p:spPr>
            <a:xfrm>
              <a:off x="6132954" y="2443301"/>
              <a:ext cx="134315" cy="222657"/>
            </a:xfrm>
            <a:custGeom>
              <a:avLst/>
              <a:gdLst/>
              <a:ahLst/>
              <a:cxnLst/>
              <a:rect l="l" t="t" r="r" b="b"/>
              <a:pathLst>
                <a:path w="2793" h="4630" extrusionOk="0">
                  <a:moveTo>
                    <a:pt x="2542" y="71"/>
                  </a:moveTo>
                  <a:lnTo>
                    <a:pt x="2722" y="171"/>
                  </a:lnTo>
                  <a:lnTo>
                    <a:pt x="252" y="4558"/>
                  </a:lnTo>
                  <a:lnTo>
                    <a:pt x="72" y="4457"/>
                  </a:lnTo>
                  <a:lnTo>
                    <a:pt x="2542" y="71"/>
                  </a:lnTo>
                  <a:close/>
                  <a:moveTo>
                    <a:pt x="2522" y="1"/>
                  </a:moveTo>
                  <a:lnTo>
                    <a:pt x="0" y="4476"/>
                  </a:lnTo>
                  <a:lnTo>
                    <a:pt x="272" y="4630"/>
                  </a:lnTo>
                  <a:lnTo>
                    <a:pt x="2792" y="153"/>
                  </a:lnTo>
                  <a:lnTo>
                    <a:pt x="2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3"/>
            <p:cNvSpPr/>
            <p:nvPr/>
          </p:nvSpPr>
          <p:spPr>
            <a:xfrm>
              <a:off x="6026962" y="2733049"/>
              <a:ext cx="85793" cy="157976"/>
            </a:xfrm>
            <a:custGeom>
              <a:avLst/>
              <a:gdLst/>
              <a:ahLst/>
              <a:cxnLst/>
              <a:rect l="l" t="t" r="r" b="b"/>
              <a:pathLst>
                <a:path w="1784" h="3285" extrusionOk="0">
                  <a:moveTo>
                    <a:pt x="1352" y="70"/>
                  </a:moveTo>
                  <a:lnTo>
                    <a:pt x="1532" y="173"/>
                  </a:lnTo>
                  <a:lnTo>
                    <a:pt x="353" y="2268"/>
                  </a:lnTo>
                  <a:lnTo>
                    <a:pt x="1712" y="3033"/>
                  </a:lnTo>
                  <a:lnTo>
                    <a:pt x="1611" y="3213"/>
                  </a:lnTo>
                  <a:lnTo>
                    <a:pt x="71" y="2347"/>
                  </a:lnTo>
                  <a:lnTo>
                    <a:pt x="1352" y="70"/>
                  </a:lnTo>
                  <a:close/>
                  <a:moveTo>
                    <a:pt x="1332" y="1"/>
                  </a:moveTo>
                  <a:lnTo>
                    <a:pt x="1" y="2365"/>
                  </a:lnTo>
                  <a:lnTo>
                    <a:pt x="1631" y="3285"/>
                  </a:lnTo>
                  <a:lnTo>
                    <a:pt x="1784" y="3015"/>
                  </a:lnTo>
                  <a:lnTo>
                    <a:pt x="425" y="2247"/>
                  </a:lnTo>
                  <a:lnTo>
                    <a:pt x="1603" y="153"/>
                  </a:lnTo>
                  <a:lnTo>
                    <a:pt x="13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3"/>
            <p:cNvSpPr/>
            <p:nvPr/>
          </p:nvSpPr>
          <p:spPr>
            <a:xfrm>
              <a:off x="6258326" y="2964079"/>
              <a:ext cx="160813" cy="99546"/>
            </a:xfrm>
            <a:custGeom>
              <a:avLst/>
              <a:gdLst/>
              <a:ahLst/>
              <a:cxnLst/>
              <a:rect l="l" t="t" r="r" b="b"/>
              <a:pathLst>
                <a:path w="3344" h="2070" extrusionOk="0">
                  <a:moveTo>
                    <a:pt x="173" y="71"/>
                  </a:moveTo>
                  <a:lnTo>
                    <a:pt x="3274" y="1818"/>
                  </a:lnTo>
                  <a:lnTo>
                    <a:pt x="3171" y="1999"/>
                  </a:lnTo>
                  <a:lnTo>
                    <a:pt x="72" y="253"/>
                  </a:lnTo>
                  <a:lnTo>
                    <a:pt x="173" y="71"/>
                  </a:lnTo>
                  <a:close/>
                  <a:moveTo>
                    <a:pt x="153" y="1"/>
                  </a:moveTo>
                  <a:lnTo>
                    <a:pt x="1" y="271"/>
                  </a:lnTo>
                  <a:lnTo>
                    <a:pt x="3192" y="2069"/>
                  </a:lnTo>
                  <a:lnTo>
                    <a:pt x="3344" y="1798"/>
                  </a:lnTo>
                  <a:lnTo>
                    <a:pt x="1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3"/>
            <p:cNvSpPr/>
            <p:nvPr/>
          </p:nvSpPr>
          <p:spPr>
            <a:xfrm>
              <a:off x="6486324" y="3092482"/>
              <a:ext cx="313306" cy="151676"/>
            </a:xfrm>
            <a:custGeom>
              <a:avLst/>
              <a:gdLst/>
              <a:ahLst/>
              <a:cxnLst/>
              <a:rect l="l" t="t" r="r" b="b"/>
              <a:pathLst>
                <a:path w="6515" h="3154" extrusionOk="0">
                  <a:moveTo>
                    <a:pt x="173" y="70"/>
                  </a:moveTo>
                  <a:lnTo>
                    <a:pt x="5021" y="2802"/>
                  </a:lnTo>
                  <a:lnTo>
                    <a:pt x="6263" y="595"/>
                  </a:lnTo>
                  <a:lnTo>
                    <a:pt x="6445" y="696"/>
                  </a:lnTo>
                  <a:lnTo>
                    <a:pt x="5100" y="3084"/>
                  </a:lnTo>
                  <a:lnTo>
                    <a:pt x="70" y="252"/>
                  </a:lnTo>
                  <a:lnTo>
                    <a:pt x="173" y="70"/>
                  </a:lnTo>
                  <a:close/>
                  <a:moveTo>
                    <a:pt x="152" y="0"/>
                  </a:moveTo>
                  <a:lnTo>
                    <a:pt x="0" y="270"/>
                  </a:lnTo>
                  <a:lnTo>
                    <a:pt x="5120" y="3154"/>
                  </a:lnTo>
                  <a:lnTo>
                    <a:pt x="6514" y="677"/>
                  </a:lnTo>
                  <a:lnTo>
                    <a:pt x="6243" y="525"/>
                  </a:lnTo>
                  <a:lnTo>
                    <a:pt x="5000" y="2732"/>
                  </a:lnTo>
                  <a:lnTo>
                    <a:pt x="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3"/>
            <p:cNvSpPr/>
            <p:nvPr/>
          </p:nvSpPr>
          <p:spPr>
            <a:xfrm>
              <a:off x="6828490" y="2871600"/>
              <a:ext cx="109741" cy="178943"/>
            </a:xfrm>
            <a:custGeom>
              <a:avLst/>
              <a:gdLst/>
              <a:ahLst/>
              <a:cxnLst/>
              <a:rect l="l" t="t" r="r" b="b"/>
              <a:pathLst>
                <a:path w="2282" h="3721" extrusionOk="0">
                  <a:moveTo>
                    <a:pt x="2030" y="71"/>
                  </a:moveTo>
                  <a:lnTo>
                    <a:pt x="2210" y="172"/>
                  </a:lnTo>
                  <a:lnTo>
                    <a:pt x="252" y="3651"/>
                  </a:lnTo>
                  <a:lnTo>
                    <a:pt x="72" y="3548"/>
                  </a:lnTo>
                  <a:lnTo>
                    <a:pt x="2030" y="71"/>
                  </a:lnTo>
                  <a:close/>
                  <a:moveTo>
                    <a:pt x="2010" y="0"/>
                  </a:moveTo>
                  <a:lnTo>
                    <a:pt x="0" y="3568"/>
                  </a:lnTo>
                  <a:lnTo>
                    <a:pt x="272" y="3721"/>
                  </a:lnTo>
                  <a:lnTo>
                    <a:pt x="2281" y="154"/>
                  </a:lnTo>
                  <a:lnTo>
                    <a:pt x="2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3"/>
            <p:cNvSpPr/>
            <p:nvPr/>
          </p:nvSpPr>
          <p:spPr>
            <a:xfrm>
              <a:off x="6967087" y="2663654"/>
              <a:ext cx="78002" cy="140856"/>
            </a:xfrm>
            <a:custGeom>
              <a:avLst/>
              <a:gdLst/>
              <a:ahLst/>
              <a:cxnLst/>
              <a:rect l="l" t="t" r="r" b="b"/>
              <a:pathLst>
                <a:path w="1622" h="2929" extrusionOk="0">
                  <a:moveTo>
                    <a:pt x="702" y="71"/>
                  </a:moveTo>
                  <a:lnTo>
                    <a:pt x="1552" y="549"/>
                  </a:lnTo>
                  <a:lnTo>
                    <a:pt x="252" y="2857"/>
                  </a:lnTo>
                  <a:lnTo>
                    <a:pt x="72" y="2756"/>
                  </a:lnTo>
                  <a:lnTo>
                    <a:pt x="1271" y="628"/>
                  </a:lnTo>
                  <a:lnTo>
                    <a:pt x="601" y="253"/>
                  </a:lnTo>
                  <a:lnTo>
                    <a:pt x="702" y="71"/>
                  </a:lnTo>
                  <a:close/>
                  <a:moveTo>
                    <a:pt x="682" y="1"/>
                  </a:moveTo>
                  <a:lnTo>
                    <a:pt x="530" y="271"/>
                  </a:lnTo>
                  <a:lnTo>
                    <a:pt x="1199" y="649"/>
                  </a:lnTo>
                  <a:lnTo>
                    <a:pt x="0" y="2776"/>
                  </a:lnTo>
                  <a:lnTo>
                    <a:pt x="271" y="2928"/>
                  </a:lnTo>
                  <a:lnTo>
                    <a:pt x="1622" y="530"/>
                  </a:lnTo>
                  <a:lnTo>
                    <a:pt x="6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3"/>
            <p:cNvSpPr/>
            <p:nvPr/>
          </p:nvSpPr>
          <p:spPr>
            <a:xfrm>
              <a:off x="6770011" y="2538377"/>
              <a:ext cx="157399" cy="97478"/>
            </a:xfrm>
            <a:custGeom>
              <a:avLst/>
              <a:gdLst/>
              <a:ahLst/>
              <a:cxnLst/>
              <a:rect l="l" t="t" r="r" b="b"/>
              <a:pathLst>
                <a:path w="3273" h="2027" extrusionOk="0">
                  <a:moveTo>
                    <a:pt x="171" y="70"/>
                  </a:moveTo>
                  <a:lnTo>
                    <a:pt x="3201" y="1777"/>
                  </a:lnTo>
                  <a:lnTo>
                    <a:pt x="3100" y="1957"/>
                  </a:lnTo>
                  <a:lnTo>
                    <a:pt x="70" y="250"/>
                  </a:lnTo>
                  <a:lnTo>
                    <a:pt x="171" y="70"/>
                  </a:lnTo>
                  <a:close/>
                  <a:moveTo>
                    <a:pt x="153" y="0"/>
                  </a:moveTo>
                  <a:lnTo>
                    <a:pt x="0" y="271"/>
                  </a:lnTo>
                  <a:lnTo>
                    <a:pt x="3120" y="2027"/>
                  </a:lnTo>
                  <a:lnTo>
                    <a:pt x="3272" y="1757"/>
                  </a:lnTo>
                  <a:lnTo>
                    <a:pt x="1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3"/>
            <p:cNvSpPr/>
            <p:nvPr/>
          </p:nvSpPr>
          <p:spPr>
            <a:xfrm>
              <a:off x="6444774" y="2478263"/>
              <a:ext cx="209143" cy="360867"/>
            </a:xfrm>
            <a:custGeom>
              <a:avLst/>
              <a:gdLst/>
              <a:ahLst/>
              <a:cxnLst/>
              <a:rect l="l" t="t" r="r" b="b"/>
              <a:pathLst>
                <a:path w="4349" h="7504" extrusionOk="0">
                  <a:moveTo>
                    <a:pt x="4189" y="70"/>
                  </a:moveTo>
                  <a:lnTo>
                    <a:pt x="4279" y="121"/>
                  </a:lnTo>
                  <a:lnTo>
                    <a:pt x="162" y="7432"/>
                  </a:lnTo>
                  <a:lnTo>
                    <a:pt x="72" y="7381"/>
                  </a:lnTo>
                  <a:lnTo>
                    <a:pt x="4189" y="70"/>
                  </a:lnTo>
                  <a:close/>
                  <a:moveTo>
                    <a:pt x="4169" y="0"/>
                  </a:moveTo>
                  <a:lnTo>
                    <a:pt x="1" y="7401"/>
                  </a:lnTo>
                  <a:lnTo>
                    <a:pt x="181" y="7504"/>
                  </a:lnTo>
                  <a:lnTo>
                    <a:pt x="4349" y="101"/>
                  </a:lnTo>
                  <a:lnTo>
                    <a:pt x="41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3"/>
            <p:cNvSpPr/>
            <p:nvPr/>
          </p:nvSpPr>
          <p:spPr>
            <a:xfrm>
              <a:off x="6344890" y="2909351"/>
              <a:ext cx="66268" cy="107145"/>
            </a:xfrm>
            <a:custGeom>
              <a:avLst/>
              <a:gdLst/>
              <a:ahLst/>
              <a:cxnLst/>
              <a:rect l="l" t="t" r="r" b="b"/>
              <a:pathLst>
                <a:path w="1378" h="2228" extrusionOk="0">
                  <a:moveTo>
                    <a:pt x="1216" y="72"/>
                  </a:moveTo>
                  <a:lnTo>
                    <a:pt x="1306" y="122"/>
                  </a:lnTo>
                  <a:lnTo>
                    <a:pt x="162" y="2158"/>
                  </a:lnTo>
                  <a:lnTo>
                    <a:pt x="72" y="2106"/>
                  </a:lnTo>
                  <a:lnTo>
                    <a:pt x="1216" y="72"/>
                  </a:lnTo>
                  <a:close/>
                  <a:moveTo>
                    <a:pt x="1198" y="1"/>
                  </a:moveTo>
                  <a:lnTo>
                    <a:pt x="0" y="2127"/>
                  </a:lnTo>
                  <a:lnTo>
                    <a:pt x="180" y="2227"/>
                  </a:lnTo>
                  <a:lnTo>
                    <a:pt x="1378" y="103"/>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3"/>
            <p:cNvSpPr/>
            <p:nvPr/>
          </p:nvSpPr>
          <p:spPr>
            <a:xfrm>
              <a:off x="6508783" y="2727134"/>
              <a:ext cx="64729" cy="42415"/>
            </a:xfrm>
            <a:custGeom>
              <a:avLst/>
              <a:gdLst/>
              <a:ahLst/>
              <a:cxnLst/>
              <a:rect l="l" t="t" r="r" b="b"/>
              <a:pathLst>
                <a:path w="1346" h="882" extrusionOk="0">
                  <a:moveTo>
                    <a:pt x="122" y="71"/>
                  </a:moveTo>
                  <a:lnTo>
                    <a:pt x="1276" y="720"/>
                  </a:lnTo>
                  <a:lnTo>
                    <a:pt x="1224" y="811"/>
                  </a:lnTo>
                  <a:lnTo>
                    <a:pt x="72" y="161"/>
                  </a:lnTo>
                  <a:lnTo>
                    <a:pt x="122" y="71"/>
                  </a:lnTo>
                  <a:close/>
                  <a:moveTo>
                    <a:pt x="102" y="1"/>
                  </a:moveTo>
                  <a:lnTo>
                    <a:pt x="1" y="181"/>
                  </a:lnTo>
                  <a:lnTo>
                    <a:pt x="1243" y="881"/>
                  </a:lnTo>
                  <a:lnTo>
                    <a:pt x="1345" y="701"/>
                  </a:lnTo>
                  <a:lnTo>
                    <a:pt x="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3"/>
            <p:cNvSpPr/>
            <p:nvPr/>
          </p:nvSpPr>
          <p:spPr>
            <a:xfrm>
              <a:off x="6613284" y="2766857"/>
              <a:ext cx="276758" cy="305997"/>
            </a:xfrm>
            <a:custGeom>
              <a:avLst/>
              <a:gdLst/>
              <a:ahLst/>
              <a:cxnLst/>
              <a:rect l="l" t="t" r="r" b="b"/>
              <a:pathLst>
                <a:path w="5755" h="6363" extrusionOk="0">
                  <a:moveTo>
                    <a:pt x="3545" y="71"/>
                  </a:moveTo>
                  <a:lnTo>
                    <a:pt x="3637" y="122"/>
                  </a:lnTo>
                  <a:lnTo>
                    <a:pt x="2641" y="1888"/>
                  </a:lnTo>
                  <a:lnTo>
                    <a:pt x="5683" y="3602"/>
                  </a:lnTo>
                  <a:lnTo>
                    <a:pt x="5634" y="3692"/>
                  </a:lnTo>
                  <a:lnTo>
                    <a:pt x="2590" y="1978"/>
                  </a:lnTo>
                  <a:lnTo>
                    <a:pt x="160" y="6291"/>
                  </a:lnTo>
                  <a:lnTo>
                    <a:pt x="70" y="6242"/>
                  </a:lnTo>
                  <a:lnTo>
                    <a:pt x="2500" y="1928"/>
                  </a:lnTo>
                  <a:lnTo>
                    <a:pt x="705" y="917"/>
                  </a:lnTo>
                  <a:lnTo>
                    <a:pt x="756" y="827"/>
                  </a:lnTo>
                  <a:lnTo>
                    <a:pt x="2551" y="1838"/>
                  </a:lnTo>
                  <a:lnTo>
                    <a:pt x="3545" y="71"/>
                  </a:lnTo>
                  <a:close/>
                  <a:moveTo>
                    <a:pt x="3527" y="1"/>
                  </a:moveTo>
                  <a:lnTo>
                    <a:pt x="2531" y="1767"/>
                  </a:lnTo>
                  <a:lnTo>
                    <a:pt x="736" y="756"/>
                  </a:lnTo>
                  <a:lnTo>
                    <a:pt x="635" y="936"/>
                  </a:lnTo>
                  <a:lnTo>
                    <a:pt x="2429" y="1947"/>
                  </a:lnTo>
                  <a:lnTo>
                    <a:pt x="0" y="6260"/>
                  </a:lnTo>
                  <a:lnTo>
                    <a:pt x="180" y="6363"/>
                  </a:lnTo>
                  <a:lnTo>
                    <a:pt x="2610" y="2048"/>
                  </a:lnTo>
                  <a:lnTo>
                    <a:pt x="5652" y="3762"/>
                  </a:lnTo>
                  <a:lnTo>
                    <a:pt x="5755" y="3582"/>
                  </a:lnTo>
                  <a:lnTo>
                    <a:pt x="2711" y="1867"/>
                  </a:lnTo>
                  <a:lnTo>
                    <a:pt x="3707" y="102"/>
                  </a:lnTo>
                  <a:lnTo>
                    <a:pt x="3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3"/>
            <p:cNvSpPr/>
            <p:nvPr/>
          </p:nvSpPr>
          <p:spPr>
            <a:xfrm>
              <a:off x="6825220" y="2606570"/>
              <a:ext cx="56554" cy="89928"/>
            </a:xfrm>
            <a:custGeom>
              <a:avLst/>
              <a:gdLst/>
              <a:ahLst/>
              <a:cxnLst/>
              <a:rect l="l" t="t" r="r" b="b"/>
              <a:pathLst>
                <a:path w="1176" h="1870" extrusionOk="0">
                  <a:moveTo>
                    <a:pt x="1016" y="72"/>
                  </a:moveTo>
                  <a:lnTo>
                    <a:pt x="1106" y="121"/>
                  </a:lnTo>
                  <a:lnTo>
                    <a:pt x="162" y="1800"/>
                  </a:lnTo>
                  <a:lnTo>
                    <a:pt x="70" y="1749"/>
                  </a:lnTo>
                  <a:lnTo>
                    <a:pt x="1016" y="72"/>
                  </a:lnTo>
                  <a:close/>
                  <a:moveTo>
                    <a:pt x="995" y="0"/>
                  </a:moveTo>
                  <a:lnTo>
                    <a:pt x="0" y="1769"/>
                  </a:lnTo>
                  <a:lnTo>
                    <a:pt x="180" y="1870"/>
                  </a:lnTo>
                  <a:lnTo>
                    <a:pt x="1176" y="103"/>
                  </a:lnTo>
                  <a:lnTo>
                    <a:pt x="9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3"/>
            <p:cNvSpPr/>
            <p:nvPr/>
          </p:nvSpPr>
          <p:spPr>
            <a:xfrm>
              <a:off x="6143774" y="2965762"/>
              <a:ext cx="36693" cy="29046"/>
            </a:xfrm>
            <a:custGeom>
              <a:avLst/>
              <a:gdLst/>
              <a:ahLst/>
              <a:cxnLst/>
              <a:rect l="l" t="t" r="r" b="b"/>
              <a:pathLst>
                <a:path w="763" h="604" extrusionOk="0">
                  <a:moveTo>
                    <a:pt x="382" y="26"/>
                  </a:moveTo>
                  <a:cubicBezTo>
                    <a:pt x="427" y="26"/>
                    <a:pt x="473" y="37"/>
                    <a:pt x="518" y="62"/>
                  </a:cubicBezTo>
                  <a:lnTo>
                    <a:pt x="519" y="62"/>
                  </a:lnTo>
                  <a:cubicBezTo>
                    <a:pt x="651" y="137"/>
                    <a:pt x="696" y="304"/>
                    <a:pt x="622" y="438"/>
                  </a:cubicBezTo>
                  <a:cubicBezTo>
                    <a:pt x="569" y="532"/>
                    <a:pt x="476" y="577"/>
                    <a:pt x="384" y="577"/>
                  </a:cubicBezTo>
                  <a:cubicBezTo>
                    <a:pt x="268" y="577"/>
                    <a:pt x="153" y="507"/>
                    <a:pt x="117" y="376"/>
                  </a:cubicBezTo>
                  <a:cubicBezTo>
                    <a:pt x="64" y="189"/>
                    <a:pt x="212" y="26"/>
                    <a:pt x="382" y="26"/>
                  </a:cubicBezTo>
                  <a:close/>
                  <a:moveTo>
                    <a:pt x="385" y="1"/>
                  </a:moveTo>
                  <a:cubicBezTo>
                    <a:pt x="357" y="1"/>
                    <a:pt x="329" y="4"/>
                    <a:pt x="300" y="13"/>
                  </a:cubicBezTo>
                  <a:cubicBezTo>
                    <a:pt x="42" y="84"/>
                    <a:pt x="1" y="433"/>
                    <a:pt x="235" y="565"/>
                  </a:cubicBezTo>
                  <a:cubicBezTo>
                    <a:pt x="281" y="591"/>
                    <a:pt x="332" y="604"/>
                    <a:pt x="381" y="604"/>
                  </a:cubicBezTo>
                  <a:cubicBezTo>
                    <a:pt x="487" y="604"/>
                    <a:pt x="589" y="548"/>
                    <a:pt x="645" y="450"/>
                  </a:cubicBezTo>
                  <a:cubicBezTo>
                    <a:pt x="762" y="242"/>
                    <a:pt x="604" y="1"/>
                    <a:pt x="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3"/>
            <p:cNvSpPr/>
            <p:nvPr/>
          </p:nvSpPr>
          <p:spPr>
            <a:xfrm>
              <a:off x="6168060" y="2937965"/>
              <a:ext cx="17745" cy="30152"/>
            </a:xfrm>
            <a:custGeom>
              <a:avLst/>
              <a:gdLst/>
              <a:ahLst/>
              <a:cxnLst/>
              <a:rect l="l" t="t" r="r" b="b"/>
              <a:pathLst>
                <a:path w="369" h="627" extrusionOk="0">
                  <a:moveTo>
                    <a:pt x="346" y="0"/>
                  </a:moveTo>
                  <a:lnTo>
                    <a:pt x="0" y="614"/>
                  </a:lnTo>
                  <a:lnTo>
                    <a:pt x="23" y="626"/>
                  </a:lnTo>
                  <a:lnTo>
                    <a:pt x="368" y="13"/>
                  </a:lnTo>
                  <a:lnTo>
                    <a:pt x="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3"/>
            <p:cNvSpPr/>
            <p:nvPr/>
          </p:nvSpPr>
          <p:spPr>
            <a:xfrm>
              <a:off x="6157817" y="2937965"/>
              <a:ext cx="36356" cy="29383"/>
            </a:xfrm>
            <a:custGeom>
              <a:avLst/>
              <a:gdLst/>
              <a:ahLst/>
              <a:cxnLst/>
              <a:rect l="l" t="t" r="r" b="b"/>
              <a:pathLst>
                <a:path w="756" h="611" extrusionOk="0">
                  <a:moveTo>
                    <a:pt x="586" y="0"/>
                  </a:moveTo>
                  <a:lnTo>
                    <a:pt x="0" y="164"/>
                  </a:lnTo>
                  <a:lnTo>
                    <a:pt x="7" y="188"/>
                  </a:lnTo>
                  <a:lnTo>
                    <a:pt x="567" y="32"/>
                  </a:lnTo>
                  <a:lnTo>
                    <a:pt x="730" y="611"/>
                  </a:lnTo>
                  <a:lnTo>
                    <a:pt x="755" y="603"/>
                  </a:lnTo>
                  <a:lnTo>
                    <a:pt x="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3"/>
            <p:cNvSpPr/>
            <p:nvPr/>
          </p:nvSpPr>
          <p:spPr>
            <a:xfrm>
              <a:off x="6095155" y="2882997"/>
              <a:ext cx="168844" cy="110270"/>
            </a:xfrm>
            <a:custGeom>
              <a:avLst/>
              <a:gdLst/>
              <a:ahLst/>
              <a:cxnLst/>
              <a:rect l="l" t="t" r="r" b="b"/>
              <a:pathLst>
                <a:path w="3511" h="2293" extrusionOk="0">
                  <a:moveTo>
                    <a:pt x="271" y="36"/>
                  </a:moveTo>
                  <a:lnTo>
                    <a:pt x="3474" y="1841"/>
                  </a:lnTo>
                  <a:lnTo>
                    <a:pt x="3240" y="2257"/>
                  </a:lnTo>
                  <a:lnTo>
                    <a:pt x="36" y="452"/>
                  </a:lnTo>
                  <a:lnTo>
                    <a:pt x="271" y="36"/>
                  </a:lnTo>
                  <a:close/>
                  <a:moveTo>
                    <a:pt x="262" y="1"/>
                  </a:moveTo>
                  <a:lnTo>
                    <a:pt x="1" y="463"/>
                  </a:lnTo>
                  <a:lnTo>
                    <a:pt x="3249" y="2293"/>
                  </a:lnTo>
                  <a:lnTo>
                    <a:pt x="3510" y="1830"/>
                  </a:lnTo>
                  <a:lnTo>
                    <a:pt x="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3"/>
            <p:cNvSpPr/>
            <p:nvPr/>
          </p:nvSpPr>
          <p:spPr>
            <a:xfrm>
              <a:off x="6083276" y="2904157"/>
              <a:ext cx="168844" cy="110222"/>
            </a:xfrm>
            <a:custGeom>
              <a:avLst/>
              <a:gdLst/>
              <a:ahLst/>
              <a:cxnLst/>
              <a:rect l="l" t="t" r="r" b="b"/>
              <a:pathLst>
                <a:path w="3511" h="2292" extrusionOk="0">
                  <a:moveTo>
                    <a:pt x="271" y="36"/>
                  </a:moveTo>
                  <a:lnTo>
                    <a:pt x="3474" y="1840"/>
                  </a:lnTo>
                  <a:lnTo>
                    <a:pt x="3240" y="2258"/>
                  </a:lnTo>
                  <a:lnTo>
                    <a:pt x="36" y="453"/>
                  </a:lnTo>
                  <a:lnTo>
                    <a:pt x="271" y="36"/>
                  </a:lnTo>
                  <a:close/>
                  <a:moveTo>
                    <a:pt x="262" y="0"/>
                  </a:moveTo>
                  <a:lnTo>
                    <a:pt x="1" y="463"/>
                  </a:lnTo>
                  <a:lnTo>
                    <a:pt x="3249" y="2292"/>
                  </a:lnTo>
                  <a:lnTo>
                    <a:pt x="3510" y="1829"/>
                  </a:lnTo>
                  <a:lnTo>
                    <a:pt x="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3"/>
            <p:cNvSpPr/>
            <p:nvPr/>
          </p:nvSpPr>
          <p:spPr>
            <a:xfrm>
              <a:off x="6071350" y="2925269"/>
              <a:ext cx="168796" cy="110270"/>
            </a:xfrm>
            <a:custGeom>
              <a:avLst/>
              <a:gdLst/>
              <a:ahLst/>
              <a:cxnLst/>
              <a:rect l="l" t="t" r="r" b="b"/>
              <a:pathLst>
                <a:path w="3510" h="2293" extrusionOk="0">
                  <a:moveTo>
                    <a:pt x="270" y="36"/>
                  </a:moveTo>
                  <a:lnTo>
                    <a:pt x="3474" y="1841"/>
                  </a:lnTo>
                  <a:lnTo>
                    <a:pt x="3239" y="2257"/>
                  </a:lnTo>
                  <a:lnTo>
                    <a:pt x="36" y="454"/>
                  </a:lnTo>
                  <a:lnTo>
                    <a:pt x="270" y="36"/>
                  </a:lnTo>
                  <a:close/>
                  <a:moveTo>
                    <a:pt x="261" y="0"/>
                  </a:moveTo>
                  <a:lnTo>
                    <a:pt x="0" y="463"/>
                  </a:lnTo>
                  <a:lnTo>
                    <a:pt x="3249" y="2292"/>
                  </a:lnTo>
                  <a:lnTo>
                    <a:pt x="3510" y="1831"/>
                  </a:lnTo>
                  <a:lnTo>
                    <a:pt x="2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3"/>
            <p:cNvSpPr/>
            <p:nvPr/>
          </p:nvSpPr>
          <p:spPr>
            <a:xfrm>
              <a:off x="6255633" y="2253053"/>
              <a:ext cx="82042" cy="46936"/>
            </a:xfrm>
            <a:custGeom>
              <a:avLst/>
              <a:gdLst/>
              <a:ahLst/>
              <a:cxnLst/>
              <a:rect l="l" t="t" r="r" b="b"/>
              <a:pathLst>
                <a:path w="1706" h="976" extrusionOk="0">
                  <a:moveTo>
                    <a:pt x="13" y="0"/>
                  </a:moveTo>
                  <a:lnTo>
                    <a:pt x="1" y="22"/>
                  </a:lnTo>
                  <a:lnTo>
                    <a:pt x="1693" y="975"/>
                  </a:lnTo>
                  <a:lnTo>
                    <a:pt x="1706" y="953"/>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3"/>
            <p:cNvSpPr/>
            <p:nvPr/>
          </p:nvSpPr>
          <p:spPr>
            <a:xfrm>
              <a:off x="6344264" y="2214196"/>
              <a:ext cx="47032" cy="82042"/>
            </a:xfrm>
            <a:custGeom>
              <a:avLst/>
              <a:gdLst/>
              <a:ahLst/>
              <a:cxnLst/>
              <a:rect l="l" t="t" r="r" b="b"/>
              <a:pathLst>
                <a:path w="978" h="1706" extrusionOk="0">
                  <a:moveTo>
                    <a:pt x="954" y="1"/>
                  </a:moveTo>
                  <a:lnTo>
                    <a:pt x="1" y="1693"/>
                  </a:lnTo>
                  <a:lnTo>
                    <a:pt x="24" y="1706"/>
                  </a:lnTo>
                  <a:lnTo>
                    <a:pt x="978" y="13"/>
                  </a:lnTo>
                  <a:lnTo>
                    <a:pt x="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3"/>
            <p:cNvSpPr/>
            <p:nvPr/>
          </p:nvSpPr>
          <p:spPr>
            <a:xfrm>
              <a:off x="7036963" y="2604406"/>
              <a:ext cx="47032" cy="82090"/>
            </a:xfrm>
            <a:custGeom>
              <a:avLst/>
              <a:gdLst/>
              <a:ahLst/>
              <a:cxnLst/>
              <a:rect l="l" t="t" r="r" b="b"/>
              <a:pathLst>
                <a:path w="978" h="1707" extrusionOk="0">
                  <a:moveTo>
                    <a:pt x="954" y="0"/>
                  </a:moveTo>
                  <a:lnTo>
                    <a:pt x="1" y="1693"/>
                  </a:lnTo>
                  <a:lnTo>
                    <a:pt x="24" y="1707"/>
                  </a:lnTo>
                  <a:lnTo>
                    <a:pt x="978" y="12"/>
                  </a:lnTo>
                  <a:lnTo>
                    <a:pt x="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3"/>
            <p:cNvSpPr/>
            <p:nvPr/>
          </p:nvSpPr>
          <p:spPr>
            <a:xfrm>
              <a:off x="5950353" y="2795039"/>
              <a:ext cx="82042" cy="46936"/>
            </a:xfrm>
            <a:custGeom>
              <a:avLst/>
              <a:gdLst/>
              <a:ahLst/>
              <a:cxnLst/>
              <a:rect l="l" t="t" r="r" b="b"/>
              <a:pathLst>
                <a:path w="1706" h="976" extrusionOk="0">
                  <a:moveTo>
                    <a:pt x="13" y="0"/>
                  </a:moveTo>
                  <a:lnTo>
                    <a:pt x="1" y="22"/>
                  </a:lnTo>
                  <a:lnTo>
                    <a:pt x="1693" y="976"/>
                  </a:lnTo>
                  <a:lnTo>
                    <a:pt x="1706" y="954"/>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3"/>
            <p:cNvSpPr/>
            <p:nvPr/>
          </p:nvSpPr>
          <p:spPr>
            <a:xfrm>
              <a:off x="5963867" y="2855681"/>
              <a:ext cx="51889" cy="90698"/>
            </a:xfrm>
            <a:custGeom>
              <a:avLst/>
              <a:gdLst/>
              <a:ahLst/>
              <a:cxnLst/>
              <a:rect l="l" t="t" r="r" b="b"/>
              <a:pathLst>
                <a:path w="1079" h="1886" extrusionOk="0">
                  <a:moveTo>
                    <a:pt x="1055" y="0"/>
                  </a:moveTo>
                  <a:lnTo>
                    <a:pt x="1" y="1873"/>
                  </a:lnTo>
                  <a:lnTo>
                    <a:pt x="24" y="1885"/>
                  </a:lnTo>
                  <a:lnTo>
                    <a:pt x="1078" y="13"/>
                  </a:lnTo>
                  <a:lnTo>
                    <a:pt x="10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3"/>
            <p:cNvSpPr/>
            <p:nvPr/>
          </p:nvSpPr>
          <p:spPr>
            <a:xfrm>
              <a:off x="6207927" y="2976775"/>
              <a:ext cx="51889" cy="90890"/>
            </a:xfrm>
            <a:custGeom>
              <a:avLst/>
              <a:gdLst/>
              <a:ahLst/>
              <a:cxnLst/>
              <a:rect l="l" t="t" r="r" b="b"/>
              <a:pathLst>
                <a:path w="1079" h="1890" extrusionOk="0">
                  <a:moveTo>
                    <a:pt x="1056" y="1"/>
                  </a:moveTo>
                  <a:lnTo>
                    <a:pt x="0" y="1875"/>
                  </a:lnTo>
                  <a:lnTo>
                    <a:pt x="22" y="1889"/>
                  </a:lnTo>
                  <a:lnTo>
                    <a:pt x="1078" y="13"/>
                  </a:lnTo>
                  <a:lnTo>
                    <a:pt x="1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3"/>
            <p:cNvSpPr/>
            <p:nvPr/>
          </p:nvSpPr>
          <p:spPr>
            <a:xfrm>
              <a:off x="6053412" y="2890259"/>
              <a:ext cx="51937" cy="90842"/>
            </a:xfrm>
            <a:custGeom>
              <a:avLst/>
              <a:gdLst/>
              <a:ahLst/>
              <a:cxnLst/>
              <a:rect l="l" t="t" r="r" b="b"/>
              <a:pathLst>
                <a:path w="1080" h="1889" extrusionOk="0">
                  <a:moveTo>
                    <a:pt x="1057" y="0"/>
                  </a:moveTo>
                  <a:lnTo>
                    <a:pt x="1" y="1876"/>
                  </a:lnTo>
                  <a:lnTo>
                    <a:pt x="24" y="1888"/>
                  </a:lnTo>
                  <a:lnTo>
                    <a:pt x="1080" y="13"/>
                  </a:lnTo>
                  <a:lnTo>
                    <a:pt x="10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3"/>
            <p:cNvSpPr/>
            <p:nvPr/>
          </p:nvSpPr>
          <p:spPr>
            <a:xfrm>
              <a:off x="5957663" y="2244589"/>
              <a:ext cx="327204" cy="579533"/>
            </a:xfrm>
            <a:custGeom>
              <a:avLst/>
              <a:gdLst/>
              <a:ahLst/>
              <a:cxnLst/>
              <a:rect l="l" t="t" r="r" b="b"/>
              <a:pathLst>
                <a:path w="6804" h="12051" extrusionOk="0">
                  <a:moveTo>
                    <a:pt x="6781" y="1"/>
                  </a:moveTo>
                  <a:lnTo>
                    <a:pt x="1" y="12038"/>
                  </a:lnTo>
                  <a:lnTo>
                    <a:pt x="24" y="12050"/>
                  </a:lnTo>
                  <a:lnTo>
                    <a:pt x="6804" y="13"/>
                  </a:lnTo>
                  <a:lnTo>
                    <a:pt x="6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3"/>
            <p:cNvSpPr/>
            <p:nvPr/>
          </p:nvSpPr>
          <p:spPr>
            <a:xfrm>
              <a:off x="6362491" y="2223093"/>
              <a:ext cx="730102" cy="411939"/>
            </a:xfrm>
            <a:custGeom>
              <a:avLst/>
              <a:gdLst/>
              <a:ahLst/>
              <a:cxnLst/>
              <a:rect l="l" t="t" r="r" b="b"/>
              <a:pathLst>
                <a:path w="15182" h="8566" extrusionOk="0">
                  <a:moveTo>
                    <a:pt x="15" y="0"/>
                  </a:moveTo>
                  <a:lnTo>
                    <a:pt x="1" y="24"/>
                  </a:lnTo>
                  <a:lnTo>
                    <a:pt x="15169" y="8566"/>
                  </a:lnTo>
                  <a:lnTo>
                    <a:pt x="15181" y="8544"/>
                  </a:lnTo>
                  <a:lnTo>
                    <a:pt x="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3"/>
            <p:cNvSpPr/>
            <p:nvPr/>
          </p:nvSpPr>
          <p:spPr>
            <a:xfrm>
              <a:off x="6090682" y="2657499"/>
              <a:ext cx="44339" cy="77329"/>
            </a:xfrm>
            <a:custGeom>
              <a:avLst/>
              <a:gdLst/>
              <a:ahLst/>
              <a:cxnLst/>
              <a:rect l="l" t="t" r="r" b="b"/>
              <a:pathLst>
                <a:path w="922" h="1608" extrusionOk="0">
                  <a:moveTo>
                    <a:pt x="898" y="0"/>
                  </a:moveTo>
                  <a:lnTo>
                    <a:pt x="0" y="1595"/>
                  </a:lnTo>
                  <a:lnTo>
                    <a:pt x="24" y="1607"/>
                  </a:lnTo>
                  <a:lnTo>
                    <a:pt x="921" y="13"/>
                  </a:lnTo>
                  <a:lnTo>
                    <a:pt x="8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3"/>
            <p:cNvSpPr/>
            <p:nvPr/>
          </p:nvSpPr>
          <p:spPr>
            <a:xfrm>
              <a:off x="6101358" y="2663366"/>
              <a:ext cx="44339" cy="77329"/>
            </a:xfrm>
            <a:custGeom>
              <a:avLst/>
              <a:gdLst/>
              <a:ahLst/>
              <a:cxnLst/>
              <a:rect l="l" t="t" r="r" b="b"/>
              <a:pathLst>
                <a:path w="922" h="1608" extrusionOk="0">
                  <a:moveTo>
                    <a:pt x="900" y="1"/>
                  </a:moveTo>
                  <a:lnTo>
                    <a:pt x="1" y="1596"/>
                  </a:lnTo>
                  <a:lnTo>
                    <a:pt x="24" y="1608"/>
                  </a:lnTo>
                  <a:lnTo>
                    <a:pt x="921" y="13"/>
                  </a:lnTo>
                  <a:lnTo>
                    <a:pt x="9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3"/>
            <p:cNvSpPr/>
            <p:nvPr/>
          </p:nvSpPr>
          <p:spPr>
            <a:xfrm>
              <a:off x="6093616" y="2658989"/>
              <a:ext cx="44387" cy="77377"/>
            </a:xfrm>
            <a:custGeom>
              <a:avLst/>
              <a:gdLst/>
              <a:ahLst/>
              <a:cxnLst/>
              <a:rect l="l" t="t" r="r" b="b"/>
              <a:pathLst>
                <a:path w="923" h="1609" extrusionOk="0">
                  <a:moveTo>
                    <a:pt x="899" y="0"/>
                  </a:moveTo>
                  <a:lnTo>
                    <a:pt x="0" y="1596"/>
                  </a:lnTo>
                  <a:lnTo>
                    <a:pt x="23" y="1609"/>
                  </a:lnTo>
                  <a:lnTo>
                    <a:pt x="922" y="13"/>
                  </a:lnTo>
                  <a:lnTo>
                    <a:pt x="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3"/>
            <p:cNvSpPr/>
            <p:nvPr/>
          </p:nvSpPr>
          <p:spPr>
            <a:xfrm>
              <a:off x="6253565" y="2367414"/>
              <a:ext cx="44291" cy="77377"/>
            </a:xfrm>
            <a:custGeom>
              <a:avLst/>
              <a:gdLst/>
              <a:ahLst/>
              <a:cxnLst/>
              <a:rect l="l" t="t" r="r" b="b"/>
              <a:pathLst>
                <a:path w="921" h="1609" extrusionOk="0">
                  <a:moveTo>
                    <a:pt x="898" y="1"/>
                  </a:moveTo>
                  <a:lnTo>
                    <a:pt x="0" y="1596"/>
                  </a:lnTo>
                  <a:lnTo>
                    <a:pt x="22" y="1608"/>
                  </a:lnTo>
                  <a:lnTo>
                    <a:pt x="921"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3"/>
            <p:cNvSpPr/>
            <p:nvPr/>
          </p:nvSpPr>
          <p:spPr>
            <a:xfrm>
              <a:off x="6264578" y="2373762"/>
              <a:ext cx="44339" cy="77377"/>
            </a:xfrm>
            <a:custGeom>
              <a:avLst/>
              <a:gdLst/>
              <a:ahLst/>
              <a:cxnLst/>
              <a:rect l="l" t="t" r="r" b="b"/>
              <a:pathLst>
                <a:path w="922" h="1609" extrusionOk="0">
                  <a:moveTo>
                    <a:pt x="899" y="1"/>
                  </a:moveTo>
                  <a:lnTo>
                    <a:pt x="1" y="1596"/>
                  </a:lnTo>
                  <a:lnTo>
                    <a:pt x="23" y="1608"/>
                  </a:lnTo>
                  <a:lnTo>
                    <a:pt x="922" y="13"/>
                  </a:lnTo>
                  <a:lnTo>
                    <a:pt x="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3"/>
            <p:cNvSpPr/>
            <p:nvPr/>
          </p:nvSpPr>
          <p:spPr>
            <a:xfrm>
              <a:off x="6257268" y="2369674"/>
              <a:ext cx="44291" cy="77329"/>
            </a:xfrm>
            <a:custGeom>
              <a:avLst/>
              <a:gdLst/>
              <a:ahLst/>
              <a:cxnLst/>
              <a:rect l="l" t="t" r="r" b="b"/>
              <a:pathLst>
                <a:path w="921" h="1608" extrusionOk="0">
                  <a:moveTo>
                    <a:pt x="898" y="1"/>
                  </a:moveTo>
                  <a:lnTo>
                    <a:pt x="1" y="1595"/>
                  </a:lnTo>
                  <a:lnTo>
                    <a:pt x="23" y="1608"/>
                  </a:lnTo>
                  <a:lnTo>
                    <a:pt x="920"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3"/>
            <p:cNvSpPr/>
            <p:nvPr/>
          </p:nvSpPr>
          <p:spPr>
            <a:xfrm>
              <a:off x="6701242" y="2496778"/>
              <a:ext cx="77329" cy="44339"/>
            </a:xfrm>
            <a:custGeom>
              <a:avLst/>
              <a:gdLst/>
              <a:ahLst/>
              <a:cxnLst/>
              <a:rect l="l" t="t" r="r" b="b"/>
              <a:pathLst>
                <a:path w="1608" h="922" extrusionOk="0">
                  <a:moveTo>
                    <a:pt x="13" y="0"/>
                  </a:moveTo>
                  <a:lnTo>
                    <a:pt x="0" y="24"/>
                  </a:lnTo>
                  <a:lnTo>
                    <a:pt x="1594" y="921"/>
                  </a:lnTo>
                  <a:lnTo>
                    <a:pt x="1608" y="900"/>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3"/>
            <p:cNvSpPr/>
            <p:nvPr/>
          </p:nvSpPr>
          <p:spPr>
            <a:xfrm>
              <a:off x="6695134" y="2507695"/>
              <a:ext cx="77329" cy="44243"/>
            </a:xfrm>
            <a:custGeom>
              <a:avLst/>
              <a:gdLst/>
              <a:ahLst/>
              <a:cxnLst/>
              <a:rect l="l" t="t" r="r" b="b"/>
              <a:pathLst>
                <a:path w="1608" h="920" extrusionOk="0">
                  <a:moveTo>
                    <a:pt x="12" y="0"/>
                  </a:moveTo>
                  <a:lnTo>
                    <a:pt x="0" y="22"/>
                  </a:lnTo>
                  <a:lnTo>
                    <a:pt x="1595" y="919"/>
                  </a:lnTo>
                  <a:lnTo>
                    <a:pt x="1607" y="898"/>
                  </a:lnTo>
                  <a:lnTo>
                    <a:pt x="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3"/>
            <p:cNvSpPr/>
            <p:nvPr/>
          </p:nvSpPr>
          <p:spPr>
            <a:xfrm>
              <a:off x="6701386" y="2501107"/>
              <a:ext cx="75309" cy="43233"/>
            </a:xfrm>
            <a:custGeom>
              <a:avLst/>
              <a:gdLst/>
              <a:ahLst/>
              <a:cxnLst/>
              <a:rect l="l" t="t" r="r" b="b"/>
              <a:pathLst>
                <a:path w="1566" h="899" extrusionOk="0">
                  <a:moveTo>
                    <a:pt x="13" y="1"/>
                  </a:moveTo>
                  <a:lnTo>
                    <a:pt x="0" y="24"/>
                  </a:lnTo>
                  <a:lnTo>
                    <a:pt x="1553" y="898"/>
                  </a:lnTo>
                  <a:lnTo>
                    <a:pt x="1566" y="876"/>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3"/>
            <p:cNvSpPr/>
            <p:nvPr/>
          </p:nvSpPr>
          <p:spPr>
            <a:xfrm>
              <a:off x="6925729" y="2623258"/>
              <a:ext cx="75357" cy="43233"/>
            </a:xfrm>
            <a:custGeom>
              <a:avLst/>
              <a:gdLst/>
              <a:ahLst/>
              <a:cxnLst/>
              <a:rect l="l" t="t" r="r" b="b"/>
              <a:pathLst>
                <a:path w="1567" h="899" extrusionOk="0">
                  <a:moveTo>
                    <a:pt x="14" y="1"/>
                  </a:moveTo>
                  <a:lnTo>
                    <a:pt x="0" y="23"/>
                  </a:lnTo>
                  <a:lnTo>
                    <a:pt x="1554" y="898"/>
                  </a:lnTo>
                  <a:lnTo>
                    <a:pt x="1567" y="875"/>
                  </a:lnTo>
                  <a:lnTo>
                    <a:pt x="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3"/>
            <p:cNvSpPr/>
            <p:nvPr/>
          </p:nvSpPr>
          <p:spPr>
            <a:xfrm>
              <a:off x="6919574" y="2634126"/>
              <a:ext cx="75405" cy="43185"/>
            </a:xfrm>
            <a:custGeom>
              <a:avLst/>
              <a:gdLst/>
              <a:ahLst/>
              <a:cxnLst/>
              <a:rect l="l" t="t" r="r" b="b"/>
              <a:pathLst>
                <a:path w="1568" h="898" extrusionOk="0">
                  <a:moveTo>
                    <a:pt x="15" y="0"/>
                  </a:moveTo>
                  <a:lnTo>
                    <a:pt x="1" y="22"/>
                  </a:lnTo>
                  <a:lnTo>
                    <a:pt x="1555" y="898"/>
                  </a:lnTo>
                  <a:lnTo>
                    <a:pt x="1568" y="874"/>
                  </a:lnTo>
                  <a:lnTo>
                    <a:pt x="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3"/>
            <p:cNvSpPr/>
            <p:nvPr/>
          </p:nvSpPr>
          <p:spPr>
            <a:xfrm>
              <a:off x="6923998" y="2626480"/>
              <a:ext cx="75309" cy="43233"/>
            </a:xfrm>
            <a:custGeom>
              <a:avLst/>
              <a:gdLst/>
              <a:ahLst/>
              <a:cxnLst/>
              <a:rect l="l" t="t" r="r" b="b"/>
              <a:pathLst>
                <a:path w="1566" h="899" extrusionOk="0">
                  <a:moveTo>
                    <a:pt x="13" y="1"/>
                  </a:moveTo>
                  <a:lnTo>
                    <a:pt x="0" y="22"/>
                  </a:lnTo>
                  <a:lnTo>
                    <a:pt x="1553" y="898"/>
                  </a:lnTo>
                  <a:lnTo>
                    <a:pt x="1566" y="875"/>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3"/>
            <p:cNvSpPr/>
            <p:nvPr/>
          </p:nvSpPr>
          <p:spPr>
            <a:xfrm>
              <a:off x="6935588" y="2801964"/>
              <a:ext cx="44243" cy="77329"/>
            </a:xfrm>
            <a:custGeom>
              <a:avLst/>
              <a:gdLst/>
              <a:ahLst/>
              <a:cxnLst/>
              <a:rect l="l" t="t" r="r" b="b"/>
              <a:pathLst>
                <a:path w="920" h="1608" extrusionOk="0">
                  <a:moveTo>
                    <a:pt x="898" y="1"/>
                  </a:moveTo>
                  <a:lnTo>
                    <a:pt x="0" y="1596"/>
                  </a:lnTo>
                  <a:lnTo>
                    <a:pt x="22" y="1608"/>
                  </a:lnTo>
                  <a:lnTo>
                    <a:pt x="919"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3"/>
            <p:cNvSpPr/>
            <p:nvPr/>
          </p:nvSpPr>
          <p:spPr>
            <a:xfrm>
              <a:off x="6925200" y="2796433"/>
              <a:ext cx="44243" cy="77377"/>
            </a:xfrm>
            <a:custGeom>
              <a:avLst/>
              <a:gdLst/>
              <a:ahLst/>
              <a:cxnLst/>
              <a:rect l="l" t="t" r="r" b="b"/>
              <a:pathLst>
                <a:path w="920" h="1609" extrusionOk="0">
                  <a:moveTo>
                    <a:pt x="898" y="1"/>
                  </a:moveTo>
                  <a:lnTo>
                    <a:pt x="0" y="1596"/>
                  </a:lnTo>
                  <a:lnTo>
                    <a:pt x="22" y="1608"/>
                  </a:lnTo>
                  <a:lnTo>
                    <a:pt x="920"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3"/>
            <p:cNvSpPr/>
            <p:nvPr/>
          </p:nvSpPr>
          <p:spPr>
            <a:xfrm>
              <a:off x="6932366" y="2800185"/>
              <a:ext cx="44243" cy="77329"/>
            </a:xfrm>
            <a:custGeom>
              <a:avLst/>
              <a:gdLst/>
              <a:ahLst/>
              <a:cxnLst/>
              <a:rect l="l" t="t" r="r" b="b"/>
              <a:pathLst>
                <a:path w="920" h="1608" extrusionOk="0">
                  <a:moveTo>
                    <a:pt x="898" y="1"/>
                  </a:moveTo>
                  <a:lnTo>
                    <a:pt x="0" y="1595"/>
                  </a:lnTo>
                  <a:lnTo>
                    <a:pt x="22" y="1608"/>
                  </a:lnTo>
                  <a:lnTo>
                    <a:pt x="920"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3"/>
            <p:cNvSpPr/>
            <p:nvPr/>
          </p:nvSpPr>
          <p:spPr>
            <a:xfrm>
              <a:off x="6797183" y="3048430"/>
              <a:ext cx="44339" cy="77329"/>
            </a:xfrm>
            <a:custGeom>
              <a:avLst/>
              <a:gdLst/>
              <a:ahLst/>
              <a:cxnLst/>
              <a:rect l="l" t="t" r="r" b="b"/>
              <a:pathLst>
                <a:path w="922" h="1608" extrusionOk="0">
                  <a:moveTo>
                    <a:pt x="900" y="0"/>
                  </a:moveTo>
                  <a:lnTo>
                    <a:pt x="1" y="1595"/>
                  </a:lnTo>
                  <a:lnTo>
                    <a:pt x="24" y="1607"/>
                  </a:lnTo>
                  <a:lnTo>
                    <a:pt x="922" y="13"/>
                  </a:lnTo>
                  <a:lnTo>
                    <a:pt x="9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3"/>
            <p:cNvSpPr/>
            <p:nvPr/>
          </p:nvSpPr>
          <p:spPr>
            <a:xfrm>
              <a:off x="6786891" y="3042900"/>
              <a:ext cx="44243" cy="77329"/>
            </a:xfrm>
            <a:custGeom>
              <a:avLst/>
              <a:gdLst/>
              <a:ahLst/>
              <a:cxnLst/>
              <a:rect l="l" t="t" r="r" b="b"/>
              <a:pathLst>
                <a:path w="920" h="1608" extrusionOk="0">
                  <a:moveTo>
                    <a:pt x="898" y="0"/>
                  </a:moveTo>
                  <a:lnTo>
                    <a:pt x="0" y="1595"/>
                  </a:lnTo>
                  <a:lnTo>
                    <a:pt x="22" y="1607"/>
                  </a:lnTo>
                  <a:lnTo>
                    <a:pt x="920" y="13"/>
                  </a:lnTo>
                  <a:lnTo>
                    <a:pt x="8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3"/>
            <p:cNvSpPr/>
            <p:nvPr/>
          </p:nvSpPr>
          <p:spPr>
            <a:xfrm>
              <a:off x="6794057" y="3046603"/>
              <a:ext cx="44243" cy="77329"/>
            </a:xfrm>
            <a:custGeom>
              <a:avLst/>
              <a:gdLst/>
              <a:ahLst/>
              <a:cxnLst/>
              <a:rect l="l" t="t" r="r" b="b"/>
              <a:pathLst>
                <a:path w="920" h="1608" extrusionOk="0">
                  <a:moveTo>
                    <a:pt x="898" y="1"/>
                  </a:moveTo>
                  <a:lnTo>
                    <a:pt x="0" y="1594"/>
                  </a:lnTo>
                  <a:lnTo>
                    <a:pt x="22" y="1608"/>
                  </a:lnTo>
                  <a:lnTo>
                    <a:pt x="920" y="13"/>
                  </a:lnTo>
                  <a:lnTo>
                    <a:pt x="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3"/>
            <p:cNvSpPr/>
            <p:nvPr/>
          </p:nvSpPr>
          <p:spPr>
            <a:xfrm>
              <a:off x="6411399" y="3061848"/>
              <a:ext cx="77329" cy="44243"/>
            </a:xfrm>
            <a:custGeom>
              <a:avLst/>
              <a:gdLst/>
              <a:ahLst/>
              <a:cxnLst/>
              <a:rect l="l" t="t" r="r" b="b"/>
              <a:pathLst>
                <a:path w="1608" h="920" extrusionOk="0">
                  <a:moveTo>
                    <a:pt x="13" y="1"/>
                  </a:moveTo>
                  <a:lnTo>
                    <a:pt x="1" y="22"/>
                  </a:lnTo>
                  <a:lnTo>
                    <a:pt x="1596" y="920"/>
                  </a:lnTo>
                  <a:lnTo>
                    <a:pt x="1608" y="898"/>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3"/>
            <p:cNvSpPr/>
            <p:nvPr/>
          </p:nvSpPr>
          <p:spPr>
            <a:xfrm>
              <a:off x="6417555" y="3051027"/>
              <a:ext cx="77329" cy="44243"/>
            </a:xfrm>
            <a:custGeom>
              <a:avLst/>
              <a:gdLst/>
              <a:ahLst/>
              <a:cxnLst/>
              <a:rect l="l" t="t" r="r" b="b"/>
              <a:pathLst>
                <a:path w="1608" h="920" extrusionOk="0">
                  <a:moveTo>
                    <a:pt x="13" y="0"/>
                  </a:moveTo>
                  <a:lnTo>
                    <a:pt x="0" y="22"/>
                  </a:lnTo>
                  <a:lnTo>
                    <a:pt x="1595" y="920"/>
                  </a:lnTo>
                  <a:lnTo>
                    <a:pt x="1607" y="898"/>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3"/>
            <p:cNvSpPr/>
            <p:nvPr/>
          </p:nvSpPr>
          <p:spPr>
            <a:xfrm>
              <a:off x="6413227" y="3058625"/>
              <a:ext cx="77329" cy="44291"/>
            </a:xfrm>
            <a:custGeom>
              <a:avLst/>
              <a:gdLst/>
              <a:ahLst/>
              <a:cxnLst/>
              <a:rect l="l" t="t" r="r" b="b"/>
              <a:pathLst>
                <a:path w="1608" h="921" extrusionOk="0">
                  <a:moveTo>
                    <a:pt x="13" y="1"/>
                  </a:moveTo>
                  <a:lnTo>
                    <a:pt x="0" y="23"/>
                  </a:lnTo>
                  <a:lnTo>
                    <a:pt x="1595" y="920"/>
                  </a:lnTo>
                  <a:lnTo>
                    <a:pt x="1607" y="898"/>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3"/>
            <p:cNvSpPr/>
            <p:nvPr/>
          </p:nvSpPr>
          <p:spPr>
            <a:xfrm>
              <a:off x="6374898" y="2793307"/>
              <a:ext cx="78146" cy="44099"/>
            </a:xfrm>
            <a:custGeom>
              <a:avLst/>
              <a:gdLst/>
              <a:ahLst/>
              <a:cxnLst/>
              <a:rect l="l" t="t" r="r" b="b"/>
              <a:pathLst>
                <a:path w="1625" h="917" extrusionOk="0">
                  <a:moveTo>
                    <a:pt x="1625" y="917"/>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3"/>
            <p:cNvSpPr/>
            <p:nvPr/>
          </p:nvSpPr>
          <p:spPr>
            <a:xfrm>
              <a:off x="6374321" y="2792201"/>
              <a:ext cx="80022" cy="47321"/>
            </a:xfrm>
            <a:custGeom>
              <a:avLst/>
              <a:gdLst/>
              <a:ahLst/>
              <a:cxnLst/>
              <a:rect l="l" t="t" r="r" b="b"/>
              <a:pathLst>
                <a:path w="1664" h="984" extrusionOk="0">
                  <a:moveTo>
                    <a:pt x="39" y="0"/>
                  </a:moveTo>
                  <a:lnTo>
                    <a:pt x="0" y="67"/>
                  </a:lnTo>
                  <a:lnTo>
                    <a:pt x="1626" y="983"/>
                  </a:lnTo>
                  <a:lnTo>
                    <a:pt x="1663" y="915"/>
                  </a:lnTo>
                  <a:lnTo>
                    <a:pt x="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3"/>
            <p:cNvSpPr/>
            <p:nvPr/>
          </p:nvSpPr>
          <p:spPr>
            <a:xfrm>
              <a:off x="6350083" y="2793019"/>
              <a:ext cx="59728" cy="122341"/>
            </a:xfrm>
            <a:custGeom>
              <a:avLst/>
              <a:gdLst/>
              <a:ahLst/>
              <a:cxnLst/>
              <a:rect l="l" t="t" r="r" b="b"/>
              <a:pathLst>
                <a:path w="1242" h="2544" extrusionOk="0">
                  <a:moveTo>
                    <a:pt x="504" y="0"/>
                  </a:moveTo>
                  <a:lnTo>
                    <a:pt x="504" y="0"/>
                  </a:lnTo>
                  <a:cubicBezTo>
                    <a:pt x="1" y="896"/>
                    <a:pt x="318" y="2030"/>
                    <a:pt x="1212" y="2535"/>
                  </a:cubicBezTo>
                  <a:lnTo>
                    <a:pt x="1228" y="2544"/>
                  </a:lnTo>
                  <a:lnTo>
                    <a:pt x="1242" y="2521"/>
                  </a:lnTo>
                  <a:lnTo>
                    <a:pt x="1226" y="2511"/>
                  </a:lnTo>
                  <a:cubicBezTo>
                    <a:pt x="344" y="2013"/>
                    <a:pt x="32" y="896"/>
                    <a:pt x="527" y="13"/>
                  </a:cubicBezTo>
                  <a:lnTo>
                    <a:pt x="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3"/>
            <p:cNvSpPr/>
            <p:nvPr/>
          </p:nvSpPr>
          <p:spPr>
            <a:xfrm>
              <a:off x="6568079" y="2689575"/>
              <a:ext cx="44099" cy="78242"/>
            </a:xfrm>
            <a:custGeom>
              <a:avLst/>
              <a:gdLst/>
              <a:ahLst/>
              <a:cxnLst/>
              <a:rect l="l" t="t" r="r" b="b"/>
              <a:pathLst>
                <a:path w="917" h="1627" extrusionOk="0">
                  <a:moveTo>
                    <a:pt x="1" y="1627"/>
                  </a:moveTo>
                  <a:lnTo>
                    <a:pt x="9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3"/>
            <p:cNvSpPr/>
            <p:nvPr/>
          </p:nvSpPr>
          <p:spPr>
            <a:xfrm>
              <a:off x="6566876" y="2689239"/>
              <a:ext cx="47321" cy="80022"/>
            </a:xfrm>
            <a:custGeom>
              <a:avLst/>
              <a:gdLst/>
              <a:ahLst/>
              <a:cxnLst/>
              <a:rect l="l" t="t" r="r" b="b"/>
              <a:pathLst>
                <a:path w="984" h="1664" extrusionOk="0">
                  <a:moveTo>
                    <a:pt x="917" y="0"/>
                  </a:moveTo>
                  <a:lnTo>
                    <a:pt x="1" y="1626"/>
                  </a:lnTo>
                  <a:lnTo>
                    <a:pt x="69" y="1663"/>
                  </a:lnTo>
                  <a:lnTo>
                    <a:pt x="984" y="39"/>
                  </a:lnTo>
                  <a:lnTo>
                    <a:pt x="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3"/>
            <p:cNvSpPr/>
            <p:nvPr/>
          </p:nvSpPr>
          <p:spPr>
            <a:xfrm>
              <a:off x="6611793" y="2689142"/>
              <a:ext cx="58862" cy="122581"/>
            </a:xfrm>
            <a:custGeom>
              <a:avLst/>
              <a:gdLst/>
              <a:ahLst/>
              <a:cxnLst/>
              <a:rect l="l" t="t" r="r" b="b"/>
              <a:pathLst>
                <a:path w="1224" h="2549" extrusionOk="0">
                  <a:moveTo>
                    <a:pt x="12" y="0"/>
                  </a:moveTo>
                  <a:lnTo>
                    <a:pt x="0" y="22"/>
                  </a:lnTo>
                  <a:cubicBezTo>
                    <a:pt x="882" y="521"/>
                    <a:pt x="1194" y="1637"/>
                    <a:pt x="699" y="2521"/>
                  </a:cubicBezTo>
                  <a:lnTo>
                    <a:pt x="691" y="2536"/>
                  </a:lnTo>
                  <a:lnTo>
                    <a:pt x="713" y="2549"/>
                  </a:lnTo>
                  <a:lnTo>
                    <a:pt x="721" y="2533"/>
                  </a:lnTo>
                  <a:cubicBezTo>
                    <a:pt x="1224" y="1639"/>
                    <a:pt x="907" y="505"/>
                    <a:pt x="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3"/>
            <p:cNvSpPr/>
            <p:nvPr/>
          </p:nvSpPr>
          <p:spPr>
            <a:xfrm>
              <a:off x="6827047" y="2691210"/>
              <a:ext cx="78194" cy="44050"/>
            </a:xfrm>
            <a:custGeom>
              <a:avLst/>
              <a:gdLst/>
              <a:ahLst/>
              <a:cxnLst/>
              <a:rect l="l" t="t" r="r" b="b"/>
              <a:pathLst>
                <a:path w="1626" h="916" extrusionOk="0">
                  <a:moveTo>
                    <a:pt x="1" y="1"/>
                  </a:moveTo>
                  <a:lnTo>
                    <a:pt x="1625" y="91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3"/>
            <p:cNvSpPr/>
            <p:nvPr/>
          </p:nvSpPr>
          <p:spPr>
            <a:xfrm>
              <a:off x="6826614" y="2690104"/>
              <a:ext cx="80022" cy="47321"/>
            </a:xfrm>
            <a:custGeom>
              <a:avLst/>
              <a:gdLst/>
              <a:ahLst/>
              <a:cxnLst/>
              <a:rect l="l" t="t" r="r" b="b"/>
              <a:pathLst>
                <a:path w="1664" h="984" extrusionOk="0">
                  <a:moveTo>
                    <a:pt x="38" y="1"/>
                  </a:moveTo>
                  <a:lnTo>
                    <a:pt x="1" y="69"/>
                  </a:lnTo>
                  <a:lnTo>
                    <a:pt x="1625" y="984"/>
                  </a:lnTo>
                  <a:lnTo>
                    <a:pt x="1664" y="915"/>
                  </a:lnTo>
                  <a:lnTo>
                    <a:pt x="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3"/>
            <p:cNvSpPr/>
            <p:nvPr/>
          </p:nvSpPr>
          <p:spPr>
            <a:xfrm>
              <a:off x="6783140" y="2734925"/>
              <a:ext cx="122678" cy="46166"/>
            </a:xfrm>
            <a:custGeom>
              <a:avLst/>
              <a:gdLst/>
              <a:ahLst/>
              <a:cxnLst/>
              <a:rect l="l" t="t" r="r" b="b"/>
              <a:pathLst>
                <a:path w="2551" h="960" extrusionOk="0">
                  <a:moveTo>
                    <a:pt x="2527" y="0"/>
                  </a:moveTo>
                  <a:cubicBezTo>
                    <a:pt x="2190" y="598"/>
                    <a:pt x="1567" y="934"/>
                    <a:pt x="926" y="934"/>
                  </a:cubicBezTo>
                  <a:cubicBezTo>
                    <a:pt x="622" y="934"/>
                    <a:pt x="314" y="858"/>
                    <a:pt x="30" y="699"/>
                  </a:cubicBezTo>
                  <a:lnTo>
                    <a:pt x="15" y="690"/>
                  </a:lnTo>
                  <a:lnTo>
                    <a:pt x="1" y="712"/>
                  </a:lnTo>
                  <a:lnTo>
                    <a:pt x="16" y="721"/>
                  </a:lnTo>
                  <a:cubicBezTo>
                    <a:pt x="305" y="883"/>
                    <a:pt x="618" y="960"/>
                    <a:pt x="927" y="960"/>
                  </a:cubicBezTo>
                  <a:cubicBezTo>
                    <a:pt x="1577" y="960"/>
                    <a:pt x="2208" y="619"/>
                    <a:pt x="2551" y="13"/>
                  </a:cubicBezTo>
                  <a:lnTo>
                    <a:pt x="25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3"/>
            <p:cNvSpPr/>
            <p:nvPr/>
          </p:nvSpPr>
          <p:spPr>
            <a:xfrm>
              <a:off x="6263761" y="2966868"/>
              <a:ext cx="4232" cy="4136"/>
            </a:xfrm>
            <a:custGeom>
              <a:avLst/>
              <a:gdLst/>
              <a:ahLst/>
              <a:cxnLst/>
              <a:rect l="l" t="t" r="r" b="b"/>
              <a:pathLst>
                <a:path w="88" h="86" extrusionOk="0">
                  <a:moveTo>
                    <a:pt x="74" y="0"/>
                  </a:moveTo>
                  <a:lnTo>
                    <a:pt x="1" y="72"/>
                  </a:lnTo>
                  <a:lnTo>
                    <a:pt x="15" y="86"/>
                  </a:lnTo>
                  <a:lnTo>
                    <a:pt x="88" y="14"/>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3"/>
            <p:cNvSpPr/>
            <p:nvPr/>
          </p:nvSpPr>
          <p:spPr>
            <a:xfrm>
              <a:off x="6270782" y="2974033"/>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3"/>
            <p:cNvSpPr/>
            <p:nvPr/>
          </p:nvSpPr>
          <p:spPr>
            <a:xfrm>
              <a:off x="6283478" y="2981199"/>
              <a:ext cx="9858" cy="9810"/>
            </a:xfrm>
            <a:custGeom>
              <a:avLst/>
              <a:gdLst/>
              <a:ahLst/>
              <a:cxnLst/>
              <a:rect l="l" t="t" r="r" b="b"/>
              <a:pathLst>
                <a:path w="205" h="204" extrusionOk="0">
                  <a:moveTo>
                    <a:pt x="192" y="1"/>
                  </a:moveTo>
                  <a:lnTo>
                    <a:pt x="1" y="190"/>
                  </a:lnTo>
                  <a:lnTo>
                    <a:pt x="15" y="204"/>
                  </a:lnTo>
                  <a:lnTo>
                    <a:pt x="204" y="15"/>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3"/>
            <p:cNvSpPr/>
            <p:nvPr/>
          </p:nvSpPr>
          <p:spPr>
            <a:xfrm>
              <a:off x="6296174" y="2988316"/>
              <a:ext cx="9858" cy="9810"/>
            </a:xfrm>
            <a:custGeom>
              <a:avLst/>
              <a:gdLst/>
              <a:ahLst/>
              <a:cxnLst/>
              <a:rect l="l" t="t" r="r" b="b"/>
              <a:pathLst>
                <a:path w="205" h="204" extrusionOk="0">
                  <a:moveTo>
                    <a:pt x="192" y="0"/>
                  </a:moveTo>
                  <a:lnTo>
                    <a:pt x="1" y="190"/>
                  </a:lnTo>
                  <a:lnTo>
                    <a:pt x="13" y="203"/>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3"/>
            <p:cNvSpPr/>
            <p:nvPr/>
          </p:nvSpPr>
          <p:spPr>
            <a:xfrm>
              <a:off x="6308533" y="2994664"/>
              <a:ext cx="9907" cy="9714"/>
            </a:xfrm>
            <a:custGeom>
              <a:avLst/>
              <a:gdLst/>
              <a:ahLst/>
              <a:cxnLst/>
              <a:rect l="l" t="t" r="r" b="b"/>
              <a:pathLst>
                <a:path w="206" h="202" extrusionOk="0">
                  <a:moveTo>
                    <a:pt x="191" y="0"/>
                  </a:moveTo>
                  <a:lnTo>
                    <a:pt x="0" y="189"/>
                  </a:lnTo>
                  <a:lnTo>
                    <a:pt x="14" y="202"/>
                  </a:lnTo>
                  <a:lnTo>
                    <a:pt x="205" y="12"/>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3"/>
            <p:cNvSpPr/>
            <p:nvPr/>
          </p:nvSpPr>
          <p:spPr>
            <a:xfrm>
              <a:off x="6321229" y="3001734"/>
              <a:ext cx="9858" cy="9810"/>
            </a:xfrm>
            <a:custGeom>
              <a:avLst/>
              <a:gdLst/>
              <a:ahLst/>
              <a:cxnLst/>
              <a:rect l="l" t="t" r="r" b="b"/>
              <a:pathLst>
                <a:path w="205" h="204"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3"/>
            <p:cNvSpPr/>
            <p:nvPr/>
          </p:nvSpPr>
          <p:spPr>
            <a:xfrm>
              <a:off x="6333925" y="3008899"/>
              <a:ext cx="9810" cy="9858"/>
            </a:xfrm>
            <a:custGeom>
              <a:avLst/>
              <a:gdLst/>
              <a:ahLst/>
              <a:cxnLst/>
              <a:rect l="l" t="t" r="r" b="b"/>
              <a:pathLst>
                <a:path w="204" h="205" extrusionOk="0">
                  <a:moveTo>
                    <a:pt x="191" y="1"/>
                  </a:moveTo>
                  <a:lnTo>
                    <a:pt x="0" y="190"/>
                  </a:lnTo>
                  <a:lnTo>
                    <a:pt x="14" y="204"/>
                  </a:lnTo>
                  <a:lnTo>
                    <a:pt x="203"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3"/>
            <p:cNvSpPr/>
            <p:nvPr/>
          </p:nvSpPr>
          <p:spPr>
            <a:xfrm>
              <a:off x="6346909" y="3016882"/>
              <a:ext cx="9907" cy="9858"/>
            </a:xfrm>
            <a:custGeom>
              <a:avLst/>
              <a:gdLst/>
              <a:ahLst/>
              <a:cxnLst/>
              <a:rect l="l" t="t" r="r" b="b"/>
              <a:pathLst>
                <a:path w="206" h="205"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3"/>
            <p:cNvSpPr/>
            <p:nvPr/>
          </p:nvSpPr>
          <p:spPr>
            <a:xfrm>
              <a:off x="6359269" y="3023182"/>
              <a:ext cx="9858" cy="9810"/>
            </a:xfrm>
            <a:custGeom>
              <a:avLst/>
              <a:gdLst/>
              <a:ahLst/>
              <a:cxnLst/>
              <a:rect l="l" t="t" r="r" b="b"/>
              <a:pathLst>
                <a:path w="205" h="204" extrusionOk="0">
                  <a:moveTo>
                    <a:pt x="190" y="0"/>
                  </a:moveTo>
                  <a:lnTo>
                    <a:pt x="1" y="190"/>
                  </a:lnTo>
                  <a:lnTo>
                    <a:pt x="13" y="204"/>
                  </a:lnTo>
                  <a:lnTo>
                    <a:pt x="204" y="14"/>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3"/>
            <p:cNvSpPr/>
            <p:nvPr/>
          </p:nvSpPr>
          <p:spPr>
            <a:xfrm>
              <a:off x="6371965" y="3030348"/>
              <a:ext cx="9858" cy="9810"/>
            </a:xfrm>
            <a:custGeom>
              <a:avLst/>
              <a:gdLst/>
              <a:ahLst/>
              <a:cxnLst/>
              <a:rect l="l" t="t" r="r" b="b"/>
              <a:pathLst>
                <a:path w="205" h="204" extrusionOk="0">
                  <a:moveTo>
                    <a:pt x="192" y="0"/>
                  </a:moveTo>
                  <a:lnTo>
                    <a:pt x="1" y="190"/>
                  </a:lnTo>
                  <a:lnTo>
                    <a:pt x="15" y="204"/>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3"/>
            <p:cNvSpPr/>
            <p:nvPr/>
          </p:nvSpPr>
          <p:spPr>
            <a:xfrm>
              <a:off x="6384997" y="3038331"/>
              <a:ext cx="9907" cy="9810"/>
            </a:xfrm>
            <a:custGeom>
              <a:avLst/>
              <a:gdLst/>
              <a:ahLst/>
              <a:cxnLst/>
              <a:rect l="l" t="t" r="r" b="b"/>
              <a:pathLst>
                <a:path w="206" h="204" extrusionOk="0">
                  <a:moveTo>
                    <a:pt x="191" y="0"/>
                  </a:moveTo>
                  <a:lnTo>
                    <a:pt x="0" y="190"/>
                  </a:lnTo>
                  <a:lnTo>
                    <a:pt x="14" y="204"/>
                  </a:lnTo>
                  <a:lnTo>
                    <a:pt x="205"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3"/>
            <p:cNvSpPr/>
            <p:nvPr/>
          </p:nvSpPr>
          <p:spPr>
            <a:xfrm>
              <a:off x="6397357" y="3044679"/>
              <a:ext cx="9858" cy="9810"/>
            </a:xfrm>
            <a:custGeom>
              <a:avLst/>
              <a:gdLst/>
              <a:ahLst/>
              <a:cxnLst/>
              <a:rect l="l" t="t" r="r" b="b"/>
              <a:pathLst>
                <a:path w="205" h="204" extrusionOk="0">
                  <a:moveTo>
                    <a:pt x="190" y="0"/>
                  </a:moveTo>
                  <a:lnTo>
                    <a:pt x="1" y="190"/>
                  </a:lnTo>
                  <a:lnTo>
                    <a:pt x="13" y="204"/>
                  </a:lnTo>
                  <a:lnTo>
                    <a:pt x="204" y="14"/>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3"/>
            <p:cNvSpPr/>
            <p:nvPr/>
          </p:nvSpPr>
          <p:spPr>
            <a:xfrm>
              <a:off x="6410004" y="3058048"/>
              <a:ext cx="3559" cy="3559"/>
            </a:xfrm>
            <a:custGeom>
              <a:avLst/>
              <a:gdLst/>
              <a:ahLst/>
              <a:cxnLst/>
              <a:rect l="l" t="t" r="r" b="b"/>
              <a:pathLst>
                <a:path w="74" h="74" extrusionOk="0">
                  <a:moveTo>
                    <a:pt x="59" y="0"/>
                  </a:moveTo>
                  <a:lnTo>
                    <a:pt x="0" y="59"/>
                  </a:lnTo>
                  <a:lnTo>
                    <a:pt x="14" y="73"/>
                  </a:lnTo>
                  <a:lnTo>
                    <a:pt x="73" y="14"/>
                  </a:lnTo>
                  <a:lnTo>
                    <a:pt x="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3"/>
            <p:cNvSpPr/>
            <p:nvPr/>
          </p:nvSpPr>
          <p:spPr>
            <a:xfrm>
              <a:off x="6239042" y="2449794"/>
              <a:ext cx="24189" cy="24093"/>
            </a:xfrm>
            <a:custGeom>
              <a:avLst/>
              <a:gdLst/>
              <a:ahLst/>
              <a:cxnLst/>
              <a:rect l="l" t="t" r="r" b="b"/>
              <a:pathLst>
                <a:path w="503" h="501" extrusionOk="0">
                  <a:moveTo>
                    <a:pt x="489" y="1"/>
                  </a:moveTo>
                  <a:lnTo>
                    <a:pt x="1" y="487"/>
                  </a:lnTo>
                  <a:lnTo>
                    <a:pt x="15" y="501"/>
                  </a:lnTo>
                  <a:lnTo>
                    <a:pt x="502" y="15"/>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3"/>
            <p:cNvSpPr/>
            <p:nvPr/>
          </p:nvSpPr>
          <p:spPr>
            <a:xfrm>
              <a:off x="6213458" y="2484996"/>
              <a:ext cx="33038" cy="32894"/>
            </a:xfrm>
            <a:custGeom>
              <a:avLst/>
              <a:gdLst/>
              <a:ahLst/>
              <a:cxnLst/>
              <a:rect l="l" t="t" r="r" b="b"/>
              <a:pathLst>
                <a:path w="687" h="684" extrusionOk="0">
                  <a:moveTo>
                    <a:pt x="674" y="0"/>
                  </a:moveTo>
                  <a:lnTo>
                    <a:pt x="0" y="669"/>
                  </a:lnTo>
                  <a:lnTo>
                    <a:pt x="13" y="683"/>
                  </a:lnTo>
                  <a:lnTo>
                    <a:pt x="687" y="14"/>
                  </a:lnTo>
                  <a:lnTo>
                    <a:pt x="6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3"/>
            <p:cNvSpPr/>
            <p:nvPr/>
          </p:nvSpPr>
          <p:spPr>
            <a:xfrm>
              <a:off x="6188114" y="2529769"/>
              <a:ext cx="33134" cy="32990"/>
            </a:xfrm>
            <a:custGeom>
              <a:avLst/>
              <a:gdLst/>
              <a:ahLst/>
              <a:cxnLst/>
              <a:rect l="l" t="t" r="r" b="b"/>
              <a:pathLst>
                <a:path w="689" h="686" extrusionOk="0">
                  <a:moveTo>
                    <a:pt x="675" y="1"/>
                  </a:moveTo>
                  <a:lnTo>
                    <a:pt x="1" y="672"/>
                  </a:lnTo>
                  <a:lnTo>
                    <a:pt x="15" y="686"/>
                  </a:lnTo>
                  <a:lnTo>
                    <a:pt x="689" y="15"/>
                  </a:lnTo>
                  <a:lnTo>
                    <a:pt x="6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3"/>
            <p:cNvSpPr/>
            <p:nvPr/>
          </p:nvSpPr>
          <p:spPr>
            <a:xfrm>
              <a:off x="6163251" y="2575503"/>
              <a:ext cx="33134" cy="32894"/>
            </a:xfrm>
            <a:custGeom>
              <a:avLst/>
              <a:gdLst/>
              <a:ahLst/>
              <a:cxnLst/>
              <a:rect l="l" t="t" r="r" b="b"/>
              <a:pathLst>
                <a:path w="689" h="684" extrusionOk="0">
                  <a:moveTo>
                    <a:pt x="675" y="0"/>
                  </a:moveTo>
                  <a:lnTo>
                    <a:pt x="1" y="669"/>
                  </a:lnTo>
                  <a:lnTo>
                    <a:pt x="15" y="683"/>
                  </a:lnTo>
                  <a:lnTo>
                    <a:pt x="689" y="14"/>
                  </a:lnTo>
                  <a:lnTo>
                    <a:pt x="6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3"/>
            <p:cNvSpPr/>
            <p:nvPr/>
          </p:nvSpPr>
          <p:spPr>
            <a:xfrm>
              <a:off x="6138003" y="2620372"/>
              <a:ext cx="33134" cy="32894"/>
            </a:xfrm>
            <a:custGeom>
              <a:avLst/>
              <a:gdLst/>
              <a:ahLst/>
              <a:cxnLst/>
              <a:rect l="l" t="t" r="r" b="b"/>
              <a:pathLst>
                <a:path w="689" h="684" extrusionOk="0">
                  <a:moveTo>
                    <a:pt x="675" y="0"/>
                  </a:moveTo>
                  <a:lnTo>
                    <a:pt x="1" y="670"/>
                  </a:lnTo>
                  <a:lnTo>
                    <a:pt x="15" y="684"/>
                  </a:lnTo>
                  <a:lnTo>
                    <a:pt x="689" y="13"/>
                  </a:lnTo>
                  <a:lnTo>
                    <a:pt x="6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3"/>
            <p:cNvSpPr/>
            <p:nvPr/>
          </p:nvSpPr>
          <p:spPr>
            <a:xfrm>
              <a:off x="6087268" y="2735839"/>
              <a:ext cx="6685" cy="6588"/>
            </a:xfrm>
            <a:custGeom>
              <a:avLst/>
              <a:gdLst/>
              <a:ahLst/>
              <a:cxnLst/>
              <a:rect l="l" t="t" r="r" b="b"/>
              <a:pathLst>
                <a:path w="139" h="137" extrusionOk="0">
                  <a:moveTo>
                    <a:pt x="124" y="0"/>
                  </a:moveTo>
                  <a:lnTo>
                    <a:pt x="0" y="123"/>
                  </a:lnTo>
                  <a:lnTo>
                    <a:pt x="14" y="137"/>
                  </a:lnTo>
                  <a:lnTo>
                    <a:pt x="138" y="12"/>
                  </a:lnTo>
                  <a:lnTo>
                    <a:pt x="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3"/>
            <p:cNvSpPr/>
            <p:nvPr/>
          </p:nvSpPr>
          <p:spPr>
            <a:xfrm>
              <a:off x="6061780" y="2753825"/>
              <a:ext cx="33134" cy="32894"/>
            </a:xfrm>
            <a:custGeom>
              <a:avLst/>
              <a:gdLst/>
              <a:ahLst/>
              <a:cxnLst/>
              <a:rect l="l" t="t" r="r" b="b"/>
              <a:pathLst>
                <a:path w="689" h="684" extrusionOk="0">
                  <a:moveTo>
                    <a:pt x="674" y="0"/>
                  </a:moveTo>
                  <a:lnTo>
                    <a:pt x="1" y="669"/>
                  </a:lnTo>
                  <a:lnTo>
                    <a:pt x="15" y="683"/>
                  </a:lnTo>
                  <a:lnTo>
                    <a:pt x="688" y="14"/>
                  </a:lnTo>
                  <a:lnTo>
                    <a:pt x="6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3"/>
            <p:cNvSpPr/>
            <p:nvPr/>
          </p:nvSpPr>
          <p:spPr>
            <a:xfrm>
              <a:off x="6036965" y="2799752"/>
              <a:ext cx="33134" cy="32894"/>
            </a:xfrm>
            <a:custGeom>
              <a:avLst/>
              <a:gdLst/>
              <a:ahLst/>
              <a:cxnLst/>
              <a:rect l="l" t="t" r="r" b="b"/>
              <a:pathLst>
                <a:path w="689" h="684" extrusionOk="0">
                  <a:moveTo>
                    <a:pt x="675" y="0"/>
                  </a:moveTo>
                  <a:lnTo>
                    <a:pt x="1" y="669"/>
                  </a:lnTo>
                  <a:lnTo>
                    <a:pt x="15" y="683"/>
                  </a:lnTo>
                  <a:lnTo>
                    <a:pt x="689" y="14"/>
                  </a:lnTo>
                  <a:lnTo>
                    <a:pt x="6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3"/>
            <p:cNvSpPr/>
            <p:nvPr/>
          </p:nvSpPr>
          <p:spPr>
            <a:xfrm>
              <a:off x="6037157" y="2842456"/>
              <a:ext cx="9810" cy="9810"/>
            </a:xfrm>
            <a:custGeom>
              <a:avLst/>
              <a:gdLst/>
              <a:ahLst/>
              <a:cxnLst/>
              <a:rect l="l" t="t" r="r" b="b"/>
              <a:pathLst>
                <a:path w="204" h="204" extrusionOk="0">
                  <a:moveTo>
                    <a:pt x="191" y="0"/>
                  </a:moveTo>
                  <a:lnTo>
                    <a:pt x="0" y="190"/>
                  </a:lnTo>
                  <a:lnTo>
                    <a:pt x="14" y="204"/>
                  </a:lnTo>
                  <a:lnTo>
                    <a:pt x="204"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3"/>
            <p:cNvSpPr/>
            <p:nvPr/>
          </p:nvSpPr>
          <p:spPr>
            <a:xfrm>
              <a:off x="6049853" y="2849526"/>
              <a:ext cx="9810" cy="9858"/>
            </a:xfrm>
            <a:custGeom>
              <a:avLst/>
              <a:gdLst/>
              <a:ahLst/>
              <a:cxnLst/>
              <a:rect l="l" t="t" r="r" b="b"/>
              <a:pathLst>
                <a:path w="204" h="205" extrusionOk="0">
                  <a:moveTo>
                    <a:pt x="190" y="1"/>
                  </a:moveTo>
                  <a:lnTo>
                    <a:pt x="0" y="192"/>
                  </a:lnTo>
                  <a:lnTo>
                    <a:pt x="13" y="204"/>
                  </a:lnTo>
                  <a:lnTo>
                    <a:pt x="204" y="15"/>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3"/>
            <p:cNvSpPr/>
            <p:nvPr/>
          </p:nvSpPr>
          <p:spPr>
            <a:xfrm>
              <a:off x="6062164" y="2855874"/>
              <a:ext cx="9907" cy="9858"/>
            </a:xfrm>
            <a:custGeom>
              <a:avLst/>
              <a:gdLst/>
              <a:ahLst/>
              <a:cxnLst/>
              <a:rect l="l" t="t" r="r" b="b"/>
              <a:pathLst>
                <a:path w="206" h="205"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3"/>
            <p:cNvSpPr/>
            <p:nvPr/>
          </p:nvSpPr>
          <p:spPr>
            <a:xfrm>
              <a:off x="6075245" y="2863905"/>
              <a:ext cx="9810" cy="9810"/>
            </a:xfrm>
            <a:custGeom>
              <a:avLst/>
              <a:gdLst/>
              <a:ahLst/>
              <a:cxnLst/>
              <a:rect l="l" t="t" r="r" b="b"/>
              <a:pathLst>
                <a:path w="204" h="204" extrusionOk="0">
                  <a:moveTo>
                    <a:pt x="189" y="0"/>
                  </a:moveTo>
                  <a:lnTo>
                    <a:pt x="0" y="190"/>
                  </a:lnTo>
                  <a:lnTo>
                    <a:pt x="12" y="203"/>
                  </a:lnTo>
                  <a:lnTo>
                    <a:pt x="203" y="14"/>
                  </a:lnTo>
                  <a:lnTo>
                    <a:pt x="1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3"/>
            <p:cNvSpPr/>
            <p:nvPr/>
          </p:nvSpPr>
          <p:spPr>
            <a:xfrm>
              <a:off x="6087845" y="2871071"/>
              <a:ext cx="9907" cy="9762"/>
            </a:xfrm>
            <a:custGeom>
              <a:avLst/>
              <a:gdLst/>
              <a:ahLst/>
              <a:cxnLst/>
              <a:rect l="l" t="t" r="r" b="b"/>
              <a:pathLst>
                <a:path w="206" h="203" extrusionOk="0">
                  <a:moveTo>
                    <a:pt x="191" y="0"/>
                  </a:moveTo>
                  <a:lnTo>
                    <a:pt x="0" y="190"/>
                  </a:lnTo>
                  <a:lnTo>
                    <a:pt x="14" y="202"/>
                  </a:lnTo>
                  <a:lnTo>
                    <a:pt x="205" y="13"/>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3"/>
            <p:cNvSpPr/>
            <p:nvPr/>
          </p:nvSpPr>
          <p:spPr>
            <a:xfrm>
              <a:off x="6100252" y="2877322"/>
              <a:ext cx="9810" cy="9810"/>
            </a:xfrm>
            <a:custGeom>
              <a:avLst/>
              <a:gdLst/>
              <a:ahLst/>
              <a:cxnLst/>
              <a:rect l="l" t="t" r="r" b="b"/>
              <a:pathLst>
                <a:path w="204" h="204" extrusionOk="0">
                  <a:moveTo>
                    <a:pt x="191" y="1"/>
                  </a:moveTo>
                  <a:lnTo>
                    <a:pt x="0" y="190"/>
                  </a:lnTo>
                  <a:lnTo>
                    <a:pt x="14" y="204"/>
                  </a:lnTo>
                  <a:lnTo>
                    <a:pt x="204"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3"/>
            <p:cNvSpPr/>
            <p:nvPr/>
          </p:nvSpPr>
          <p:spPr>
            <a:xfrm>
              <a:off x="6640888" y="2480812"/>
              <a:ext cx="7454" cy="7406"/>
            </a:xfrm>
            <a:custGeom>
              <a:avLst/>
              <a:gdLst/>
              <a:ahLst/>
              <a:cxnLst/>
              <a:rect l="l" t="t" r="r" b="b"/>
              <a:pathLst>
                <a:path w="155" h="154" extrusionOk="0">
                  <a:moveTo>
                    <a:pt x="140" y="0"/>
                  </a:moveTo>
                  <a:lnTo>
                    <a:pt x="1" y="140"/>
                  </a:lnTo>
                  <a:lnTo>
                    <a:pt x="13" y="154"/>
                  </a:lnTo>
                  <a:lnTo>
                    <a:pt x="154" y="14"/>
                  </a:lnTo>
                  <a:lnTo>
                    <a:pt x="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3"/>
            <p:cNvSpPr/>
            <p:nvPr/>
          </p:nvSpPr>
          <p:spPr>
            <a:xfrm>
              <a:off x="6615640" y="2513033"/>
              <a:ext cx="20150" cy="20005"/>
            </a:xfrm>
            <a:custGeom>
              <a:avLst/>
              <a:gdLst/>
              <a:ahLst/>
              <a:cxnLst/>
              <a:rect l="l" t="t" r="r" b="b"/>
              <a:pathLst>
                <a:path w="419" h="416" extrusionOk="0">
                  <a:moveTo>
                    <a:pt x="405" y="1"/>
                  </a:moveTo>
                  <a:lnTo>
                    <a:pt x="1" y="402"/>
                  </a:lnTo>
                  <a:lnTo>
                    <a:pt x="13" y="416"/>
                  </a:lnTo>
                  <a:lnTo>
                    <a:pt x="419" y="13"/>
                  </a:lnTo>
                  <a:lnTo>
                    <a:pt x="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3"/>
            <p:cNvSpPr/>
            <p:nvPr/>
          </p:nvSpPr>
          <p:spPr>
            <a:xfrm>
              <a:off x="6590729" y="2558672"/>
              <a:ext cx="20102" cy="20054"/>
            </a:xfrm>
            <a:custGeom>
              <a:avLst/>
              <a:gdLst/>
              <a:ahLst/>
              <a:cxnLst/>
              <a:rect l="l" t="t" r="r" b="b"/>
              <a:pathLst>
                <a:path w="418" h="417" extrusionOk="0">
                  <a:moveTo>
                    <a:pt x="405" y="1"/>
                  </a:moveTo>
                  <a:lnTo>
                    <a:pt x="0" y="403"/>
                  </a:lnTo>
                  <a:lnTo>
                    <a:pt x="14" y="417"/>
                  </a:lnTo>
                  <a:lnTo>
                    <a:pt x="418" y="15"/>
                  </a:lnTo>
                  <a:lnTo>
                    <a:pt x="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3"/>
            <p:cNvSpPr/>
            <p:nvPr/>
          </p:nvSpPr>
          <p:spPr>
            <a:xfrm>
              <a:off x="6565097" y="2602675"/>
              <a:ext cx="20150" cy="20054"/>
            </a:xfrm>
            <a:custGeom>
              <a:avLst/>
              <a:gdLst/>
              <a:ahLst/>
              <a:cxnLst/>
              <a:rect l="l" t="t" r="r" b="b"/>
              <a:pathLst>
                <a:path w="419" h="417" extrusionOk="0">
                  <a:moveTo>
                    <a:pt x="406" y="0"/>
                  </a:moveTo>
                  <a:lnTo>
                    <a:pt x="1" y="403"/>
                  </a:lnTo>
                  <a:lnTo>
                    <a:pt x="15" y="416"/>
                  </a:lnTo>
                  <a:lnTo>
                    <a:pt x="418" y="14"/>
                  </a:lnTo>
                  <a:lnTo>
                    <a:pt x="4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3"/>
            <p:cNvSpPr/>
            <p:nvPr/>
          </p:nvSpPr>
          <p:spPr>
            <a:xfrm>
              <a:off x="6540234" y="2648457"/>
              <a:ext cx="20150" cy="19957"/>
            </a:xfrm>
            <a:custGeom>
              <a:avLst/>
              <a:gdLst/>
              <a:ahLst/>
              <a:cxnLst/>
              <a:rect l="l" t="t" r="r" b="b"/>
              <a:pathLst>
                <a:path w="419" h="415" extrusionOk="0">
                  <a:moveTo>
                    <a:pt x="404" y="0"/>
                  </a:moveTo>
                  <a:lnTo>
                    <a:pt x="0" y="402"/>
                  </a:lnTo>
                  <a:lnTo>
                    <a:pt x="14" y="415"/>
                  </a:lnTo>
                  <a:lnTo>
                    <a:pt x="418" y="13"/>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3"/>
            <p:cNvSpPr/>
            <p:nvPr/>
          </p:nvSpPr>
          <p:spPr>
            <a:xfrm>
              <a:off x="6514602" y="2692413"/>
              <a:ext cx="20150" cy="20005"/>
            </a:xfrm>
            <a:custGeom>
              <a:avLst/>
              <a:gdLst/>
              <a:ahLst/>
              <a:cxnLst/>
              <a:rect l="l" t="t" r="r" b="b"/>
              <a:pathLst>
                <a:path w="419" h="416" extrusionOk="0">
                  <a:moveTo>
                    <a:pt x="405" y="1"/>
                  </a:moveTo>
                  <a:lnTo>
                    <a:pt x="1" y="401"/>
                  </a:lnTo>
                  <a:lnTo>
                    <a:pt x="15" y="415"/>
                  </a:lnTo>
                  <a:lnTo>
                    <a:pt x="419" y="13"/>
                  </a:lnTo>
                  <a:lnTo>
                    <a:pt x="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3"/>
            <p:cNvSpPr/>
            <p:nvPr/>
          </p:nvSpPr>
          <p:spPr>
            <a:xfrm>
              <a:off x="6489546" y="2730212"/>
              <a:ext cx="27604" cy="27459"/>
            </a:xfrm>
            <a:custGeom>
              <a:avLst/>
              <a:gdLst/>
              <a:ahLst/>
              <a:cxnLst/>
              <a:rect l="l" t="t" r="r" b="b"/>
              <a:pathLst>
                <a:path w="574" h="571" extrusionOk="0">
                  <a:moveTo>
                    <a:pt x="559" y="1"/>
                  </a:moveTo>
                  <a:lnTo>
                    <a:pt x="0" y="556"/>
                  </a:lnTo>
                  <a:lnTo>
                    <a:pt x="13" y="570"/>
                  </a:lnTo>
                  <a:lnTo>
                    <a:pt x="573" y="13"/>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3"/>
            <p:cNvSpPr/>
            <p:nvPr/>
          </p:nvSpPr>
          <p:spPr>
            <a:xfrm>
              <a:off x="6464443" y="2782920"/>
              <a:ext cx="20150" cy="20054"/>
            </a:xfrm>
            <a:custGeom>
              <a:avLst/>
              <a:gdLst/>
              <a:ahLst/>
              <a:cxnLst/>
              <a:rect l="l" t="t" r="r" b="b"/>
              <a:pathLst>
                <a:path w="419" h="417" extrusionOk="0">
                  <a:moveTo>
                    <a:pt x="406" y="1"/>
                  </a:moveTo>
                  <a:lnTo>
                    <a:pt x="0" y="403"/>
                  </a:lnTo>
                  <a:lnTo>
                    <a:pt x="14" y="417"/>
                  </a:lnTo>
                  <a:lnTo>
                    <a:pt x="418" y="15"/>
                  </a:lnTo>
                  <a:lnTo>
                    <a:pt x="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3"/>
            <p:cNvSpPr/>
            <p:nvPr/>
          </p:nvSpPr>
          <p:spPr>
            <a:xfrm>
              <a:off x="6523643" y="2737474"/>
              <a:ext cx="6204" cy="6156"/>
            </a:xfrm>
            <a:custGeom>
              <a:avLst/>
              <a:gdLst/>
              <a:ahLst/>
              <a:cxnLst/>
              <a:rect l="l" t="t" r="r" b="b"/>
              <a:pathLst>
                <a:path w="129" h="128" extrusionOk="0">
                  <a:moveTo>
                    <a:pt x="114" y="0"/>
                  </a:moveTo>
                  <a:lnTo>
                    <a:pt x="1" y="114"/>
                  </a:lnTo>
                  <a:lnTo>
                    <a:pt x="15" y="127"/>
                  </a:lnTo>
                  <a:lnTo>
                    <a:pt x="128" y="14"/>
                  </a:lnTo>
                  <a:lnTo>
                    <a:pt x="1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3"/>
            <p:cNvSpPr/>
            <p:nvPr/>
          </p:nvSpPr>
          <p:spPr>
            <a:xfrm>
              <a:off x="6449775" y="2826923"/>
              <a:ext cx="9233" cy="9137"/>
            </a:xfrm>
            <a:custGeom>
              <a:avLst/>
              <a:gdLst/>
              <a:ahLst/>
              <a:cxnLst/>
              <a:rect l="l" t="t" r="r" b="b"/>
              <a:pathLst>
                <a:path w="192" h="190" extrusionOk="0">
                  <a:moveTo>
                    <a:pt x="178" y="0"/>
                  </a:moveTo>
                  <a:lnTo>
                    <a:pt x="1" y="176"/>
                  </a:lnTo>
                  <a:lnTo>
                    <a:pt x="15" y="190"/>
                  </a:lnTo>
                  <a:lnTo>
                    <a:pt x="192" y="14"/>
                  </a:lnTo>
                  <a:lnTo>
                    <a:pt x="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3"/>
            <p:cNvSpPr/>
            <p:nvPr/>
          </p:nvSpPr>
          <p:spPr>
            <a:xfrm>
              <a:off x="6535906" y="2743581"/>
              <a:ext cx="6156" cy="6156"/>
            </a:xfrm>
            <a:custGeom>
              <a:avLst/>
              <a:gdLst/>
              <a:ahLst/>
              <a:cxnLst/>
              <a:rect l="l" t="t" r="r" b="b"/>
              <a:pathLst>
                <a:path w="128" h="128" extrusionOk="0">
                  <a:moveTo>
                    <a:pt x="115" y="0"/>
                  </a:moveTo>
                  <a:lnTo>
                    <a:pt x="0" y="114"/>
                  </a:lnTo>
                  <a:lnTo>
                    <a:pt x="14" y="128"/>
                  </a:lnTo>
                  <a:lnTo>
                    <a:pt x="128" y="14"/>
                  </a:lnTo>
                  <a:lnTo>
                    <a:pt x="1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3"/>
            <p:cNvSpPr/>
            <p:nvPr/>
          </p:nvSpPr>
          <p:spPr>
            <a:xfrm>
              <a:off x="6549035" y="2751709"/>
              <a:ext cx="6204" cy="6204"/>
            </a:xfrm>
            <a:custGeom>
              <a:avLst/>
              <a:gdLst/>
              <a:ahLst/>
              <a:cxnLst/>
              <a:rect l="l" t="t" r="r" b="b"/>
              <a:pathLst>
                <a:path w="129" h="129" extrusionOk="0">
                  <a:moveTo>
                    <a:pt x="114" y="1"/>
                  </a:moveTo>
                  <a:lnTo>
                    <a:pt x="1" y="114"/>
                  </a:lnTo>
                  <a:lnTo>
                    <a:pt x="15"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3"/>
            <p:cNvSpPr/>
            <p:nvPr/>
          </p:nvSpPr>
          <p:spPr>
            <a:xfrm>
              <a:off x="6388700" y="2917478"/>
              <a:ext cx="20150" cy="20005"/>
            </a:xfrm>
            <a:custGeom>
              <a:avLst/>
              <a:gdLst/>
              <a:ahLst/>
              <a:cxnLst/>
              <a:rect l="l" t="t" r="r" b="b"/>
              <a:pathLst>
                <a:path w="419" h="416" extrusionOk="0">
                  <a:moveTo>
                    <a:pt x="405" y="1"/>
                  </a:moveTo>
                  <a:lnTo>
                    <a:pt x="1" y="402"/>
                  </a:lnTo>
                  <a:lnTo>
                    <a:pt x="13" y="416"/>
                  </a:lnTo>
                  <a:lnTo>
                    <a:pt x="418" y="15"/>
                  </a:lnTo>
                  <a:lnTo>
                    <a:pt x="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3"/>
            <p:cNvSpPr/>
            <p:nvPr/>
          </p:nvSpPr>
          <p:spPr>
            <a:xfrm>
              <a:off x="6561683" y="2758730"/>
              <a:ext cx="6156" cy="6204"/>
            </a:xfrm>
            <a:custGeom>
              <a:avLst/>
              <a:gdLst/>
              <a:ahLst/>
              <a:cxnLst/>
              <a:rect l="l" t="t" r="r" b="b"/>
              <a:pathLst>
                <a:path w="128" h="129" extrusionOk="0">
                  <a:moveTo>
                    <a:pt x="113" y="1"/>
                  </a:moveTo>
                  <a:lnTo>
                    <a:pt x="0" y="116"/>
                  </a:lnTo>
                  <a:lnTo>
                    <a:pt x="14" y="128"/>
                  </a:lnTo>
                  <a:lnTo>
                    <a:pt x="127" y="15"/>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3"/>
            <p:cNvSpPr/>
            <p:nvPr/>
          </p:nvSpPr>
          <p:spPr>
            <a:xfrm>
              <a:off x="6363405" y="2962299"/>
              <a:ext cx="20150" cy="20054"/>
            </a:xfrm>
            <a:custGeom>
              <a:avLst/>
              <a:gdLst/>
              <a:ahLst/>
              <a:cxnLst/>
              <a:rect l="l" t="t" r="r" b="b"/>
              <a:pathLst>
                <a:path w="419" h="417" extrusionOk="0">
                  <a:moveTo>
                    <a:pt x="406" y="1"/>
                  </a:moveTo>
                  <a:lnTo>
                    <a:pt x="0" y="403"/>
                  </a:lnTo>
                  <a:lnTo>
                    <a:pt x="14" y="417"/>
                  </a:lnTo>
                  <a:lnTo>
                    <a:pt x="418" y="15"/>
                  </a:lnTo>
                  <a:lnTo>
                    <a:pt x="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3"/>
            <p:cNvSpPr/>
            <p:nvPr/>
          </p:nvSpPr>
          <p:spPr>
            <a:xfrm>
              <a:off x="6350757" y="3007168"/>
              <a:ext cx="7550" cy="7454"/>
            </a:xfrm>
            <a:custGeom>
              <a:avLst/>
              <a:gdLst/>
              <a:ahLst/>
              <a:cxnLst/>
              <a:rect l="l" t="t" r="r" b="b"/>
              <a:pathLst>
                <a:path w="157" h="155" extrusionOk="0">
                  <a:moveTo>
                    <a:pt x="142" y="1"/>
                  </a:moveTo>
                  <a:lnTo>
                    <a:pt x="1" y="141"/>
                  </a:lnTo>
                  <a:lnTo>
                    <a:pt x="15" y="155"/>
                  </a:lnTo>
                  <a:lnTo>
                    <a:pt x="156" y="13"/>
                  </a:lnTo>
                  <a:lnTo>
                    <a:pt x="1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3"/>
            <p:cNvSpPr/>
            <p:nvPr/>
          </p:nvSpPr>
          <p:spPr>
            <a:xfrm>
              <a:off x="6646707" y="2806436"/>
              <a:ext cx="6252" cy="6204"/>
            </a:xfrm>
            <a:custGeom>
              <a:avLst/>
              <a:gdLst/>
              <a:ahLst/>
              <a:cxnLst/>
              <a:rect l="l" t="t" r="r" b="b"/>
              <a:pathLst>
                <a:path w="130" h="129" extrusionOk="0">
                  <a:moveTo>
                    <a:pt x="116" y="1"/>
                  </a:moveTo>
                  <a:lnTo>
                    <a:pt x="1" y="114"/>
                  </a:lnTo>
                  <a:lnTo>
                    <a:pt x="15" y="128"/>
                  </a:lnTo>
                  <a:lnTo>
                    <a:pt x="130" y="15"/>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3"/>
            <p:cNvSpPr/>
            <p:nvPr/>
          </p:nvSpPr>
          <p:spPr>
            <a:xfrm>
              <a:off x="6659403" y="2813650"/>
              <a:ext cx="6252" cy="6156"/>
            </a:xfrm>
            <a:custGeom>
              <a:avLst/>
              <a:gdLst/>
              <a:ahLst/>
              <a:cxnLst/>
              <a:rect l="l" t="t" r="r" b="b"/>
              <a:pathLst>
                <a:path w="130" h="128" extrusionOk="0">
                  <a:moveTo>
                    <a:pt x="116" y="0"/>
                  </a:moveTo>
                  <a:lnTo>
                    <a:pt x="1" y="113"/>
                  </a:lnTo>
                  <a:lnTo>
                    <a:pt x="15" y="127"/>
                  </a:lnTo>
                  <a:lnTo>
                    <a:pt x="130" y="12"/>
                  </a:ln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3"/>
            <p:cNvSpPr/>
            <p:nvPr/>
          </p:nvSpPr>
          <p:spPr>
            <a:xfrm>
              <a:off x="6672099" y="2820719"/>
              <a:ext cx="6252" cy="6156"/>
            </a:xfrm>
            <a:custGeom>
              <a:avLst/>
              <a:gdLst/>
              <a:ahLst/>
              <a:cxnLst/>
              <a:rect l="l" t="t" r="r" b="b"/>
              <a:pathLst>
                <a:path w="130" h="128" extrusionOk="0">
                  <a:moveTo>
                    <a:pt x="116" y="1"/>
                  </a:moveTo>
                  <a:lnTo>
                    <a:pt x="1" y="115"/>
                  </a:lnTo>
                  <a:lnTo>
                    <a:pt x="15" y="128"/>
                  </a:lnTo>
                  <a:lnTo>
                    <a:pt x="130" y="15"/>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3"/>
            <p:cNvSpPr/>
            <p:nvPr/>
          </p:nvSpPr>
          <p:spPr>
            <a:xfrm>
              <a:off x="6684795" y="2827885"/>
              <a:ext cx="6204" cy="6156"/>
            </a:xfrm>
            <a:custGeom>
              <a:avLst/>
              <a:gdLst/>
              <a:ahLst/>
              <a:cxnLst/>
              <a:rect l="l" t="t" r="r" b="b"/>
              <a:pathLst>
                <a:path w="129" h="128" extrusionOk="0">
                  <a:moveTo>
                    <a:pt x="116" y="1"/>
                  </a:moveTo>
                  <a:lnTo>
                    <a:pt x="1" y="114"/>
                  </a:lnTo>
                  <a:lnTo>
                    <a:pt x="15" y="128"/>
                  </a:lnTo>
                  <a:lnTo>
                    <a:pt x="128" y="13"/>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3"/>
            <p:cNvSpPr/>
            <p:nvPr/>
          </p:nvSpPr>
          <p:spPr>
            <a:xfrm>
              <a:off x="6697875" y="2835868"/>
              <a:ext cx="6156" cy="6204"/>
            </a:xfrm>
            <a:custGeom>
              <a:avLst/>
              <a:gdLst/>
              <a:ahLst/>
              <a:cxnLst/>
              <a:rect l="l" t="t" r="r" b="b"/>
              <a:pathLst>
                <a:path w="128" h="129" extrusionOk="0">
                  <a:moveTo>
                    <a:pt x="114" y="1"/>
                  </a:moveTo>
                  <a:lnTo>
                    <a:pt x="0" y="114"/>
                  </a:lnTo>
                  <a:lnTo>
                    <a:pt x="14"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3"/>
            <p:cNvSpPr/>
            <p:nvPr/>
          </p:nvSpPr>
          <p:spPr>
            <a:xfrm>
              <a:off x="6773907" y="2771041"/>
              <a:ext cx="14523" cy="14475"/>
            </a:xfrm>
            <a:custGeom>
              <a:avLst/>
              <a:gdLst/>
              <a:ahLst/>
              <a:cxnLst/>
              <a:rect l="l" t="t" r="r" b="b"/>
              <a:pathLst>
                <a:path w="302" h="301" extrusionOk="0">
                  <a:moveTo>
                    <a:pt x="288" y="1"/>
                  </a:moveTo>
                  <a:lnTo>
                    <a:pt x="0" y="287"/>
                  </a:lnTo>
                  <a:lnTo>
                    <a:pt x="14" y="301"/>
                  </a:lnTo>
                  <a:lnTo>
                    <a:pt x="301" y="15"/>
                  </a:lnTo>
                  <a:lnTo>
                    <a:pt x="2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3"/>
            <p:cNvSpPr/>
            <p:nvPr/>
          </p:nvSpPr>
          <p:spPr>
            <a:xfrm>
              <a:off x="6710571" y="2843034"/>
              <a:ext cx="6156" cy="6204"/>
            </a:xfrm>
            <a:custGeom>
              <a:avLst/>
              <a:gdLst/>
              <a:ahLst/>
              <a:cxnLst/>
              <a:rect l="l" t="t" r="r" b="b"/>
              <a:pathLst>
                <a:path w="128" h="129" extrusionOk="0">
                  <a:moveTo>
                    <a:pt x="114" y="1"/>
                  </a:moveTo>
                  <a:lnTo>
                    <a:pt x="0" y="114"/>
                  </a:lnTo>
                  <a:lnTo>
                    <a:pt x="14"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3"/>
            <p:cNvSpPr/>
            <p:nvPr/>
          </p:nvSpPr>
          <p:spPr>
            <a:xfrm>
              <a:off x="6748515" y="2809947"/>
              <a:ext cx="20102" cy="20005"/>
            </a:xfrm>
            <a:custGeom>
              <a:avLst/>
              <a:gdLst/>
              <a:ahLst/>
              <a:cxnLst/>
              <a:rect l="l" t="t" r="r" b="b"/>
              <a:pathLst>
                <a:path w="418" h="416" extrusionOk="0">
                  <a:moveTo>
                    <a:pt x="404" y="1"/>
                  </a:moveTo>
                  <a:lnTo>
                    <a:pt x="0" y="403"/>
                  </a:lnTo>
                  <a:lnTo>
                    <a:pt x="14" y="416"/>
                  </a:lnTo>
                  <a:lnTo>
                    <a:pt x="418" y="15"/>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3"/>
            <p:cNvSpPr/>
            <p:nvPr/>
          </p:nvSpPr>
          <p:spPr>
            <a:xfrm>
              <a:off x="6722883" y="2849237"/>
              <a:ext cx="6156" cy="6204"/>
            </a:xfrm>
            <a:custGeom>
              <a:avLst/>
              <a:gdLst/>
              <a:ahLst/>
              <a:cxnLst/>
              <a:rect l="l" t="t" r="r" b="b"/>
              <a:pathLst>
                <a:path w="128" h="129" extrusionOk="0">
                  <a:moveTo>
                    <a:pt x="114" y="1"/>
                  </a:moveTo>
                  <a:lnTo>
                    <a:pt x="1" y="116"/>
                  </a:lnTo>
                  <a:lnTo>
                    <a:pt x="13"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3"/>
            <p:cNvSpPr/>
            <p:nvPr/>
          </p:nvSpPr>
          <p:spPr>
            <a:xfrm>
              <a:off x="6723652" y="2855681"/>
              <a:ext cx="20102" cy="20054"/>
            </a:xfrm>
            <a:custGeom>
              <a:avLst/>
              <a:gdLst/>
              <a:ahLst/>
              <a:cxnLst/>
              <a:rect l="l" t="t" r="r" b="b"/>
              <a:pathLst>
                <a:path w="418" h="417" extrusionOk="0">
                  <a:moveTo>
                    <a:pt x="404" y="0"/>
                  </a:moveTo>
                  <a:lnTo>
                    <a:pt x="0" y="402"/>
                  </a:lnTo>
                  <a:lnTo>
                    <a:pt x="13" y="416"/>
                  </a:lnTo>
                  <a:lnTo>
                    <a:pt x="418" y="14"/>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3"/>
            <p:cNvSpPr/>
            <p:nvPr/>
          </p:nvSpPr>
          <p:spPr>
            <a:xfrm>
              <a:off x="6489979" y="3096810"/>
              <a:ext cx="9907" cy="9810"/>
            </a:xfrm>
            <a:custGeom>
              <a:avLst/>
              <a:gdLst/>
              <a:ahLst/>
              <a:cxnLst/>
              <a:rect l="l" t="t" r="r" b="b"/>
              <a:pathLst>
                <a:path w="206" h="204" extrusionOk="0">
                  <a:moveTo>
                    <a:pt x="191" y="0"/>
                  </a:moveTo>
                  <a:lnTo>
                    <a:pt x="0" y="191"/>
                  </a:lnTo>
                  <a:lnTo>
                    <a:pt x="14" y="204"/>
                  </a:lnTo>
                  <a:lnTo>
                    <a:pt x="205"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3"/>
            <p:cNvSpPr/>
            <p:nvPr/>
          </p:nvSpPr>
          <p:spPr>
            <a:xfrm>
              <a:off x="6697972" y="2899637"/>
              <a:ext cx="20198" cy="20005"/>
            </a:xfrm>
            <a:custGeom>
              <a:avLst/>
              <a:gdLst/>
              <a:ahLst/>
              <a:cxnLst/>
              <a:rect l="l" t="t" r="r" b="b"/>
              <a:pathLst>
                <a:path w="420" h="416" extrusionOk="0">
                  <a:moveTo>
                    <a:pt x="405" y="1"/>
                  </a:moveTo>
                  <a:lnTo>
                    <a:pt x="0" y="403"/>
                  </a:lnTo>
                  <a:lnTo>
                    <a:pt x="14" y="415"/>
                  </a:lnTo>
                  <a:lnTo>
                    <a:pt x="419" y="15"/>
                  </a:lnTo>
                  <a:lnTo>
                    <a:pt x="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3"/>
            <p:cNvSpPr/>
            <p:nvPr/>
          </p:nvSpPr>
          <p:spPr>
            <a:xfrm>
              <a:off x="6748563" y="2864482"/>
              <a:ext cx="6252" cy="6156"/>
            </a:xfrm>
            <a:custGeom>
              <a:avLst/>
              <a:gdLst/>
              <a:ahLst/>
              <a:cxnLst/>
              <a:rect l="l" t="t" r="r" b="b"/>
              <a:pathLst>
                <a:path w="130" h="128" extrusionOk="0">
                  <a:moveTo>
                    <a:pt x="116" y="1"/>
                  </a:moveTo>
                  <a:lnTo>
                    <a:pt x="1" y="114"/>
                  </a:lnTo>
                  <a:lnTo>
                    <a:pt x="15" y="128"/>
                  </a:lnTo>
                  <a:lnTo>
                    <a:pt x="130" y="14"/>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3"/>
            <p:cNvSpPr/>
            <p:nvPr/>
          </p:nvSpPr>
          <p:spPr>
            <a:xfrm>
              <a:off x="6502675" y="3103975"/>
              <a:ext cx="9810" cy="9810"/>
            </a:xfrm>
            <a:custGeom>
              <a:avLst/>
              <a:gdLst/>
              <a:ahLst/>
              <a:cxnLst/>
              <a:rect l="l" t="t" r="r" b="b"/>
              <a:pathLst>
                <a:path w="204" h="204" extrusionOk="0">
                  <a:moveTo>
                    <a:pt x="190" y="0"/>
                  </a:moveTo>
                  <a:lnTo>
                    <a:pt x="0" y="190"/>
                  </a:lnTo>
                  <a:lnTo>
                    <a:pt x="13" y="204"/>
                  </a:lnTo>
                  <a:lnTo>
                    <a:pt x="204" y="13"/>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3"/>
            <p:cNvSpPr/>
            <p:nvPr/>
          </p:nvSpPr>
          <p:spPr>
            <a:xfrm>
              <a:off x="6673061" y="2945371"/>
              <a:ext cx="20150" cy="20054"/>
            </a:xfrm>
            <a:custGeom>
              <a:avLst/>
              <a:gdLst/>
              <a:ahLst/>
              <a:cxnLst/>
              <a:rect l="l" t="t" r="r" b="b"/>
              <a:pathLst>
                <a:path w="419" h="417" extrusionOk="0">
                  <a:moveTo>
                    <a:pt x="406" y="0"/>
                  </a:moveTo>
                  <a:lnTo>
                    <a:pt x="1" y="402"/>
                  </a:lnTo>
                  <a:lnTo>
                    <a:pt x="15" y="416"/>
                  </a:lnTo>
                  <a:lnTo>
                    <a:pt x="419" y="14"/>
                  </a:lnTo>
                  <a:lnTo>
                    <a:pt x="4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3"/>
            <p:cNvSpPr/>
            <p:nvPr/>
          </p:nvSpPr>
          <p:spPr>
            <a:xfrm>
              <a:off x="6760970" y="2870734"/>
              <a:ext cx="6156" cy="6204"/>
            </a:xfrm>
            <a:custGeom>
              <a:avLst/>
              <a:gdLst/>
              <a:ahLst/>
              <a:cxnLst/>
              <a:rect l="l" t="t" r="r" b="b"/>
              <a:pathLst>
                <a:path w="128" h="129" extrusionOk="0">
                  <a:moveTo>
                    <a:pt x="114" y="1"/>
                  </a:moveTo>
                  <a:lnTo>
                    <a:pt x="1" y="114"/>
                  </a:lnTo>
                  <a:lnTo>
                    <a:pt x="13"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3"/>
            <p:cNvSpPr/>
            <p:nvPr/>
          </p:nvSpPr>
          <p:spPr>
            <a:xfrm>
              <a:off x="6515371" y="3111141"/>
              <a:ext cx="9810" cy="9810"/>
            </a:xfrm>
            <a:custGeom>
              <a:avLst/>
              <a:gdLst/>
              <a:ahLst/>
              <a:cxnLst/>
              <a:rect l="l" t="t" r="r" b="b"/>
              <a:pathLst>
                <a:path w="204" h="204" extrusionOk="0">
                  <a:moveTo>
                    <a:pt x="190" y="0"/>
                  </a:moveTo>
                  <a:lnTo>
                    <a:pt x="0" y="190"/>
                  </a:lnTo>
                  <a:lnTo>
                    <a:pt x="14" y="204"/>
                  </a:lnTo>
                  <a:lnTo>
                    <a:pt x="204" y="13"/>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3"/>
            <p:cNvSpPr/>
            <p:nvPr/>
          </p:nvSpPr>
          <p:spPr>
            <a:xfrm>
              <a:off x="6647861" y="2990240"/>
              <a:ext cx="20102" cy="20005"/>
            </a:xfrm>
            <a:custGeom>
              <a:avLst/>
              <a:gdLst/>
              <a:ahLst/>
              <a:cxnLst/>
              <a:rect l="l" t="t" r="r" b="b"/>
              <a:pathLst>
                <a:path w="418" h="416" extrusionOk="0">
                  <a:moveTo>
                    <a:pt x="405" y="0"/>
                  </a:moveTo>
                  <a:lnTo>
                    <a:pt x="0" y="403"/>
                  </a:lnTo>
                  <a:lnTo>
                    <a:pt x="14" y="415"/>
                  </a:lnTo>
                  <a:lnTo>
                    <a:pt x="418" y="14"/>
                  </a:ln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3"/>
            <p:cNvSpPr/>
            <p:nvPr/>
          </p:nvSpPr>
          <p:spPr>
            <a:xfrm>
              <a:off x="6773955" y="2878765"/>
              <a:ext cx="6252" cy="6156"/>
            </a:xfrm>
            <a:custGeom>
              <a:avLst/>
              <a:gdLst/>
              <a:ahLst/>
              <a:cxnLst/>
              <a:rect l="l" t="t" r="r" b="b"/>
              <a:pathLst>
                <a:path w="130" h="128" extrusionOk="0">
                  <a:moveTo>
                    <a:pt x="116" y="0"/>
                  </a:moveTo>
                  <a:lnTo>
                    <a:pt x="1" y="113"/>
                  </a:lnTo>
                  <a:lnTo>
                    <a:pt x="15" y="127"/>
                  </a:lnTo>
                  <a:lnTo>
                    <a:pt x="130" y="14"/>
                  </a:ln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3"/>
            <p:cNvSpPr/>
            <p:nvPr/>
          </p:nvSpPr>
          <p:spPr>
            <a:xfrm>
              <a:off x="6528356" y="3119124"/>
              <a:ext cx="9907" cy="9858"/>
            </a:xfrm>
            <a:custGeom>
              <a:avLst/>
              <a:gdLst/>
              <a:ahLst/>
              <a:cxnLst/>
              <a:rect l="l" t="t" r="r" b="b"/>
              <a:pathLst>
                <a:path w="206" h="205" extrusionOk="0">
                  <a:moveTo>
                    <a:pt x="192" y="1"/>
                  </a:moveTo>
                  <a:lnTo>
                    <a:pt x="1" y="190"/>
                  </a:lnTo>
                  <a:lnTo>
                    <a:pt x="15" y="204"/>
                  </a:lnTo>
                  <a:lnTo>
                    <a:pt x="206" y="15"/>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3"/>
            <p:cNvSpPr/>
            <p:nvPr/>
          </p:nvSpPr>
          <p:spPr>
            <a:xfrm>
              <a:off x="6622613" y="3035061"/>
              <a:ext cx="20102" cy="20054"/>
            </a:xfrm>
            <a:custGeom>
              <a:avLst/>
              <a:gdLst/>
              <a:ahLst/>
              <a:cxnLst/>
              <a:rect l="l" t="t" r="r" b="b"/>
              <a:pathLst>
                <a:path w="418" h="417" extrusionOk="0">
                  <a:moveTo>
                    <a:pt x="404" y="0"/>
                  </a:moveTo>
                  <a:lnTo>
                    <a:pt x="0" y="402"/>
                  </a:lnTo>
                  <a:lnTo>
                    <a:pt x="14" y="416"/>
                  </a:lnTo>
                  <a:lnTo>
                    <a:pt x="418" y="14"/>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3"/>
            <p:cNvSpPr/>
            <p:nvPr/>
          </p:nvSpPr>
          <p:spPr>
            <a:xfrm>
              <a:off x="6786266" y="2885017"/>
              <a:ext cx="6252" cy="6252"/>
            </a:xfrm>
            <a:custGeom>
              <a:avLst/>
              <a:gdLst/>
              <a:ahLst/>
              <a:cxnLst/>
              <a:rect l="l" t="t" r="r" b="b"/>
              <a:pathLst>
                <a:path w="130" h="130" extrusionOk="0">
                  <a:moveTo>
                    <a:pt x="116" y="1"/>
                  </a:moveTo>
                  <a:lnTo>
                    <a:pt x="1" y="115"/>
                  </a:lnTo>
                  <a:lnTo>
                    <a:pt x="15" y="129"/>
                  </a:lnTo>
                  <a:lnTo>
                    <a:pt x="130" y="15"/>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3"/>
            <p:cNvSpPr/>
            <p:nvPr/>
          </p:nvSpPr>
          <p:spPr>
            <a:xfrm>
              <a:off x="6540763" y="3125424"/>
              <a:ext cx="9810" cy="9810"/>
            </a:xfrm>
            <a:custGeom>
              <a:avLst/>
              <a:gdLst/>
              <a:ahLst/>
              <a:cxnLst/>
              <a:rect l="l" t="t" r="r" b="b"/>
              <a:pathLst>
                <a:path w="204" h="204" extrusionOk="0">
                  <a:moveTo>
                    <a:pt x="190" y="0"/>
                  </a:moveTo>
                  <a:lnTo>
                    <a:pt x="0" y="189"/>
                  </a:lnTo>
                  <a:lnTo>
                    <a:pt x="14" y="203"/>
                  </a:lnTo>
                  <a:lnTo>
                    <a:pt x="204" y="14"/>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3"/>
            <p:cNvSpPr/>
            <p:nvPr/>
          </p:nvSpPr>
          <p:spPr>
            <a:xfrm>
              <a:off x="6798962" y="2892134"/>
              <a:ext cx="6204" cy="6204"/>
            </a:xfrm>
            <a:custGeom>
              <a:avLst/>
              <a:gdLst/>
              <a:ahLst/>
              <a:cxnLst/>
              <a:rect l="l" t="t" r="r" b="b"/>
              <a:pathLst>
                <a:path w="129" h="129" extrusionOk="0">
                  <a:moveTo>
                    <a:pt x="116" y="0"/>
                  </a:moveTo>
                  <a:lnTo>
                    <a:pt x="1" y="115"/>
                  </a:lnTo>
                  <a:lnTo>
                    <a:pt x="15" y="129"/>
                  </a:lnTo>
                  <a:lnTo>
                    <a:pt x="128" y="14"/>
                  </a:ln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3"/>
            <p:cNvSpPr/>
            <p:nvPr/>
          </p:nvSpPr>
          <p:spPr>
            <a:xfrm>
              <a:off x="6553748" y="3133407"/>
              <a:ext cx="9810" cy="9810"/>
            </a:xfrm>
            <a:custGeom>
              <a:avLst/>
              <a:gdLst/>
              <a:ahLst/>
              <a:cxnLst/>
              <a:rect l="l" t="t" r="r" b="b"/>
              <a:pathLst>
                <a:path w="204" h="204" extrusionOk="0">
                  <a:moveTo>
                    <a:pt x="192" y="0"/>
                  </a:moveTo>
                  <a:lnTo>
                    <a:pt x="1" y="190"/>
                  </a:lnTo>
                  <a:lnTo>
                    <a:pt x="14" y="204"/>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3"/>
            <p:cNvSpPr/>
            <p:nvPr/>
          </p:nvSpPr>
          <p:spPr>
            <a:xfrm>
              <a:off x="6811658" y="2899348"/>
              <a:ext cx="6252" cy="6156"/>
            </a:xfrm>
            <a:custGeom>
              <a:avLst/>
              <a:gdLst/>
              <a:ahLst/>
              <a:cxnLst/>
              <a:rect l="l" t="t" r="r" b="b"/>
              <a:pathLst>
                <a:path w="130" h="128" extrusionOk="0">
                  <a:moveTo>
                    <a:pt x="116" y="1"/>
                  </a:moveTo>
                  <a:lnTo>
                    <a:pt x="1" y="114"/>
                  </a:lnTo>
                  <a:lnTo>
                    <a:pt x="15" y="128"/>
                  </a:lnTo>
                  <a:lnTo>
                    <a:pt x="130" y="13"/>
                  </a:lnTo>
                  <a:lnTo>
                    <a:pt x="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3"/>
            <p:cNvSpPr/>
            <p:nvPr/>
          </p:nvSpPr>
          <p:spPr>
            <a:xfrm>
              <a:off x="6566059" y="3139659"/>
              <a:ext cx="9907" cy="9858"/>
            </a:xfrm>
            <a:custGeom>
              <a:avLst/>
              <a:gdLst/>
              <a:ahLst/>
              <a:cxnLst/>
              <a:rect l="l" t="t" r="r" b="b"/>
              <a:pathLst>
                <a:path w="206" h="205" extrusionOk="0">
                  <a:moveTo>
                    <a:pt x="192" y="1"/>
                  </a:moveTo>
                  <a:lnTo>
                    <a:pt x="1" y="192"/>
                  </a:lnTo>
                  <a:lnTo>
                    <a:pt x="15" y="204"/>
                  </a:lnTo>
                  <a:lnTo>
                    <a:pt x="206" y="15"/>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3"/>
            <p:cNvSpPr/>
            <p:nvPr/>
          </p:nvSpPr>
          <p:spPr>
            <a:xfrm>
              <a:off x="6824739" y="2907331"/>
              <a:ext cx="6204" cy="6204"/>
            </a:xfrm>
            <a:custGeom>
              <a:avLst/>
              <a:gdLst/>
              <a:ahLst/>
              <a:cxnLst/>
              <a:rect l="l" t="t" r="r" b="b"/>
              <a:pathLst>
                <a:path w="129" h="129" extrusionOk="0">
                  <a:moveTo>
                    <a:pt x="114" y="1"/>
                  </a:moveTo>
                  <a:lnTo>
                    <a:pt x="1" y="114"/>
                  </a:lnTo>
                  <a:lnTo>
                    <a:pt x="15"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3"/>
            <p:cNvSpPr/>
            <p:nvPr/>
          </p:nvSpPr>
          <p:spPr>
            <a:xfrm>
              <a:off x="6579139" y="3147738"/>
              <a:ext cx="9810" cy="9810"/>
            </a:xfrm>
            <a:custGeom>
              <a:avLst/>
              <a:gdLst/>
              <a:ahLst/>
              <a:cxnLst/>
              <a:rect l="l" t="t" r="r" b="b"/>
              <a:pathLst>
                <a:path w="204" h="204" extrusionOk="0">
                  <a:moveTo>
                    <a:pt x="191" y="0"/>
                  </a:moveTo>
                  <a:lnTo>
                    <a:pt x="0" y="190"/>
                  </a:lnTo>
                  <a:lnTo>
                    <a:pt x="14" y="204"/>
                  </a:lnTo>
                  <a:lnTo>
                    <a:pt x="204"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3"/>
            <p:cNvSpPr/>
            <p:nvPr/>
          </p:nvSpPr>
          <p:spPr>
            <a:xfrm>
              <a:off x="6837050" y="2913631"/>
              <a:ext cx="6204" cy="6156"/>
            </a:xfrm>
            <a:custGeom>
              <a:avLst/>
              <a:gdLst/>
              <a:ahLst/>
              <a:cxnLst/>
              <a:rect l="l" t="t" r="r" b="b"/>
              <a:pathLst>
                <a:path w="129" h="128" extrusionOk="0">
                  <a:moveTo>
                    <a:pt x="114" y="0"/>
                  </a:moveTo>
                  <a:lnTo>
                    <a:pt x="1" y="114"/>
                  </a:lnTo>
                  <a:lnTo>
                    <a:pt x="15" y="128"/>
                  </a:lnTo>
                  <a:lnTo>
                    <a:pt x="128" y="14"/>
                  </a:lnTo>
                  <a:lnTo>
                    <a:pt x="1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3"/>
            <p:cNvSpPr/>
            <p:nvPr/>
          </p:nvSpPr>
          <p:spPr>
            <a:xfrm>
              <a:off x="6591835" y="3154904"/>
              <a:ext cx="9810" cy="9810"/>
            </a:xfrm>
            <a:custGeom>
              <a:avLst/>
              <a:gdLst/>
              <a:ahLst/>
              <a:cxnLst/>
              <a:rect l="l" t="t" r="r" b="b"/>
              <a:pathLst>
                <a:path w="204" h="204" extrusionOk="0">
                  <a:moveTo>
                    <a:pt x="191" y="0"/>
                  </a:moveTo>
                  <a:lnTo>
                    <a:pt x="0" y="190"/>
                  </a:lnTo>
                  <a:lnTo>
                    <a:pt x="14" y="204"/>
                  </a:lnTo>
                  <a:lnTo>
                    <a:pt x="204" y="13"/>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3"/>
            <p:cNvSpPr/>
            <p:nvPr/>
          </p:nvSpPr>
          <p:spPr>
            <a:xfrm>
              <a:off x="6849746" y="2920701"/>
              <a:ext cx="6204" cy="6204"/>
            </a:xfrm>
            <a:custGeom>
              <a:avLst/>
              <a:gdLst/>
              <a:ahLst/>
              <a:cxnLst/>
              <a:rect l="l" t="t" r="r" b="b"/>
              <a:pathLst>
                <a:path w="129" h="129" extrusionOk="0">
                  <a:moveTo>
                    <a:pt x="114" y="1"/>
                  </a:moveTo>
                  <a:lnTo>
                    <a:pt x="1" y="114"/>
                  </a:lnTo>
                  <a:lnTo>
                    <a:pt x="13" y="128"/>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3"/>
            <p:cNvSpPr/>
            <p:nvPr/>
          </p:nvSpPr>
          <p:spPr>
            <a:xfrm>
              <a:off x="6604147" y="3161107"/>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3"/>
            <p:cNvSpPr/>
            <p:nvPr/>
          </p:nvSpPr>
          <p:spPr>
            <a:xfrm>
              <a:off x="6862442" y="2927866"/>
              <a:ext cx="6204" cy="6252"/>
            </a:xfrm>
            <a:custGeom>
              <a:avLst/>
              <a:gdLst/>
              <a:ahLst/>
              <a:cxnLst/>
              <a:rect l="l" t="t" r="r" b="b"/>
              <a:pathLst>
                <a:path w="129" h="130" extrusionOk="0">
                  <a:moveTo>
                    <a:pt x="114" y="1"/>
                  </a:moveTo>
                  <a:lnTo>
                    <a:pt x="1" y="116"/>
                  </a:lnTo>
                  <a:lnTo>
                    <a:pt x="15" y="130"/>
                  </a:lnTo>
                  <a:lnTo>
                    <a:pt x="128" y="15"/>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3"/>
            <p:cNvSpPr/>
            <p:nvPr/>
          </p:nvSpPr>
          <p:spPr>
            <a:xfrm>
              <a:off x="6616843" y="3168273"/>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3"/>
            <p:cNvSpPr/>
            <p:nvPr/>
          </p:nvSpPr>
          <p:spPr>
            <a:xfrm>
              <a:off x="6875474" y="2881939"/>
              <a:ext cx="60497" cy="60161"/>
            </a:xfrm>
            <a:custGeom>
              <a:avLst/>
              <a:gdLst/>
              <a:ahLst/>
              <a:cxnLst/>
              <a:rect l="l" t="t" r="r" b="b"/>
              <a:pathLst>
                <a:path w="1258" h="1251" extrusionOk="0">
                  <a:moveTo>
                    <a:pt x="1244" y="1"/>
                  </a:moveTo>
                  <a:lnTo>
                    <a:pt x="0" y="1237"/>
                  </a:lnTo>
                  <a:lnTo>
                    <a:pt x="14" y="1251"/>
                  </a:lnTo>
                  <a:lnTo>
                    <a:pt x="1258" y="15"/>
                  </a:lnTo>
                  <a:lnTo>
                    <a:pt x="1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3"/>
            <p:cNvSpPr/>
            <p:nvPr/>
          </p:nvSpPr>
          <p:spPr>
            <a:xfrm>
              <a:off x="6629827" y="3176256"/>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3"/>
            <p:cNvSpPr/>
            <p:nvPr/>
          </p:nvSpPr>
          <p:spPr>
            <a:xfrm>
              <a:off x="6877638" y="2926856"/>
              <a:ext cx="33086" cy="32894"/>
            </a:xfrm>
            <a:custGeom>
              <a:avLst/>
              <a:gdLst/>
              <a:ahLst/>
              <a:cxnLst/>
              <a:rect l="l" t="t" r="r" b="b"/>
              <a:pathLst>
                <a:path w="688" h="684" extrusionOk="0">
                  <a:moveTo>
                    <a:pt x="674" y="0"/>
                  </a:moveTo>
                  <a:lnTo>
                    <a:pt x="0" y="669"/>
                  </a:lnTo>
                  <a:lnTo>
                    <a:pt x="14" y="683"/>
                  </a:lnTo>
                  <a:lnTo>
                    <a:pt x="688" y="13"/>
                  </a:lnTo>
                  <a:lnTo>
                    <a:pt x="6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3"/>
            <p:cNvSpPr/>
            <p:nvPr/>
          </p:nvSpPr>
          <p:spPr>
            <a:xfrm>
              <a:off x="6642234" y="3182604"/>
              <a:ext cx="9858" cy="9810"/>
            </a:xfrm>
            <a:custGeom>
              <a:avLst/>
              <a:gdLst/>
              <a:ahLst/>
              <a:cxnLst/>
              <a:rect l="l" t="t" r="r" b="b"/>
              <a:pathLst>
                <a:path w="205" h="204" extrusionOk="0">
                  <a:moveTo>
                    <a:pt x="190" y="0"/>
                  </a:moveTo>
                  <a:lnTo>
                    <a:pt x="1" y="190"/>
                  </a:lnTo>
                  <a:lnTo>
                    <a:pt x="15" y="204"/>
                  </a:lnTo>
                  <a:lnTo>
                    <a:pt x="204" y="13"/>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3"/>
            <p:cNvSpPr/>
            <p:nvPr/>
          </p:nvSpPr>
          <p:spPr>
            <a:xfrm>
              <a:off x="6654930" y="3189721"/>
              <a:ext cx="9810" cy="9810"/>
            </a:xfrm>
            <a:custGeom>
              <a:avLst/>
              <a:gdLst/>
              <a:ahLst/>
              <a:cxnLst/>
              <a:rect l="l" t="t" r="r" b="b"/>
              <a:pathLst>
                <a:path w="204" h="204" extrusionOk="0">
                  <a:moveTo>
                    <a:pt x="192" y="0"/>
                  </a:moveTo>
                  <a:lnTo>
                    <a:pt x="1" y="189"/>
                  </a:lnTo>
                  <a:lnTo>
                    <a:pt x="15" y="203"/>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3"/>
            <p:cNvSpPr/>
            <p:nvPr/>
          </p:nvSpPr>
          <p:spPr>
            <a:xfrm>
              <a:off x="6852006" y="2970763"/>
              <a:ext cx="33134" cy="32894"/>
            </a:xfrm>
            <a:custGeom>
              <a:avLst/>
              <a:gdLst/>
              <a:ahLst/>
              <a:cxnLst/>
              <a:rect l="l" t="t" r="r" b="b"/>
              <a:pathLst>
                <a:path w="689" h="684" extrusionOk="0">
                  <a:moveTo>
                    <a:pt x="674" y="0"/>
                  </a:moveTo>
                  <a:lnTo>
                    <a:pt x="0" y="669"/>
                  </a:lnTo>
                  <a:lnTo>
                    <a:pt x="14" y="683"/>
                  </a:lnTo>
                  <a:lnTo>
                    <a:pt x="688" y="14"/>
                  </a:lnTo>
                  <a:lnTo>
                    <a:pt x="6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3"/>
            <p:cNvSpPr/>
            <p:nvPr/>
          </p:nvSpPr>
          <p:spPr>
            <a:xfrm>
              <a:off x="6667915" y="3197753"/>
              <a:ext cx="9907" cy="9858"/>
            </a:xfrm>
            <a:custGeom>
              <a:avLst/>
              <a:gdLst/>
              <a:ahLst/>
              <a:cxnLst/>
              <a:rect l="l" t="t" r="r" b="b"/>
              <a:pathLst>
                <a:path w="206" h="205" extrusionOk="0">
                  <a:moveTo>
                    <a:pt x="192" y="1"/>
                  </a:moveTo>
                  <a:lnTo>
                    <a:pt x="1" y="190"/>
                  </a:lnTo>
                  <a:lnTo>
                    <a:pt x="15" y="204"/>
                  </a:lnTo>
                  <a:lnTo>
                    <a:pt x="206" y="15"/>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3"/>
            <p:cNvSpPr/>
            <p:nvPr/>
          </p:nvSpPr>
          <p:spPr>
            <a:xfrm>
              <a:off x="6831375" y="3015632"/>
              <a:ext cx="28517" cy="28277"/>
            </a:xfrm>
            <a:custGeom>
              <a:avLst/>
              <a:gdLst/>
              <a:ahLst/>
              <a:cxnLst/>
              <a:rect l="l" t="t" r="r" b="b"/>
              <a:pathLst>
                <a:path w="593" h="588" extrusionOk="0">
                  <a:moveTo>
                    <a:pt x="579" y="0"/>
                  </a:moveTo>
                  <a:lnTo>
                    <a:pt x="1" y="573"/>
                  </a:lnTo>
                  <a:lnTo>
                    <a:pt x="15" y="587"/>
                  </a:lnTo>
                  <a:lnTo>
                    <a:pt x="593" y="14"/>
                  </a:lnTo>
                  <a:lnTo>
                    <a:pt x="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3"/>
            <p:cNvSpPr/>
            <p:nvPr/>
          </p:nvSpPr>
          <p:spPr>
            <a:xfrm>
              <a:off x="6680611" y="3204870"/>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3"/>
            <p:cNvSpPr/>
            <p:nvPr/>
          </p:nvSpPr>
          <p:spPr>
            <a:xfrm>
              <a:off x="6693307" y="3212036"/>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3"/>
            <p:cNvSpPr/>
            <p:nvPr/>
          </p:nvSpPr>
          <p:spPr>
            <a:xfrm>
              <a:off x="6776600" y="3122779"/>
              <a:ext cx="16399" cy="16351"/>
            </a:xfrm>
            <a:custGeom>
              <a:avLst/>
              <a:gdLst/>
              <a:ahLst/>
              <a:cxnLst/>
              <a:rect l="l" t="t" r="r" b="b"/>
              <a:pathLst>
                <a:path w="341" h="340" extrusionOk="0">
                  <a:moveTo>
                    <a:pt x="326" y="1"/>
                  </a:moveTo>
                  <a:lnTo>
                    <a:pt x="0" y="325"/>
                  </a:lnTo>
                  <a:lnTo>
                    <a:pt x="14" y="339"/>
                  </a:lnTo>
                  <a:lnTo>
                    <a:pt x="340" y="15"/>
                  </a:lnTo>
                  <a:lnTo>
                    <a:pt x="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3"/>
            <p:cNvSpPr/>
            <p:nvPr/>
          </p:nvSpPr>
          <p:spPr>
            <a:xfrm>
              <a:off x="6705618" y="3218239"/>
              <a:ext cx="9907" cy="9810"/>
            </a:xfrm>
            <a:custGeom>
              <a:avLst/>
              <a:gdLst/>
              <a:ahLst/>
              <a:cxnLst/>
              <a:rect l="l" t="t" r="r" b="b"/>
              <a:pathLst>
                <a:path w="206" h="204" extrusionOk="0">
                  <a:moveTo>
                    <a:pt x="192" y="0"/>
                  </a:moveTo>
                  <a:lnTo>
                    <a:pt x="1" y="191"/>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3"/>
            <p:cNvSpPr/>
            <p:nvPr/>
          </p:nvSpPr>
          <p:spPr>
            <a:xfrm>
              <a:off x="6751352" y="3151008"/>
              <a:ext cx="33134" cy="32990"/>
            </a:xfrm>
            <a:custGeom>
              <a:avLst/>
              <a:gdLst/>
              <a:ahLst/>
              <a:cxnLst/>
              <a:rect l="l" t="t" r="r" b="b"/>
              <a:pathLst>
                <a:path w="689" h="686" extrusionOk="0">
                  <a:moveTo>
                    <a:pt x="674" y="1"/>
                  </a:moveTo>
                  <a:lnTo>
                    <a:pt x="0" y="671"/>
                  </a:lnTo>
                  <a:lnTo>
                    <a:pt x="14" y="685"/>
                  </a:lnTo>
                  <a:lnTo>
                    <a:pt x="688" y="15"/>
                  </a:lnTo>
                  <a:lnTo>
                    <a:pt x="6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3"/>
            <p:cNvSpPr/>
            <p:nvPr/>
          </p:nvSpPr>
          <p:spPr>
            <a:xfrm>
              <a:off x="6718314" y="3195011"/>
              <a:ext cx="40540" cy="40203"/>
            </a:xfrm>
            <a:custGeom>
              <a:avLst/>
              <a:gdLst/>
              <a:ahLst/>
              <a:cxnLst/>
              <a:rect l="l" t="t" r="r" b="b"/>
              <a:pathLst>
                <a:path w="843" h="836" extrusionOk="0">
                  <a:moveTo>
                    <a:pt x="829" y="0"/>
                  </a:moveTo>
                  <a:lnTo>
                    <a:pt x="1" y="822"/>
                  </a:lnTo>
                  <a:lnTo>
                    <a:pt x="15" y="836"/>
                  </a:lnTo>
                  <a:lnTo>
                    <a:pt x="843" y="14"/>
                  </a:lnTo>
                  <a:lnTo>
                    <a:pt x="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3"/>
            <p:cNvSpPr/>
            <p:nvPr/>
          </p:nvSpPr>
          <p:spPr>
            <a:xfrm>
              <a:off x="6731010" y="3239880"/>
              <a:ext cx="2597" cy="2501"/>
            </a:xfrm>
            <a:custGeom>
              <a:avLst/>
              <a:gdLst/>
              <a:ahLst/>
              <a:cxnLst/>
              <a:rect l="l" t="t" r="r" b="b"/>
              <a:pathLst>
                <a:path w="54" h="52" extrusionOk="0">
                  <a:moveTo>
                    <a:pt x="40" y="0"/>
                  </a:moveTo>
                  <a:lnTo>
                    <a:pt x="1" y="39"/>
                  </a:lnTo>
                  <a:lnTo>
                    <a:pt x="15" y="52"/>
                  </a:lnTo>
                  <a:lnTo>
                    <a:pt x="54" y="14"/>
                  </a:lnTo>
                  <a:lnTo>
                    <a:pt x="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3"/>
            <p:cNvSpPr/>
            <p:nvPr/>
          </p:nvSpPr>
          <p:spPr>
            <a:xfrm>
              <a:off x="6777850" y="2545110"/>
              <a:ext cx="9907" cy="9810"/>
            </a:xfrm>
            <a:custGeom>
              <a:avLst/>
              <a:gdLst/>
              <a:ahLst/>
              <a:cxnLst/>
              <a:rect l="l" t="t" r="r" b="b"/>
              <a:pathLst>
                <a:path w="206" h="204" extrusionOk="0">
                  <a:moveTo>
                    <a:pt x="192" y="0"/>
                  </a:moveTo>
                  <a:lnTo>
                    <a:pt x="1" y="190"/>
                  </a:lnTo>
                  <a:lnTo>
                    <a:pt x="15" y="204"/>
                  </a:lnTo>
                  <a:lnTo>
                    <a:pt x="206"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3"/>
            <p:cNvSpPr/>
            <p:nvPr/>
          </p:nvSpPr>
          <p:spPr>
            <a:xfrm>
              <a:off x="6790979" y="2553093"/>
              <a:ext cx="9858" cy="9810"/>
            </a:xfrm>
            <a:custGeom>
              <a:avLst/>
              <a:gdLst/>
              <a:ahLst/>
              <a:cxnLst/>
              <a:rect l="l" t="t" r="r" b="b"/>
              <a:pathLst>
                <a:path w="205" h="204" extrusionOk="0">
                  <a:moveTo>
                    <a:pt x="192" y="0"/>
                  </a:moveTo>
                  <a:lnTo>
                    <a:pt x="1" y="190"/>
                  </a:lnTo>
                  <a:lnTo>
                    <a:pt x="15" y="204"/>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3"/>
            <p:cNvSpPr/>
            <p:nvPr/>
          </p:nvSpPr>
          <p:spPr>
            <a:xfrm>
              <a:off x="6803675" y="2560259"/>
              <a:ext cx="9858" cy="9810"/>
            </a:xfrm>
            <a:custGeom>
              <a:avLst/>
              <a:gdLst/>
              <a:ahLst/>
              <a:cxnLst/>
              <a:rect l="l" t="t" r="r" b="b"/>
              <a:pathLst>
                <a:path w="205" h="204" extrusionOk="0">
                  <a:moveTo>
                    <a:pt x="192" y="0"/>
                  </a:moveTo>
                  <a:lnTo>
                    <a:pt x="1" y="190"/>
                  </a:lnTo>
                  <a:lnTo>
                    <a:pt x="15" y="204"/>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3"/>
            <p:cNvSpPr/>
            <p:nvPr/>
          </p:nvSpPr>
          <p:spPr>
            <a:xfrm>
              <a:off x="6815938" y="2566510"/>
              <a:ext cx="9907" cy="9858"/>
            </a:xfrm>
            <a:custGeom>
              <a:avLst/>
              <a:gdLst/>
              <a:ahLst/>
              <a:cxnLst/>
              <a:rect l="l" t="t" r="r" b="b"/>
              <a:pathLst>
                <a:path w="206" h="205"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3"/>
            <p:cNvSpPr/>
            <p:nvPr/>
          </p:nvSpPr>
          <p:spPr>
            <a:xfrm>
              <a:off x="6828634" y="2573676"/>
              <a:ext cx="9907" cy="9762"/>
            </a:xfrm>
            <a:custGeom>
              <a:avLst/>
              <a:gdLst/>
              <a:ahLst/>
              <a:cxnLst/>
              <a:rect l="l" t="t" r="r" b="b"/>
              <a:pathLst>
                <a:path w="206" h="203" extrusionOk="0">
                  <a:moveTo>
                    <a:pt x="191" y="1"/>
                  </a:moveTo>
                  <a:lnTo>
                    <a:pt x="0" y="190"/>
                  </a:lnTo>
                  <a:lnTo>
                    <a:pt x="14" y="203"/>
                  </a:lnTo>
                  <a:lnTo>
                    <a:pt x="205" y="13"/>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3"/>
            <p:cNvSpPr/>
            <p:nvPr/>
          </p:nvSpPr>
          <p:spPr>
            <a:xfrm>
              <a:off x="6841330" y="2580793"/>
              <a:ext cx="9907" cy="9810"/>
            </a:xfrm>
            <a:custGeom>
              <a:avLst/>
              <a:gdLst/>
              <a:ahLst/>
              <a:cxnLst/>
              <a:rect l="l" t="t" r="r" b="b"/>
              <a:pathLst>
                <a:path w="206" h="204" extrusionOk="0">
                  <a:moveTo>
                    <a:pt x="191" y="0"/>
                  </a:moveTo>
                  <a:lnTo>
                    <a:pt x="0" y="190"/>
                  </a:lnTo>
                  <a:lnTo>
                    <a:pt x="14" y="204"/>
                  </a:lnTo>
                  <a:lnTo>
                    <a:pt x="205"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3"/>
            <p:cNvSpPr/>
            <p:nvPr/>
          </p:nvSpPr>
          <p:spPr>
            <a:xfrm>
              <a:off x="6854026" y="2587959"/>
              <a:ext cx="9907" cy="9810"/>
            </a:xfrm>
            <a:custGeom>
              <a:avLst/>
              <a:gdLst/>
              <a:ahLst/>
              <a:cxnLst/>
              <a:rect l="l" t="t" r="r" b="b"/>
              <a:pathLst>
                <a:path w="206" h="204" extrusionOk="0">
                  <a:moveTo>
                    <a:pt x="191" y="0"/>
                  </a:moveTo>
                  <a:lnTo>
                    <a:pt x="0" y="190"/>
                  </a:lnTo>
                  <a:lnTo>
                    <a:pt x="14" y="204"/>
                  </a:lnTo>
                  <a:lnTo>
                    <a:pt x="205"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3"/>
            <p:cNvSpPr/>
            <p:nvPr/>
          </p:nvSpPr>
          <p:spPr>
            <a:xfrm>
              <a:off x="6867107" y="2595942"/>
              <a:ext cx="9907" cy="9810"/>
            </a:xfrm>
            <a:custGeom>
              <a:avLst/>
              <a:gdLst/>
              <a:ahLst/>
              <a:cxnLst/>
              <a:rect l="l" t="t" r="r" b="b"/>
              <a:pathLst>
                <a:path w="206" h="204"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3"/>
            <p:cNvSpPr/>
            <p:nvPr/>
          </p:nvSpPr>
          <p:spPr>
            <a:xfrm>
              <a:off x="6879803" y="2603108"/>
              <a:ext cx="9907" cy="9858"/>
            </a:xfrm>
            <a:custGeom>
              <a:avLst/>
              <a:gdLst/>
              <a:ahLst/>
              <a:cxnLst/>
              <a:rect l="l" t="t" r="r" b="b"/>
              <a:pathLst>
                <a:path w="206" h="205"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3"/>
            <p:cNvSpPr/>
            <p:nvPr/>
          </p:nvSpPr>
          <p:spPr>
            <a:xfrm>
              <a:off x="6892114" y="2609408"/>
              <a:ext cx="9810" cy="9810"/>
            </a:xfrm>
            <a:custGeom>
              <a:avLst/>
              <a:gdLst/>
              <a:ahLst/>
              <a:cxnLst/>
              <a:rect l="l" t="t" r="r" b="b"/>
              <a:pathLst>
                <a:path w="204" h="204" extrusionOk="0">
                  <a:moveTo>
                    <a:pt x="190" y="0"/>
                  </a:moveTo>
                  <a:lnTo>
                    <a:pt x="0" y="190"/>
                  </a:lnTo>
                  <a:lnTo>
                    <a:pt x="13" y="204"/>
                  </a:lnTo>
                  <a:lnTo>
                    <a:pt x="204" y="14"/>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3"/>
            <p:cNvSpPr/>
            <p:nvPr/>
          </p:nvSpPr>
          <p:spPr>
            <a:xfrm>
              <a:off x="6905194" y="2617391"/>
              <a:ext cx="9810" cy="9810"/>
            </a:xfrm>
            <a:custGeom>
              <a:avLst/>
              <a:gdLst/>
              <a:ahLst/>
              <a:cxnLst/>
              <a:rect l="l" t="t" r="r" b="b"/>
              <a:pathLst>
                <a:path w="204" h="204" extrusionOk="0">
                  <a:moveTo>
                    <a:pt x="191" y="0"/>
                  </a:moveTo>
                  <a:lnTo>
                    <a:pt x="0" y="190"/>
                  </a:lnTo>
                  <a:lnTo>
                    <a:pt x="14" y="204"/>
                  </a:lnTo>
                  <a:lnTo>
                    <a:pt x="204" y="14"/>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3"/>
            <p:cNvSpPr/>
            <p:nvPr/>
          </p:nvSpPr>
          <p:spPr>
            <a:xfrm>
              <a:off x="6917890" y="2628596"/>
              <a:ext cx="5771" cy="5771"/>
            </a:xfrm>
            <a:custGeom>
              <a:avLst/>
              <a:gdLst/>
              <a:ahLst/>
              <a:cxnLst/>
              <a:rect l="l" t="t" r="r" b="b"/>
              <a:pathLst>
                <a:path w="120" h="120" extrusionOk="0">
                  <a:moveTo>
                    <a:pt x="106" y="0"/>
                  </a:moveTo>
                  <a:lnTo>
                    <a:pt x="0" y="106"/>
                  </a:lnTo>
                  <a:lnTo>
                    <a:pt x="14" y="120"/>
                  </a:lnTo>
                  <a:lnTo>
                    <a:pt x="120" y="14"/>
                  </a:lnTo>
                  <a:lnTo>
                    <a:pt x="1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3"/>
            <p:cNvSpPr/>
            <p:nvPr/>
          </p:nvSpPr>
          <p:spPr>
            <a:xfrm>
              <a:off x="6994403" y="2666588"/>
              <a:ext cx="9089" cy="8945"/>
            </a:xfrm>
            <a:custGeom>
              <a:avLst/>
              <a:gdLst/>
              <a:ahLst/>
              <a:cxnLst/>
              <a:rect l="l" t="t" r="r" b="b"/>
              <a:pathLst>
                <a:path w="189" h="186" extrusionOk="0">
                  <a:moveTo>
                    <a:pt x="175" y="1"/>
                  </a:moveTo>
                  <a:lnTo>
                    <a:pt x="1" y="171"/>
                  </a:lnTo>
                  <a:lnTo>
                    <a:pt x="15" y="185"/>
                  </a:lnTo>
                  <a:lnTo>
                    <a:pt x="189" y="15"/>
                  </a:lnTo>
                  <a:lnTo>
                    <a:pt x="1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3"/>
            <p:cNvSpPr/>
            <p:nvPr/>
          </p:nvSpPr>
          <p:spPr>
            <a:xfrm>
              <a:off x="7006281" y="2673705"/>
              <a:ext cx="9858" cy="9810"/>
            </a:xfrm>
            <a:custGeom>
              <a:avLst/>
              <a:gdLst/>
              <a:ahLst/>
              <a:cxnLst/>
              <a:rect l="l" t="t" r="r" b="b"/>
              <a:pathLst>
                <a:path w="205" h="204" extrusionOk="0">
                  <a:moveTo>
                    <a:pt x="192" y="0"/>
                  </a:moveTo>
                  <a:lnTo>
                    <a:pt x="1" y="190"/>
                  </a:lnTo>
                  <a:lnTo>
                    <a:pt x="15" y="203"/>
                  </a:lnTo>
                  <a:lnTo>
                    <a:pt x="204" y="14"/>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3"/>
            <p:cNvSpPr/>
            <p:nvPr/>
          </p:nvSpPr>
          <p:spPr>
            <a:xfrm>
              <a:off x="7019362" y="2681736"/>
              <a:ext cx="9907" cy="9858"/>
            </a:xfrm>
            <a:custGeom>
              <a:avLst/>
              <a:gdLst/>
              <a:ahLst/>
              <a:cxnLst/>
              <a:rect l="l" t="t" r="r" b="b"/>
              <a:pathLst>
                <a:path w="206" h="205" extrusionOk="0">
                  <a:moveTo>
                    <a:pt x="191" y="1"/>
                  </a:moveTo>
                  <a:lnTo>
                    <a:pt x="0" y="190"/>
                  </a:lnTo>
                  <a:lnTo>
                    <a:pt x="14" y="204"/>
                  </a:lnTo>
                  <a:lnTo>
                    <a:pt x="205" y="15"/>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3"/>
            <p:cNvSpPr/>
            <p:nvPr/>
          </p:nvSpPr>
          <p:spPr>
            <a:xfrm>
              <a:off x="7015226" y="2688854"/>
              <a:ext cx="26738" cy="26546"/>
            </a:xfrm>
            <a:custGeom>
              <a:avLst/>
              <a:gdLst/>
              <a:ahLst/>
              <a:cxnLst/>
              <a:rect l="l" t="t" r="r" b="b"/>
              <a:pathLst>
                <a:path w="556" h="552" extrusionOk="0">
                  <a:moveTo>
                    <a:pt x="541" y="0"/>
                  </a:moveTo>
                  <a:lnTo>
                    <a:pt x="1" y="538"/>
                  </a:lnTo>
                  <a:lnTo>
                    <a:pt x="15" y="552"/>
                  </a:lnTo>
                  <a:lnTo>
                    <a:pt x="555" y="14"/>
                  </a:lnTo>
                  <a:lnTo>
                    <a:pt x="5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3"/>
            <p:cNvSpPr/>
            <p:nvPr/>
          </p:nvSpPr>
          <p:spPr>
            <a:xfrm>
              <a:off x="6989786" y="2726798"/>
              <a:ext cx="33134" cy="32942"/>
            </a:xfrm>
            <a:custGeom>
              <a:avLst/>
              <a:gdLst/>
              <a:ahLst/>
              <a:cxnLst/>
              <a:rect l="l" t="t" r="r" b="b"/>
              <a:pathLst>
                <a:path w="689" h="685" extrusionOk="0">
                  <a:moveTo>
                    <a:pt x="674" y="0"/>
                  </a:moveTo>
                  <a:lnTo>
                    <a:pt x="0" y="671"/>
                  </a:lnTo>
                  <a:lnTo>
                    <a:pt x="14" y="685"/>
                  </a:lnTo>
                  <a:lnTo>
                    <a:pt x="688" y="14"/>
                  </a:lnTo>
                  <a:lnTo>
                    <a:pt x="6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3"/>
            <p:cNvSpPr/>
            <p:nvPr/>
          </p:nvSpPr>
          <p:spPr>
            <a:xfrm>
              <a:off x="6970886" y="2772099"/>
              <a:ext cx="27027" cy="26882"/>
            </a:xfrm>
            <a:custGeom>
              <a:avLst/>
              <a:gdLst/>
              <a:ahLst/>
              <a:cxnLst/>
              <a:rect l="l" t="t" r="r" b="b"/>
              <a:pathLst>
                <a:path w="562" h="559" extrusionOk="0">
                  <a:moveTo>
                    <a:pt x="547" y="1"/>
                  </a:moveTo>
                  <a:lnTo>
                    <a:pt x="1" y="544"/>
                  </a:lnTo>
                  <a:lnTo>
                    <a:pt x="15" y="558"/>
                  </a:lnTo>
                  <a:lnTo>
                    <a:pt x="561" y="15"/>
                  </a:ln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3"/>
            <p:cNvSpPr/>
            <p:nvPr/>
          </p:nvSpPr>
          <p:spPr>
            <a:xfrm>
              <a:off x="6296174" y="2291767"/>
              <a:ext cx="408621" cy="218810"/>
            </a:xfrm>
            <a:custGeom>
              <a:avLst/>
              <a:gdLst/>
              <a:ahLst/>
              <a:cxnLst/>
              <a:rect l="l" t="t" r="r" b="b"/>
              <a:pathLst>
                <a:path w="8497" h="4550" extrusionOk="0">
                  <a:moveTo>
                    <a:pt x="922" y="72"/>
                  </a:moveTo>
                  <a:lnTo>
                    <a:pt x="8426" y="4298"/>
                  </a:lnTo>
                  <a:lnTo>
                    <a:pt x="8326" y="4478"/>
                  </a:lnTo>
                  <a:lnTo>
                    <a:pt x="999" y="353"/>
                  </a:lnTo>
                  <a:lnTo>
                    <a:pt x="251" y="1684"/>
                  </a:lnTo>
                  <a:lnTo>
                    <a:pt x="71" y="1582"/>
                  </a:lnTo>
                  <a:lnTo>
                    <a:pt x="922" y="72"/>
                  </a:lnTo>
                  <a:close/>
                  <a:moveTo>
                    <a:pt x="901" y="1"/>
                  </a:moveTo>
                  <a:lnTo>
                    <a:pt x="1" y="1602"/>
                  </a:lnTo>
                  <a:lnTo>
                    <a:pt x="271" y="1754"/>
                  </a:lnTo>
                  <a:lnTo>
                    <a:pt x="1019" y="425"/>
                  </a:lnTo>
                  <a:lnTo>
                    <a:pt x="8344" y="4549"/>
                  </a:lnTo>
                  <a:lnTo>
                    <a:pt x="8496" y="4279"/>
                  </a:lnTo>
                  <a:lnTo>
                    <a:pt x="9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3"/>
            <p:cNvSpPr/>
            <p:nvPr/>
          </p:nvSpPr>
          <p:spPr>
            <a:xfrm>
              <a:off x="6336089" y="2294171"/>
              <a:ext cx="5915" cy="6396"/>
            </a:xfrm>
            <a:custGeom>
              <a:avLst/>
              <a:gdLst/>
              <a:ahLst/>
              <a:cxnLst/>
              <a:rect l="l" t="t" r="r" b="b"/>
              <a:pathLst>
                <a:path w="123" h="133" extrusionOk="0">
                  <a:moveTo>
                    <a:pt x="106" y="1"/>
                  </a:moveTo>
                  <a:lnTo>
                    <a:pt x="34" y="71"/>
                  </a:lnTo>
                  <a:lnTo>
                    <a:pt x="0" y="133"/>
                  </a:lnTo>
                  <a:lnTo>
                    <a:pt x="123" y="10"/>
                  </a:lnTo>
                  <a:lnTo>
                    <a:pt x="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3"/>
            <p:cNvSpPr/>
            <p:nvPr/>
          </p:nvSpPr>
          <p:spPr>
            <a:xfrm>
              <a:off x="6310745" y="2301289"/>
              <a:ext cx="43954" cy="44147"/>
            </a:xfrm>
            <a:custGeom>
              <a:avLst/>
              <a:gdLst/>
              <a:ahLst/>
              <a:cxnLst/>
              <a:rect l="l" t="t" r="r" b="b"/>
              <a:pathLst>
                <a:path w="914" h="918" extrusionOk="0">
                  <a:moveTo>
                    <a:pt x="897" y="0"/>
                  </a:moveTo>
                  <a:lnTo>
                    <a:pt x="36" y="854"/>
                  </a:lnTo>
                  <a:lnTo>
                    <a:pt x="1" y="918"/>
                  </a:lnTo>
                  <a:lnTo>
                    <a:pt x="1" y="918"/>
                  </a:lnTo>
                  <a:lnTo>
                    <a:pt x="675" y="247"/>
                  </a:lnTo>
                  <a:lnTo>
                    <a:pt x="723" y="201"/>
                  </a:lnTo>
                  <a:lnTo>
                    <a:pt x="914" y="11"/>
                  </a:lnTo>
                  <a:lnTo>
                    <a:pt x="8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3"/>
            <p:cNvSpPr/>
            <p:nvPr/>
          </p:nvSpPr>
          <p:spPr>
            <a:xfrm>
              <a:off x="6303195" y="2355054"/>
              <a:ext cx="16495" cy="16783"/>
            </a:xfrm>
            <a:custGeom>
              <a:avLst/>
              <a:gdLst/>
              <a:ahLst/>
              <a:cxnLst/>
              <a:rect l="l" t="t" r="r" b="b"/>
              <a:pathLst>
                <a:path w="343" h="349" extrusionOk="0">
                  <a:moveTo>
                    <a:pt x="342" y="0"/>
                  </a:moveTo>
                  <a:lnTo>
                    <a:pt x="1" y="339"/>
                  </a:lnTo>
                  <a:lnTo>
                    <a:pt x="18" y="348"/>
                  </a:lnTo>
                  <a:lnTo>
                    <a:pt x="307" y="62"/>
                  </a:lnTo>
                  <a:lnTo>
                    <a:pt x="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3"/>
            <p:cNvSpPr/>
            <p:nvPr/>
          </p:nvSpPr>
          <p:spPr>
            <a:xfrm>
              <a:off x="6357345" y="2308454"/>
              <a:ext cx="10051" cy="9618"/>
            </a:xfrm>
            <a:custGeom>
              <a:avLst/>
              <a:gdLst/>
              <a:ahLst/>
              <a:cxnLst/>
              <a:rect l="l" t="t" r="r" b="b"/>
              <a:pathLst>
                <a:path w="209" h="200" extrusionOk="0">
                  <a:moveTo>
                    <a:pt x="190" y="0"/>
                  </a:moveTo>
                  <a:lnTo>
                    <a:pt x="1" y="190"/>
                  </a:lnTo>
                  <a:lnTo>
                    <a:pt x="18" y="199"/>
                  </a:lnTo>
                  <a:lnTo>
                    <a:pt x="209" y="10"/>
                  </a:lnTo>
                  <a:lnTo>
                    <a:pt x="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3"/>
            <p:cNvSpPr/>
            <p:nvPr/>
          </p:nvSpPr>
          <p:spPr>
            <a:xfrm>
              <a:off x="6369993" y="2315620"/>
              <a:ext cx="10099" cy="9618"/>
            </a:xfrm>
            <a:custGeom>
              <a:avLst/>
              <a:gdLst/>
              <a:ahLst/>
              <a:cxnLst/>
              <a:rect l="l" t="t" r="r" b="b"/>
              <a:pathLst>
                <a:path w="210" h="200" extrusionOk="0">
                  <a:moveTo>
                    <a:pt x="191" y="0"/>
                  </a:moveTo>
                  <a:lnTo>
                    <a:pt x="0" y="190"/>
                  </a:lnTo>
                  <a:lnTo>
                    <a:pt x="19" y="199"/>
                  </a:lnTo>
                  <a:lnTo>
                    <a:pt x="210" y="10"/>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3"/>
            <p:cNvSpPr/>
            <p:nvPr/>
          </p:nvSpPr>
          <p:spPr>
            <a:xfrm>
              <a:off x="6382689" y="2322689"/>
              <a:ext cx="10099" cy="9714"/>
            </a:xfrm>
            <a:custGeom>
              <a:avLst/>
              <a:gdLst/>
              <a:ahLst/>
              <a:cxnLst/>
              <a:rect l="l" t="t" r="r" b="b"/>
              <a:pathLst>
                <a:path w="210" h="202" extrusionOk="0">
                  <a:moveTo>
                    <a:pt x="191" y="1"/>
                  </a:moveTo>
                  <a:lnTo>
                    <a:pt x="0" y="190"/>
                  </a:lnTo>
                  <a:lnTo>
                    <a:pt x="19" y="201"/>
                  </a:lnTo>
                  <a:lnTo>
                    <a:pt x="210" y="12"/>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3"/>
            <p:cNvSpPr/>
            <p:nvPr/>
          </p:nvSpPr>
          <p:spPr>
            <a:xfrm>
              <a:off x="6395337" y="2329855"/>
              <a:ext cx="10147" cy="9618"/>
            </a:xfrm>
            <a:custGeom>
              <a:avLst/>
              <a:gdLst/>
              <a:ahLst/>
              <a:cxnLst/>
              <a:rect l="l" t="t" r="r" b="b"/>
              <a:pathLst>
                <a:path w="211" h="200" extrusionOk="0">
                  <a:moveTo>
                    <a:pt x="192" y="1"/>
                  </a:moveTo>
                  <a:lnTo>
                    <a:pt x="1" y="190"/>
                  </a:lnTo>
                  <a:lnTo>
                    <a:pt x="20" y="200"/>
                  </a:lnTo>
                  <a:lnTo>
                    <a:pt x="211" y="10"/>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3"/>
            <p:cNvSpPr/>
            <p:nvPr/>
          </p:nvSpPr>
          <p:spPr>
            <a:xfrm>
              <a:off x="6408033" y="2337020"/>
              <a:ext cx="10099" cy="9618"/>
            </a:xfrm>
            <a:custGeom>
              <a:avLst/>
              <a:gdLst/>
              <a:ahLst/>
              <a:cxnLst/>
              <a:rect l="l" t="t" r="r" b="b"/>
              <a:pathLst>
                <a:path w="210" h="200" extrusionOk="0">
                  <a:moveTo>
                    <a:pt x="192" y="1"/>
                  </a:moveTo>
                  <a:lnTo>
                    <a:pt x="1" y="190"/>
                  </a:lnTo>
                  <a:lnTo>
                    <a:pt x="20" y="200"/>
                  </a:lnTo>
                  <a:lnTo>
                    <a:pt x="209" y="10"/>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3"/>
            <p:cNvSpPr/>
            <p:nvPr/>
          </p:nvSpPr>
          <p:spPr>
            <a:xfrm>
              <a:off x="6420729" y="2344138"/>
              <a:ext cx="10099" cy="9666"/>
            </a:xfrm>
            <a:custGeom>
              <a:avLst/>
              <a:gdLst/>
              <a:ahLst/>
              <a:cxnLst/>
              <a:rect l="l" t="t" r="r" b="b"/>
              <a:pathLst>
                <a:path w="210" h="201" extrusionOk="0">
                  <a:moveTo>
                    <a:pt x="192" y="1"/>
                  </a:moveTo>
                  <a:lnTo>
                    <a:pt x="1" y="190"/>
                  </a:lnTo>
                  <a:lnTo>
                    <a:pt x="18" y="201"/>
                  </a:lnTo>
                  <a:lnTo>
                    <a:pt x="209" y="11"/>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3"/>
            <p:cNvSpPr/>
            <p:nvPr/>
          </p:nvSpPr>
          <p:spPr>
            <a:xfrm>
              <a:off x="6433425" y="2351303"/>
              <a:ext cx="10051" cy="9618"/>
            </a:xfrm>
            <a:custGeom>
              <a:avLst/>
              <a:gdLst/>
              <a:ahLst/>
              <a:cxnLst/>
              <a:rect l="l" t="t" r="r" b="b"/>
              <a:pathLst>
                <a:path w="209" h="200" extrusionOk="0">
                  <a:moveTo>
                    <a:pt x="192" y="1"/>
                  </a:moveTo>
                  <a:lnTo>
                    <a:pt x="1" y="190"/>
                  </a:lnTo>
                  <a:lnTo>
                    <a:pt x="18" y="199"/>
                  </a:lnTo>
                  <a:lnTo>
                    <a:pt x="209" y="10"/>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3"/>
            <p:cNvSpPr/>
            <p:nvPr/>
          </p:nvSpPr>
          <p:spPr>
            <a:xfrm>
              <a:off x="6446121" y="2358469"/>
              <a:ext cx="10051" cy="9618"/>
            </a:xfrm>
            <a:custGeom>
              <a:avLst/>
              <a:gdLst/>
              <a:ahLst/>
              <a:cxnLst/>
              <a:rect l="l" t="t" r="r" b="b"/>
              <a:pathLst>
                <a:path w="209" h="200" extrusionOk="0">
                  <a:moveTo>
                    <a:pt x="192" y="1"/>
                  </a:moveTo>
                  <a:lnTo>
                    <a:pt x="1" y="190"/>
                  </a:lnTo>
                  <a:lnTo>
                    <a:pt x="18" y="199"/>
                  </a:lnTo>
                  <a:lnTo>
                    <a:pt x="209" y="10"/>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3"/>
            <p:cNvSpPr/>
            <p:nvPr/>
          </p:nvSpPr>
          <p:spPr>
            <a:xfrm>
              <a:off x="6458817" y="2365586"/>
              <a:ext cx="10051" cy="9666"/>
            </a:xfrm>
            <a:custGeom>
              <a:avLst/>
              <a:gdLst/>
              <a:ahLst/>
              <a:cxnLst/>
              <a:rect l="l" t="t" r="r" b="b"/>
              <a:pathLst>
                <a:path w="209" h="201" extrusionOk="0">
                  <a:moveTo>
                    <a:pt x="192" y="0"/>
                  </a:moveTo>
                  <a:lnTo>
                    <a:pt x="1" y="190"/>
                  </a:lnTo>
                  <a:lnTo>
                    <a:pt x="18" y="200"/>
                  </a:lnTo>
                  <a:lnTo>
                    <a:pt x="209" y="11"/>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3"/>
            <p:cNvSpPr/>
            <p:nvPr/>
          </p:nvSpPr>
          <p:spPr>
            <a:xfrm>
              <a:off x="6471512" y="2372752"/>
              <a:ext cx="10051" cy="9570"/>
            </a:xfrm>
            <a:custGeom>
              <a:avLst/>
              <a:gdLst/>
              <a:ahLst/>
              <a:cxnLst/>
              <a:rect l="l" t="t" r="r" b="b"/>
              <a:pathLst>
                <a:path w="209" h="199" extrusionOk="0">
                  <a:moveTo>
                    <a:pt x="192" y="0"/>
                  </a:moveTo>
                  <a:lnTo>
                    <a:pt x="1" y="190"/>
                  </a:lnTo>
                  <a:lnTo>
                    <a:pt x="18" y="199"/>
                  </a:lnTo>
                  <a:lnTo>
                    <a:pt x="209" y="10"/>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3"/>
            <p:cNvSpPr/>
            <p:nvPr/>
          </p:nvSpPr>
          <p:spPr>
            <a:xfrm>
              <a:off x="6484208" y="2379917"/>
              <a:ext cx="10051" cy="9618"/>
            </a:xfrm>
            <a:custGeom>
              <a:avLst/>
              <a:gdLst/>
              <a:ahLst/>
              <a:cxnLst/>
              <a:rect l="l" t="t" r="r" b="b"/>
              <a:pathLst>
                <a:path w="209" h="200" extrusionOk="0">
                  <a:moveTo>
                    <a:pt x="192" y="0"/>
                  </a:moveTo>
                  <a:lnTo>
                    <a:pt x="1" y="190"/>
                  </a:lnTo>
                  <a:lnTo>
                    <a:pt x="18" y="199"/>
                  </a:lnTo>
                  <a:lnTo>
                    <a:pt x="209" y="10"/>
                  </a:lnTo>
                  <a:lnTo>
                    <a:pt x="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3"/>
            <p:cNvSpPr/>
            <p:nvPr/>
          </p:nvSpPr>
          <p:spPr>
            <a:xfrm>
              <a:off x="6496904" y="2386987"/>
              <a:ext cx="10051" cy="9714"/>
            </a:xfrm>
            <a:custGeom>
              <a:avLst/>
              <a:gdLst/>
              <a:ahLst/>
              <a:cxnLst/>
              <a:rect l="l" t="t" r="r" b="b"/>
              <a:pathLst>
                <a:path w="209" h="202" extrusionOk="0">
                  <a:moveTo>
                    <a:pt x="190" y="1"/>
                  </a:moveTo>
                  <a:lnTo>
                    <a:pt x="1" y="190"/>
                  </a:lnTo>
                  <a:lnTo>
                    <a:pt x="18" y="201"/>
                  </a:lnTo>
                  <a:lnTo>
                    <a:pt x="209" y="12"/>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3"/>
            <p:cNvSpPr/>
            <p:nvPr/>
          </p:nvSpPr>
          <p:spPr>
            <a:xfrm>
              <a:off x="6509600" y="2394152"/>
              <a:ext cx="10051" cy="9618"/>
            </a:xfrm>
            <a:custGeom>
              <a:avLst/>
              <a:gdLst/>
              <a:ahLst/>
              <a:cxnLst/>
              <a:rect l="l" t="t" r="r" b="b"/>
              <a:pathLst>
                <a:path w="209" h="200" extrusionOk="0">
                  <a:moveTo>
                    <a:pt x="190" y="1"/>
                  </a:moveTo>
                  <a:lnTo>
                    <a:pt x="1" y="190"/>
                  </a:lnTo>
                  <a:lnTo>
                    <a:pt x="18" y="200"/>
                  </a:lnTo>
                  <a:lnTo>
                    <a:pt x="209" y="10"/>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3"/>
            <p:cNvSpPr/>
            <p:nvPr/>
          </p:nvSpPr>
          <p:spPr>
            <a:xfrm>
              <a:off x="6522248" y="2401318"/>
              <a:ext cx="10051" cy="9618"/>
            </a:xfrm>
            <a:custGeom>
              <a:avLst/>
              <a:gdLst/>
              <a:ahLst/>
              <a:cxnLst/>
              <a:rect l="l" t="t" r="r" b="b"/>
              <a:pathLst>
                <a:path w="209" h="200" extrusionOk="0">
                  <a:moveTo>
                    <a:pt x="191" y="1"/>
                  </a:moveTo>
                  <a:lnTo>
                    <a:pt x="0" y="190"/>
                  </a:lnTo>
                  <a:lnTo>
                    <a:pt x="19" y="200"/>
                  </a:lnTo>
                  <a:lnTo>
                    <a:pt x="208"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3"/>
            <p:cNvSpPr/>
            <p:nvPr/>
          </p:nvSpPr>
          <p:spPr>
            <a:xfrm>
              <a:off x="6534944" y="2408435"/>
              <a:ext cx="10051" cy="9666"/>
            </a:xfrm>
            <a:custGeom>
              <a:avLst/>
              <a:gdLst/>
              <a:ahLst/>
              <a:cxnLst/>
              <a:rect l="l" t="t" r="r" b="b"/>
              <a:pathLst>
                <a:path w="209" h="201" extrusionOk="0">
                  <a:moveTo>
                    <a:pt x="191" y="0"/>
                  </a:moveTo>
                  <a:lnTo>
                    <a:pt x="0" y="190"/>
                  </a:lnTo>
                  <a:lnTo>
                    <a:pt x="19" y="201"/>
                  </a:lnTo>
                  <a:lnTo>
                    <a:pt x="208" y="11"/>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3"/>
            <p:cNvSpPr/>
            <p:nvPr/>
          </p:nvSpPr>
          <p:spPr>
            <a:xfrm>
              <a:off x="6547640" y="2415601"/>
              <a:ext cx="10051" cy="9618"/>
            </a:xfrm>
            <a:custGeom>
              <a:avLst/>
              <a:gdLst/>
              <a:ahLst/>
              <a:cxnLst/>
              <a:rect l="l" t="t" r="r" b="b"/>
              <a:pathLst>
                <a:path w="209" h="200" extrusionOk="0">
                  <a:moveTo>
                    <a:pt x="191" y="1"/>
                  </a:moveTo>
                  <a:lnTo>
                    <a:pt x="0" y="190"/>
                  </a:lnTo>
                  <a:lnTo>
                    <a:pt x="17" y="199"/>
                  </a:lnTo>
                  <a:lnTo>
                    <a:pt x="208"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3"/>
            <p:cNvSpPr/>
            <p:nvPr/>
          </p:nvSpPr>
          <p:spPr>
            <a:xfrm>
              <a:off x="6560336" y="2422766"/>
              <a:ext cx="10051" cy="9618"/>
            </a:xfrm>
            <a:custGeom>
              <a:avLst/>
              <a:gdLst/>
              <a:ahLst/>
              <a:cxnLst/>
              <a:rect l="l" t="t" r="r" b="b"/>
              <a:pathLst>
                <a:path w="209" h="200" extrusionOk="0">
                  <a:moveTo>
                    <a:pt x="191" y="1"/>
                  </a:moveTo>
                  <a:lnTo>
                    <a:pt x="0" y="190"/>
                  </a:lnTo>
                  <a:lnTo>
                    <a:pt x="17" y="199"/>
                  </a:lnTo>
                  <a:lnTo>
                    <a:pt x="208"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3"/>
            <p:cNvSpPr/>
            <p:nvPr/>
          </p:nvSpPr>
          <p:spPr>
            <a:xfrm>
              <a:off x="6573032" y="2429884"/>
              <a:ext cx="10051" cy="9666"/>
            </a:xfrm>
            <a:custGeom>
              <a:avLst/>
              <a:gdLst/>
              <a:ahLst/>
              <a:cxnLst/>
              <a:rect l="l" t="t" r="r" b="b"/>
              <a:pathLst>
                <a:path w="209" h="201" extrusionOk="0">
                  <a:moveTo>
                    <a:pt x="191" y="0"/>
                  </a:moveTo>
                  <a:lnTo>
                    <a:pt x="0" y="191"/>
                  </a:lnTo>
                  <a:lnTo>
                    <a:pt x="17" y="200"/>
                  </a:lnTo>
                  <a:lnTo>
                    <a:pt x="208" y="11"/>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3"/>
            <p:cNvSpPr/>
            <p:nvPr/>
          </p:nvSpPr>
          <p:spPr>
            <a:xfrm>
              <a:off x="6585728" y="2437049"/>
              <a:ext cx="10051" cy="9666"/>
            </a:xfrm>
            <a:custGeom>
              <a:avLst/>
              <a:gdLst/>
              <a:ahLst/>
              <a:cxnLst/>
              <a:rect l="l" t="t" r="r" b="b"/>
              <a:pathLst>
                <a:path w="209" h="201" extrusionOk="0">
                  <a:moveTo>
                    <a:pt x="191" y="0"/>
                  </a:moveTo>
                  <a:lnTo>
                    <a:pt x="0" y="190"/>
                  </a:lnTo>
                  <a:lnTo>
                    <a:pt x="17" y="201"/>
                  </a:lnTo>
                  <a:lnTo>
                    <a:pt x="208" y="11"/>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3"/>
            <p:cNvSpPr/>
            <p:nvPr/>
          </p:nvSpPr>
          <p:spPr>
            <a:xfrm>
              <a:off x="6598424" y="2444215"/>
              <a:ext cx="10051" cy="9618"/>
            </a:xfrm>
            <a:custGeom>
              <a:avLst/>
              <a:gdLst/>
              <a:ahLst/>
              <a:cxnLst/>
              <a:rect l="l" t="t" r="r" b="b"/>
              <a:pathLst>
                <a:path w="209" h="200" extrusionOk="0">
                  <a:moveTo>
                    <a:pt x="191" y="0"/>
                  </a:moveTo>
                  <a:lnTo>
                    <a:pt x="0" y="190"/>
                  </a:lnTo>
                  <a:lnTo>
                    <a:pt x="17" y="199"/>
                  </a:lnTo>
                  <a:lnTo>
                    <a:pt x="208" y="10"/>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3"/>
            <p:cNvSpPr/>
            <p:nvPr/>
          </p:nvSpPr>
          <p:spPr>
            <a:xfrm>
              <a:off x="6611120" y="2451381"/>
              <a:ext cx="10051" cy="9618"/>
            </a:xfrm>
            <a:custGeom>
              <a:avLst/>
              <a:gdLst/>
              <a:ahLst/>
              <a:cxnLst/>
              <a:rect l="l" t="t" r="r" b="b"/>
              <a:pathLst>
                <a:path w="209" h="200" extrusionOk="0">
                  <a:moveTo>
                    <a:pt x="191" y="0"/>
                  </a:moveTo>
                  <a:lnTo>
                    <a:pt x="0" y="190"/>
                  </a:lnTo>
                  <a:lnTo>
                    <a:pt x="17" y="199"/>
                  </a:lnTo>
                  <a:lnTo>
                    <a:pt x="208" y="10"/>
                  </a:lnTo>
                  <a:lnTo>
                    <a:pt x="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3"/>
            <p:cNvSpPr/>
            <p:nvPr/>
          </p:nvSpPr>
          <p:spPr>
            <a:xfrm>
              <a:off x="6623816" y="2458450"/>
              <a:ext cx="10051" cy="9714"/>
            </a:xfrm>
            <a:custGeom>
              <a:avLst/>
              <a:gdLst/>
              <a:ahLst/>
              <a:cxnLst/>
              <a:rect l="l" t="t" r="r" b="b"/>
              <a:pathLst>
                <a:path w="209" h="202" extrusionOk="0">
                  <a:moveTo>
                    <a:pt x="190" y="1"/>
                  </a:moveTo>
                  <a:lnTo>
                    <a:pt x="0" y="190"/>
                  </a:lnTo>
                  <a:lnTo>
                    <a:pt x="17" y="201"/>
                  </a:lnTo>
                  <a:lnTo>
                    <a:pt x="208" y="12"/>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3"/>
            <p:cNvSpPr/>
            <p:nvPr/>
          </p:nvSpPr>
          <p:spPr>
            <a:xfrm>
              <a:off x="6636512" y="2465616"/>
              <a:ext cx="10051" cy="9618"/>
            </a:xfrm>
            <a:custGeom>
              <a:avLst/>
              <a:gdLst/>
              <a:ahLst/>
              <a:cxnLst/>
              <a:rect l="l" t="t" r="r" b="b"/>
              <a:pathLst>
                <a:path w="209" h="200" extrusionOk="0">
                  <a:moveTo>
                    <a:pt x="189" y="1"/>
                  </a:moveTo>
                  <a:lnTo>
                    <a:pt x="0" y="190"/>
                  </a:lnTo>
                  <a:lnTo>
                    <a:pt x="17" y="200"/>
                  </a:lnTo>
                  <a:lnTo>
                    <a:pt x="208" y="10"/>
                  </a:lnTo>
                  <a:lnTo>
                    <a:pt x="1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3"/>
            <p:cNvSpPr/>
            <p:nvPr/>
          </p:nvSpPr>
          <p:spPr>
            <a:xfrm>
              <a:off x="6649111" y="2472781"/>
              <a:ext cx="10147" cy="9618"/>
            </a:xfrm>
            <a:custGeom>
              <a:avLst/>
              <a:gdLst/>
              <a:ahLst/>
              <a:cxnLst/>
              <a:rect l="l" t="t" r="r" b="b"/>
              <a:pathLst>
                <a:path w="211" h="200" extrusionOk="0">
                  <a:moveTo>
                    <a:pt x="191" y="1"/>
                  </a:moveTo>
                  <a:lnTo>
                    <a:pt x="0" y="190"/>
                  </a:lnTo>
                  <a:lnTo>
                    <a:pt x="19" y="200"/>
                  </a:lnTo>
                  <a:lnTo>
                    <a:pt x="210"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3"/>
            <p:cNvSpPr/>
            <p:nvPr/>
          </p:nvSpPr>
          <p:spPr>
            <a:xfrm>
              <a:off x="6661807" y="2479899"/>
              <a:ext cx="10147" cy="9666"/>
            </a:xfrm>
            <a:custGeom>
              <a:avLst/>
              <a:gdLst/>
              <a:ahLst/>
              <a:cxnLst/>
              <a:rect l="l" t="t" r="r" b="b"/>
              <a:pathLst>
                <a:path w="211" h="201" extrusionOk="0">
                  <a:moveTo>
                    <a:pt x="191" y="1"/>
                  </a:moveTo>
                  <a:lnTo>
                    <a:pt x="0" y="190"/>
                  </a:lnTo>
                  <a:lnTo>
                    <a:pt x="19" y="201"/>
                  </a:lnTo>
                  <a:lnTo>
                    <a:pt x="210" y="11"/>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3"/>
            <p:cNvSpPr/>
            <p:nvPr/>
          </p:nvSpPr>
          <p:spPr>
            <a:xfrm>
              <a:off x="6674503" y="2487064"/>
              <a:ext cx="10051" cy="9618"/>
            </a:xfrm>
            <a:custGeom>
              <a:avLst/>
              <a:gdLst/>
              <a:ahLst/>
              <a:cxnLst/>
              <a:rect l="l" t="t" r="r" b="b"/>
              <a:pathLst>
                <a:path w="209" h="200" extrusionOk="0">
                  <a:moveTo>
                    <a:pt x="191" y="1"/>
                  </a:moveTo>
                  <a:lnTo>
                    <a:pt x="0" y="190"/>
                  </a:lnTo>
                  <a:lnTo>
                    <a:pt x="19" y="199"/>
                  </a:lnTo>
                  <a:lnTo>
                    <a:pt x="209"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3"/>
            <p:cNvSpPr/>
            <p:nvPr/>
          </p:nvSpPr>
          <p:spPr>
            <a:xfrm>
              <a:off x="6687199" y="2494230"/>
              <a:ext cx="10051" cy="9618"/>
            </a:xfrm>
            <a:custGeom>
              <a:avLst/>
              <a:gdLst/>
              <a:ahLst/>
              <a:cxnLst/>
              <a:rect l="l" t="t" r="r" b="b"/>
              <a:pathLst>
                <a:path w="209" h="200" extrusionOk="0">
                  <a:moveTo>
                    <a:pt x="191" y="1"/>
                  </a:moveTo>
                  <a:lnTo>
                    <a:pt x="0" y="190"/>
                  </a:lnTo>
                  <a:lnTo>
                    <a:pt x="19" y="199"/>
                  </a:lnTo>
                  <a:lnTo>
                    <a:pt x="208" y="10"/>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3"/>
            <p:cNvSpPr/>
            <p:nvPr/>
          </p:nvSpPr>
          <p:spPr>
            <a:xfrm>
              <a:off x="6702444" y="2416130"/>
              <a:ext cx="46936" cy="82090"/>
            </a:xfrm>
            <a:custGeom>
              <a:avLst/>
              <a:gdLst/>
              <a:ahLst/>
              <a:cxnLst/>
              <a:rect l="l" t="t" r="r" b="b"/>
              <a:pathLst>
                <a:path w="976" h="1707" extrusionOk="0">
                  <a:moveTo>
                    <a:pt x="954" y="0"/>
                  </a:moveTo>
                  <a:lnTo>
                    <a:pt x="0" y="1695"/>
                  </a:lnTo>
                  <a:lnTo>
                    <a:pt x="22" y="1707"/>
                  </a:lnTo>
                  <a:lnTo>
                    <a:pt x="975" y="14"/>
                  </a:lnTo>
                  <a:lnTo>
                    <a:pt x="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3"/>
            <p:cNvSpPr/>
            <p:nvPr/>
          </p:nvSpPr>
          <p:spPr>
            <a:xfrm>
              <a:off x="6777321" y="2458450"/>
              <a:ext cx="46936" cy="82042"/>
            </a:xfrm>
            <a:custGeom>
              <a:avLst/>
              <a:gdLst/>
              <a:ahLst/>
              <a:cxnLst/>
              <a:rect l="l" t="t" r="r" b="b"/>
              <a:pathLst>
                <a:path w="976" h="1706" extrusionOk="0">
                  <a:moveTo>
                    <a:pt x="954" y="1"/>
                  </a:moveTo>
                  <a:lnTo>
                    <a:pt x="1" y="1693"/>
                  </a:lnTo>
                  <a:lnTo>
                    <a:pt x="24" y="1706"/>
                  </a:lnTo>
                  <a:lnTo>
                    <a:pt x="976" y="13"/>
                  </a:lnTo>
                  <a:lnTo>
                    <a:pt x="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3"/>
            <p:cNvSpPr/>
            <p:nvPr/>
          </p:nvSpPr>
          <p:spPr>
            <a:xfrm>
              <a:off x="5973004" y="2912285"/>
              <a:ext cx="261033" cy="147829"/>
            </a:xfrm>
            <a:custGeom>
              <a:avLst/>
              <a:gdLst/>
              <a:ahLst/>
              <a:cxnLst/>
              <a:rect l="l" t="t" r="r" b="b"/>
              <a:pathLst>
                <a:path w="5428" h="3074" extrusionOk="0">
                  <a:moveTo>
                    <a:pt x="13" y="0"/>
                  </a:moveTo>
                  <a:lnTo>
                    <a:pt x="0" y="24"/>
                  </a:lnTo>
                  <a:lnTo>
                    <a:pt x="5415" y="3073"/>
                  </a:lnTo>
                  <a:lnTo>
                    <a:pt x="5427" y="3052"/>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3"/>
            <p:cNvSpPr/>
            <p:nvPr/>
          </p:nvSpPr>
          <p:spPr>
            <a:xfrm>
              <a:off x="6553603" y="2660913"/>
              <a:ext cx="57371" cy="33134"/>
            </a:xfrm>
            <a:custGeom>
              <a:avLst/>
              <a:gdLst/>
              <a:ahLst/>
              <a:cxnLst/>
              <a:rect l="l" t="t" r="r" b="b"/>
              <a:pathLst>
                <a:path w="1193" h="689" extrusionOk="0">
                  <a:moveTo>
                    <a:pt x="13" y="1"/>
                  </a:moveTo>
                  <a:lnTo>
                    <a:pt x="0" y="24"/>
                  </a:lnTo>
                  <a:lnTo>
                    <a:pt x="1181" y="688"/>
                  </a:lnTo>
                  <a:lnTo>
                    <a:pt x="1193" y="667"/>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3"/>
            <p:cNvSpPr/>
            <p:nvPr/>
          </p:nvSpPr>
          <p:spPr>
            <a:xfrm>
              <a:off x="6645312" y="2498029"/>
              <a:ext cx="221166" cy="125274"/>
            </a:xfrm>
            <a:custGeom>
              <a:avLst/>
              <a:gdLst/>
              <a:ahLst/>
              <a:cxnLst/>
              <a:rect l="l" t="t" r="r" b="b"/>
              <a:pathLst>
                <a:path w="4599" h="2605" extrusionOk="0">
                  <a:moveTo>
                    <a:pt x="13" y="1"/>
                  </a:moveTo>
                  <a:lnTo>
                    <a:pt x="0" y="23"/>
                  </a:lnTo>
                  <a:lnTo>
                    <a:pt x="4584" y="2605"/>
                  </a:lnTo>
                  <a:lnTo>
                    <a:pt x="4598" y="2583"/>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3"/>
            <p:cNvSpPr/>
            <p:nvPr/>
          </p:nvSpPr>
          <p:spPr>
            <a:xfrm>
              <a:off x="6630164" y="2827644"/>
              <a:ext cx="91275" cy="52178"/>
            </a:xfrm>
            <a:custGeom>
              <a:avLst/>
              <a:gdLst/>
              <a:ahLst/>
              <a:cxnLst/>
              <a:rect l="l" t="t" r="r" b="b"/>
              <a:pathLst>
                <a:path w="1898" h="1085" extrusionOk="0">
                  <a:moveTo>
                    <a:pt x="14" y="1"/>
                  </a:moveTo>
                  <a:lnTo>
                    <a:pt x="0" y="24"/>
                  </a:lnTo>
                  <a:lnTo>
                    <a:pt x="1885" y="1085"/>
                  </a:lnTo>
                  <a:lnTo>
                    <a:pt x="1898" y="1063"/>
                  </a:lnTo>
                  <a:lnTo>
                    <a:pt x="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3"/>
            <p:cNvSpPr/>
            <p:nvPr/>
          </p:nvSpPr>
          <p:spPr>
            <a:xfrm>
              <a:off x="6630356" y="2810620"/>
              <a:ext cx="15389" cy="25969"/>
            </a:xfrm>
            <a:custGeom>
              <a:avLst/>
              <a:gdLst/>
              <a:ahLst/>
              <a:cxnLst/>
              <a:rect l="l" t="t" r="r" b="b"/>
              <a:pathLst>
                <a:path w="320" h="540" extrusionOk="0">
                  <a:moveTo>
                    <a:pt x="297" y="1"/>
                  </a:moveTo>
                  <a:lnTo>
                    <a:pt x="1" y="527"/>
                  </a:lnTo>
                  <a:lnTo>
                    <a:pt x="22" y="540"/>
                  </a:lnTo>
                  <a:lnTo>
                    <a:pt x="319" y="13"/>
                  </a:lnTo>
                  <a:lnTo>
                    <a:pt x="2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3"/>
            <p:cNvSpPr/>
            <p:nvPr/>
          </p:nvSpPr>
          <p:spPr>
            <a:xfrm>
              <a:off x="6308822" y="2374387"/>
              <a:ext cx="57468" cy="33038"/>
            </a:xfrm>
            <a:custGeom>
              <a:avLst/>
              <a:gdLst/>
              <a:ahLst/>
              <a:cxnLst/>
              <a:rect l="l" t="t" r="r" b="b"/>
              <a:pathLst>
                <a:path w="1195" h="687" extrusionOk="0">
                  <a:moveTo>
                    <a:pt x="13" y="0"/>
                  </a:moveTo>
                  <a:lnTo>
                    <a:pt x="0" y="22"/>
                  </a:lnTo>
                  <a:lnTo>
                    <a:pt x="1180" y="687"/>
                  </a:lnTo>
                  <a:lnTo>
                    <a:pt x="1194" y="665"/>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3"/>
            <p:cNvSpPr/>
            <p:nvPr/>
          </p:nvSpPr>
          <p:spPr>
            <a:xfrm>
              <a:off x="6351238" y="2336828"/>
              <a:ext cx="41790" cy="72856"/>
            </a:xfrm>
            <a:custGeom>
              <a:avLst/>
              <a:gdLst/>
              <a:ahLst/>
              <a:cxnLst/>
              <a:rect l="l" t="t" r="r" b="b"/>
              <a:pathLst>
                <a:path w="869" h="1515" extrusionOk="0">
                  <a:moveTo>
                    <a:pt x="847" y="0"/>
                  </a:moveTo>
                  <a:lnTo>
                    <a:pt x="0" y="1500"/>
                  </a:lnTo>
                  <a:lnTo>
                    <a:pt x="24" y="1514"/>
                  </a:lnTo>
                  <a:lnTo>
                    <a:pt x="868" y="13"/>
                  </a:lnTo>
                  <a:lnTo>
                    <a:pt x="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3"/>
            <p:cNvSpPr/>
            <p:nvPr/>
          </p:nvSpPr>
          <p:spPr>
            <a:xfrm>
              <a:off x="6336762" y="2422334"/>
              <a:ext cx="207172" cy="366542"/>
            </a:xfrm>
            <a:custGeom>
              <a:avLst/>
              <a:gdLst/>
              <a:ahLst/>
              <a:cxnLst/>
              <a:rect l="l" t="t" r="r" b="b"/>
              <a:pathLst>
                <a:path w="4308" h="7622" extrusionOk="0">
                  <a:moveTo>
                    <a:pt x="4286" y="0"/>
                  </a:moveTo>
                  <a:lnTo>
                    <a:pt x="0" y="7609"/>
                  </a:lnTo>
                  <a:lnTo>
                    <a:pt x="22" y="7622"/>
                  </a:lnTo>
                  <a:lnTo>
                    <a:pt x="4308" y="13"/>
                  </a:lnTo>
                  <a:lnTo>
                    <a:pt x="4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3"/>
            <p:cNvSpPr/>
            <p:nvPr/>
          </p:nvSpPr>
          <p:spPr>
            <a:xfrm>
              <a:off x="6332578" y="2769262"/>
              <a:ext cx="114502" cy="65258"/>
            </a:xfrm>
            <a:custGeom>
              <a:avLst/>
              <a:gdLst/>
              <a:ahLst/>
              <a:cxnLst/>
              <a:rect l="l" t="t" r="r" b="b"/>
              <a:pathLst>
                <a:path w="2381" h="1357" extrusionOk="0">
                  <a:moveTo>
                    <a:pt x="12" y="1"/>
                  </a:moveTo>
                  <a:lnTo>
                    <a:pt x="0" y="24"/>
                  </a:lnTo>
                  <a:lnTo>
                    <a:pt x="2367" y="1356"/>
                  </a:lnTo>
                  <a:lnTo>
                    <a:pt x="2381" y="1335"/>
                  </a:lnTo>
                  <a:lnTo>
                    <a:pt x="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3"/>
            <p:cNvSpPr/>
            <p:nvPr/>
          </p:nvSpPr>
          <p:spPr>
            <a:xfrm>
              <a:off x="6372494" y="2919883"/>
              <a:ext cx="60930" cy="106760"/>
            </a:xfrm>
            <a:custGeom>
              <a:avLst/>
              <a:gdLst/>
              <a:ahLst/>
              <a:cxnLst/>
              <a:rect l="l" t="t" r="r" b="b"/>
              <a:pathLst>
                <a:path w="1267" h="2220" extrusionOk="0">
                  <a:moveTo>
                    <a:pt x="1245" y="1"/>
                  </a:moveTo>
                  <a:lnTo>
                    <a:pt x="1" y="2206"/>
                  </a:lnTo>
                  <a:lnTo>
                    <a:pt x="24" y="2220"/>
                  </a:lnTo>
                  <a:lnTo>
                    <a:pt x="1266" y="13"/>
                  </a:lnTo>
                  <a:lnTo>
                    <a:pt x="12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3"/>
            <p:cNvSpPr/>
            <p:nvPr/>
          </p:nvSpPr>
          <p:spPr>
            <a:xfrm>
              <a:off x="6410389" y="2915170"/>
              <a:ext cx="26594" cy="15822"/>
            </a:xfrm>
            <a:custGeom>
              <a:avLst/>
              <a:gdLst/>
              <a:ahLst/>
              <a:cxnLst/>
              <a:rect l="l" t="t" r="r" b="b"/>
              <a:pathLst>
                <a:path w="553" h="329" extrusionOk="0">
                  <a:moveTo>
                    <a:pt x="13" y="1"/>
                  </a:moveTo>
                  <a:lnTo>
                    <a:pt x="0" y="24"/>
                  </a:lnTo>
                  <a:lnTo>
                    <a:pt x="540" y="329"/>
                  </a:lnTo>
                  <a:lnTo>
                    <a:pt x="553" y="305"/>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3"/>
            <p:cNvSpPr/>
            <p:nvPr/>
          </p:nvSpPr>
          <p:spPr>
            <a:xfrm>
              <a:off x="6624633" y="2888528"/>
              <a:ext cx="158553" cy="280076"/>
            </a:xfrm>
            <a:custGeom>
              <a:avLst/>
              <a:gdLst/>
              <a:ahLst/>
              <a:cxnLst/>
              <a:rect l="l" t="t" r="r" b="b"/>
              <a:pathLst>
                <a:path w="3297" h="5824" extrusionOk="0">
                  <a:moveTo>
                    <a:pt x="3273" y="1"/>
                  </a:moveTo>
                  <a:lnTo>
                    <a:pt x="0" y="5811"/>
                  </a:lnTo>
                  <a:lnTo>
                    <a:pt x="23" y="5824"/>
                  </a:lnTo>
                  <a:lnTo>
                    <a:pt x="3297" y="14"/>
                  </a:lnTo>
                  <a:lnTo>
                    <a:pt x="3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3"/>
            <p:cNvSpPr/>
            <p:nvPr/>
          </p:nvSpPr>
          <p:spPr>
            <a:xfrm>
              <a:off x="6615063" y="3067474"/>
              <a:ext cx="70067" cy="40203"/>
            </a:xfrm>
            <a:custGeom>
              <a:avLst/>
              <a:gdLst/>
              <a:ahLst/>
              <a:cxnLst/>
              <a:rect l="l" t="t" r="r" b="b"/>
              <a:pathLst>
                <a:path w="1457" h="836" extrusionOk="0">
                  <a:moveTo>
                    <a:pt x="13" y="0"/>
                  </a:moveTo>
                  <a:lnTo>
                    <a:pt x="0" y="22"/>
                  </a:lnTo>
                  <a:lnTo>
                    <a:pt x="1443" y="835"/>
                  </a:lnTo>
                  <a:lnTo>
                    <a:pt x="1457" y="812"/>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3"/>
            <p:cNvSpPr/>
            <p:nvPr/>
          </p:nvSpPr>
          <p:spPr>
            <a:xfrm>
              <a:off x="6639349" y="2873668"/>
              <a:ext cx="117917" cy="208085"/>
            </a:xfrm>
            <a:custGeom>
              <a:avLst/>
              <a:gdLst/>
              <a:ahLst/>
              <a:cxnLst/>
              <a:rect l="l" t="t" r="r" b="b"/>
              <a:pathLst>
                <a:path w="2452" h="4327" extrusionOk="0">
                  <a:moveTo>
                    <a:pt x="2430" y="0"/>
                  </a:moveTo>
                  <a:lnTo>
                    <a:pt x="0" y="4314"/>
                  </a:lnTo>
                  <a:lnTo>
                    <a:pt x="23" y="4327"/>
                  </a:lnTo>
                  <a:lnTo>
                    <a:pt x="2452" y="13"/>
                  </a:lnTo>
                  <a:lnTo>
                    <a:pt x="24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3"/>
            <p:cNvSpPr/>
            <p:nvPr/>
          </p:nvSpPr>
          <p:spPr>
            <a:xfrm>
              <a:off x="6059471" y="2818796"/>
              <a:ext cx="300899" cy="170239"/>
            </a:xfrm>
            <a:custGeom>
              <a:avLst/>
              <a:gdLst/>
              <a:ahLst/>
              <a:cxnLst/>
              <a:rect l="l" t="t" r="r" b="b"/>
              <a:pathLst>
                <a:path w="6257" h="3540" extrusionOk="0">
                  <a:moveTo>
                    <a:pt x="13" y="0"/>
                  </a:moveTo>
                  <a:lnTo>
                    <a:pt x="0" y="23"/>
                  </a:lnTo>
                  <a:lnTo>
                    <a:pt x="6243" y="3539"/>
                  </a:lnTo>
                  <a:lnTo>
                    <a:pt x="6257" y="3517"/>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3"/>
            <p:cNvSpPr/>
            <p:nvPr/>
          </p:nvSpPr>
          <p:spPr>
            <a:xfrm>
              <a:off x="6265588" y="2450996"/>
              <a:ext cx="57468" cy="33134"/>
            </a:xfrm>
            <a:custGeom>
              <a:avLst/>
              <a:gdLst/>
              <a:ahLst/>
              <a:cxnLst/>
              <a:rect l="l" t="t" r="r" b="b"/>
              <a:pathLst>
                <a:path w="1195" h="689" extrusionOk="0">
                  <a:moveTo>
                    <a:pt x="14" y="1"/>
                  </a:moveTo>
                  <a:lnTo>
                    <a:pt x="0" y="22"/>
                  </a:lnTo>
                  <a:lnTo>
                    <a:pt x="1182" y="688"/>
                  </a:lnTo>
                  <a:lnTo>
                    <a:pt x="1194" y="665"/>
                  </a:lnTo>
                  <a:lnTo>
                    <a:pt x="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3"/>
            <p:cNvSpPr/>
            <p:nvPr/>
          </p:nvSpPr>
          <p:spPr>
            <a:xfrm>
              <a:off x="6145554" y="2664039"/>
              <a:ext cx="57419" cy="33134"/>
            </a:xfrm>
            <a:custGeom>
              <a:avLst/>
              <a:gdLst/>
              <a:ahLst/>
              <a:cxnLst/>
              <a:rect l="l" t="t" r="r" b="b"/>
              <a:pathLst>
                <a:path w="1194" h="689" extrusionOk="0">
                  <a:moveTo>
                    <a:pt x="13" y="1"/>
                  </a:moveTo>
                  <a:lnTo>
                    <a:pt x="1" y="24"/>
                  </a:lnTo>
                  <a:lnTo>
                    <a:pt x="1181" y="689"/>
                  </a:lnTo>
                  <a:lnTo>
                    <a:pt x="1193" y="667"/>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3"/>
            <p:cNvSpPr/>
            <p:nvPr/>
          </p:nvSpPr>
          <p:spPr>
            <a:xfrm>
              <a:off x="6187441" y="2469944"/>
              <a:ext cx="130516" cy="230447"/>
            </a:xfrm>
            <a:custGeom>
              <a:avLst/>
              <a:gdLst/>
              <a:ahLst/>
              <a:cxnLst/>
              <a:rect l="l" t="t" r="r" b="b"/>
              <a:pathLst>
                <a:path w="2714" h="4792" extrusionOk="0">
                  <a:moveTo>
                    <a:pt x="2692" y="1"/>
                  </a:moveTo>
                  <a:lnTo>
                    <a:pt x="1" y="4779"/>
                  </a:lnTo>
                  <a:lnTo>
                    <a:pt x="24" y="4791"/>
                  </a:lnTo>
                  <a:lnTo>
                    <a:pt x="2714" y="13"/>
                  </a:lnTo>
                  <a:lnTo>
                    <a:pt x="2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3"/>
            <p:cNvSpPr/>
            <p:nvPr/>
          </p:nvSpPr>
          <p:spPr>
            <a:xfrm>
              <a:off x="6477957" y="2795183"/>
              <a:ext cx="221166" cy="125274"/>
            </a:xfrm>
            <a:custGeom>
              <a:avLst/>
              <a:gdLst/>
              <a:ahLst/>
              <a:cxnLst/>
              <a:rect l="l" t="t" r="r" b="b"/>
              <a:pathLst>
                <a:path w="4599" h="2605" extrusionOk="0">
                  <a:moveTo>
                    <a:pt x="14" y="0"/>
                  </a:moveTo>
                  <a:lnTo>
                    <a:pt x="0" y="22"/>
                  </a:lnTo>
                  <a:lnTo>
                    <a:pt x="4586" y="2605"/>
                  </a:lnTo>
                  <a:lnTo>
                    <a:pt x="4598" y="2583"/>
                  </a:lnTo>
                  <a:lnTo>
                    <a:pt x="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3"/>
            <p:cNvSpPr/>
            <p:nvPr/>
          </p:nvSpPr>
          <p:spPr>
            <a:xfrm>
              <a:off x="6687632" y="3330965"/>
              <a:ext cx="159178" cy="196688"/>
            </a:xfrm>
            <a:custGeom>
              <a:avLst/>
              <a:gdLst/>
              <a:ahLst/>
              <a:cxnLst/>
              <a:rect l="l" t="t" r="r" b="b"/>
              <a:pathLst>
                <a:path w="3310" h="4090" extrusionOk="0">
                  <a:moveTo>
                    <a:pt x="1835" y="1"/>
                  </a:moveTo>
                  <a:lnTo>
                    <a:pt x="1" y="3259"/>
                  </a:lnTo>
                  <a:lnTo>
                    <a:pt x="24" y="3271"/>
                  </a:lnTo>
                  <a:lnTo>
                    <a:pt x="1845" y="37"/>
                  </a:lnTo>
                  <a:lnTo>
                    <a:pt x="3276" y="841"/>
                  </a:lnTo>
                  <a:lnTo>
                    <a:pt x="1454" y="4076"/>
                  </a:lnTo>
                  <a:lnTo>
                    <a:pt x="1476" y="4089"/>
                  </a:lnTo>
                  <a:lnTo>
                    <a:pt x="3310" y="832"/>
                  </a:lnTo>
                  <a:lnTo>
                    <a:pt x="18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3"/>
            <p:cNvSpPr/>
            <p:nvPr/>
          </p:nvSpPr>
          <p:spPr>
            <a:xfrm>
              <a:off x="6757556" y="3370351"/>
              <a:ext cx="159178" cy="196592"/>
            </a:xfrm>
            <a:custGeom>
              <a:avLst/>
              <a:gdLst/>
              <a:ahLst/>
              <a:cxnLst/>
              <a:rect l="l" t="t" r="r" b="b"/>
              <a:pathLst>
                <a:path w="3310" h="4088" extrusionOk="0">
                  <a:moveTo>
                    <a:pt x="1834" y="0"/>
                  </a:moveTo>
                  <a:lnTo>
                    <a:pt x="0" y="3257"/>
                  </a:lnTo>
                  <a:lnTo>
                    <a:pt x="22" y="3270"/>
                  </a:lnTo>
                  <a:lnTo>
                    <a:pt x="1843" y="36"/>
                  </a:lnTo>
                  <a:lnTo>
                    <a:pt x="3274" y="840"/>
                  </a:lnTo>
                  <a:lnTo>
                    <a:pt x="1452" y="4075"/>
                  </a:lnTo>
                  <a:lnTo>
                    <a:pt x="1475" y="4087"/>
                  </a:lnTo>
                  <a:lnTo>
                    <a:pt x="3303" y="842"/>
                  </a:lnTo>
                  <a:lnTo>
                    <a:pt x="3309" y="831"/>
                  </a:lnTo>
                  <a:lnTo>
                    <a:pt x="18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3"/>
            <p:cNvSpPr/>
            <p:nvPr/>
          </p:nvSpPr>
          <p:spPr>
            <a:xfrm>
              <a:off x="6827384" y="3409690"/>
              <a:ext cx="159178" cy="196592"/>
            </a:xfrm>
            <a:custGeom>
              <a:avLst/>
              <a:gdLst/>
              <a:ahLst/>
              <a:cxnLst/>
              <a:rect l="l" t="t" r="r" b="b"/>
              <a:pathLst>
                <a:path w="3310" h="4088" extrusionOk="0">
                  <a:moveTo>
                    <a:pt x="1834" y="1"/>
                  </a:moveTo>
                  <a:lnTo>
                    <a:pt x="0" y="3257"/>
                  </a:lnTo>
                  <a:lnTo>
                    <a:pt x="23" y="3269"/>
                  </a:lnTo>
                  <a:lnTo>
                    <a:pt x="1845" y="35"/>
                  </a:lnTo>
                  <a:lnTo>
                    <a:pt x="3275" y="841"/>
                  </a:lnTo>
                  <a:lnTo>
                    <a:pt x="1452" y="4075"/>
                  </a:lnTo>
                  <a:lnTo>
                    <a:pt x="1475" y="4088"/>
                  </a:lnTo>
                  <a:lnTo>
                    <a:pt x="3303" y="842"/>
                  </a:lnTo>
                  <a:lnTo>
                    <a:pt x="3309" y="831"/>
                  </a:lnTo>
                  <a:lnTo>
                    <a:pt x="18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3"/>
            <p:cNvSpPr/>
            <p:nvPr/>
          </p:nvSpPr>
          <p:spPr>
            <a:xfrm>
              <a:off x="6897163" y="3449028"/>
              <a:ext cx="159274" cy="196592"/>
            </a:xfrm>
            <a:custGeom>
              <a:avLst/>
              <a:gdLst/>
              <a:ahLst/>
              <a:cxnLst/>
              <a:rect l="l" t="t" r="r" b="b"/>
              <a:pathLst>
                <a:path w="3312" h="4088" extrusionOk="0">
                  <a:moveTo>
                    <a:pt x="1836" y="1"/>
                  </a:moveTo>
                  <a:lnTo>
                    <a:pt x="1" y="3257"/>
                  </a:lnTo>
                  <a:lnTo>
                    <a:pt x="24" y="3270"/>
                  </a:lnTo>
                  <a:lnTo>
                    <a:pt x="1846" y="35"/>
                  </a:lnTo>
                  <a:lnTo>
                    <a:pt x="3276" y="841"/>
                  </a:lnTo>
                  <a:lnTo>
                    <a:pt x="1454" y="4075"/>
                  </a:lnTo>
                  <a:lnTo>
                    <a:pt x="1476" y="4088"/>
                  </a:lnTo>
                  <a:lnTo>
                    <a:pt x="3305" y="843"/>
                  </a:lnTo>
                  <a:lnTo>
                    <a:pt x="3312" y="832"/>
                  </a:lnTo>
                  <a:lnTo>
                    <a:pt x="1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3"/>
            <p:cNvSpPr/>
            <p:nvPr/>
          </p:nvSpPr>
          <p:spPr>
            <a:xfrm>
              <a:off x="6760297" y="3330965"/>
              <a:ext cx="296138" cy="185724"/>
            </a:xfrm>
            <a:custGeom>
              <a:avLst/>
              <a:gdLst/>
              <a:ahLst/>
              <a:cxnLst/>
              <a:rect l="l" t="t" r="r" b="b"/>
              <a:pathLst>
                <a:path w="6158" h="3862" extrusionOk="0">
                  <a:moveTo>
                    <a:pt x="334" y="37"/>
                  </a:moveTo>
                  <a:lnTo>
                    <a:pt x="6122" y="3296"/>
                  </a:lnTo>
                  <a:lnTo>
                    <a:pt x="5822" y="3827"/>
                  </a:lnTo>
                  <a:lnTo>
                    <a:pt x="35" y="568"/>
                  </a:lnTo>
                  <a:lnTo>
                    <a:pt x="334" y="37"/>
                  </a:lnTo>
                  <a:close/>
                  <a:moveTo>
                    <a:pt x="324" y="1"/>
                  </a:moveTo>
                  <a:lnTo>
                    <a:pt x="1" y="577"/>
                  </a:lnTo>
                  <a:lnTo>
                    <a:pt x="5821" y="3855"/>
                  </a:lnTo>
                  <a:lnTo>
                    <a:pt x="5833" y="3861"/>
                  </a:lnTo>
                  <a:lnTo>
                    <a:pt x="6158" y="3285"/>
                  </a:lnTo>
                  <a:lnTo>
                    <a:pt x="336" y="7"/>
                  </a:lnTo>
                  <a:lnTo>
                    <a:pt x="3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3"/>
            <p:cNvSpPr/>
            <p:nvPr/>
          </p:nvSpPr>
          <p:spPr>
            <a:xfrm>
              <a:off x="6745197" y="3357703"/>
              <a:ext cx="296138" cy="185724"/>
            </a:xfrm>
            <a:custGeom>
              <a:avLst/>
              <a:gdLst/>
              <a:ahLst/>
              <a:cxnLst/>
              <a:rect l="l" t="t" r="r" b="b"/>
              <a:pathLst>
                <a:path w="6158" h="3862" extrusionOk="0">
                  <a:moveTo>
                    <a:pt x="335" y="35"/>
                  </a:moveTo>
                  <a:lnTo>
                    <a:pt x="6124" y="3294"/>
                  </a:lnTo>
                  <a:lnTo>
                    <a:pt x="5824" y="3825"/>
                  </a:lnTo>
                  <a:lnTo>
                    <a:pt x="37" y="566"/>
                  </a:lnTo>
                  <a:lnTo>
                    <a:pt x="335" y="35"/>
                  </a:lnTo>
                  <a:close/>
                  <a:moveTo>
                    <a:pt x="325" y="1"/>
                  </a:moveTo>
                  <a:lnTo>
                    <a:pt x="1" y="577"/>
                  </a:lnTo>
                  <a:lnTo>
                    <a:pt x="5822" y="3855"/>
                  </a:lnTo>
                  <a:lnTo>
                    <a:pt x="5833" y="3861"/>
                  </a:lnTo>
                  <a:lnTo>
                    <a:pt x="6158" y="3285"/>
                  </a:lnTo>
                  <a:lnTo>
                    <a:pt x="336" y="7"/>
                  </a:lnTo>
                  <a:lnTo>
                    <a:pt x="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3"/>
            <p:cNvSpPr/>
            <p:nvPr/>
          </p:nvSpPr>
          <p:spPr>
            <a:xfrm>
              <a:off x="6730144" y="3384394"/>
              <a:ext cx="296186" cy="185675"/>
            </a:xfrm>
            <a:custGeom>
              <a:avLst/>
              <a:gdLst/>
              <a:ahLst/>
              <a:cxnLst/>
              <a:rect l="l" t="t" r="r" b="b"/>
              <a:pathLst>
                <a:path w="6159" h="3861" extrusionOk="0">
                  <a:moveTo>
                    <a:pt x="336" y="36"/>
                  </a:moveTo>
                  <a:lnTo>
                    <a:pt x="6123" y="3295"/>
                  </a:lnTo>
                  <a:lnTo>
                    <a:pt x="5823" y="3826"/>
                  </a:lnTo>
                  <a:lnTo>
                    <a:pt x="36" y="567"/>
                  </a:lnTo>
                  <a:lnTo>
                    <a:pt x="336" y="36"/>
                  </a:lnTo>
                  <a:close/>
                  <a:moveTo>
                    <a:pt x="325" y="0"/>
                  </a:moveTo>
                  <a:lnTo>
                    <a:pt x="0" y="576"/>
                  </a:lnTo>
                  <a:lnTo>
                    <a:pt x="5822" y="3854"/>
                  </a:lnTo>
                  <a:lnTo>
                    <a:pt x="5834" y="3860"/>
                  </a:lnTo>
                  <a:lnTo>
                    <a:pt x="6159" y="3284"/>
                  </a:lnTo>
                  <a:lnTo>
                    <a:pt x="337" y="6"/>
                  </a:lnTo>
                  <a:lnTo>
                    <a:pt x="3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3"/>
            <p:cNvSpPr/>
            <p:nvPr/>
          </p:nvSpPr>
          <p:spPr>
            <a:xfrm>
              <a:off x="6715140" y="3411036"/>
              <a:ext cx="296186" cy="185772"/>
            </a:xfrm>
            <a:custGeom>
              <a:avLst/>
              <a:gdLst/>
              <a:ahLst/>
              <a:cxnLst/>
              <a:rect l="l" t="t" r="r" b="b"/>
              <a:pathLst>
                <a:path w="6159" h="3863" extrusionOk="0">
                  <a:moveTo>
                    <a:pt x="336" y="38"/>
                  </a:moveTo>
                  <a:lnTo>
                    <a:pt x="6123" y="3296"/>
                  </a:lnTo>
                  <a:lnTo>
                    <a:pt x="5823" y="3827"/>
                  </a:lnTo>
                  <a:lnTo>
                    <a:pt x="36" y="567"/>
                  </a:lnTo>
                  <a:lnTo>
                    <a:pt x="336" y="38"/>
                  </a:lnTo>
                  <a:close/>
                  <a:moveTo>
                    <a:pt x="325" y="1"/>
                  </a:moveTo>
                  <a:lnTo>
                    <a:pt x="0" y="577"/>
                  </a:lnTo>
                  <a:lnTo>
                    <a:pt x="5822" y="3856"/>
                  </a:lnTo>
                  <a:lnTo>
                    <a:pt x="5834" y="3862"/>
                  </a:lnTo>
                  <a:lnTo>
                    <a:pt x="6159" y="3286"/>
                  </a:lnTo>
                  <a:lnTo>
                    <a:pt x="337" y="7"/>
                  </a:lnTo>
                  <a:lnTo>
                    <a:pt x="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3"/>
            <p:cNvSpPr/>
            <p:nvPr/>
          </p:nvSpPr>
          <p:spPr>
            <a:xfrm>
              <a:off x="6700136" y="3437775"/>
              <a:ext cx="296090" cy="185772"/>
            </a:xfrm>
            <a:custGeom>
              <a:avLst/>
              <a:gdLst/>
              <a:ahLst/>
              <a:cxnLst/>
              <a:rect l="l" t="t" r="r" b="b"/>
              <a:pathLst>
                <a:path w="6157" h="3863" extrusionOk="0">
                  <a:moveTo>
                    <a:pt x="334" y="36"/>
                  </a:moveTo>
                  <a:lnTo>
                    <a:pt x="6123" y="3296"/>
                  </a:lnTo>
                  <a:lnTo>
                    <a:pt x="5823" y="3827"/>
                  </a:lnTo>
                  <a:lnTo>
                    <a:pt x="36" y="567"/>
                  </a:lnTo>
                  <a:lnTo>
                    <a:pt x="334" y="36"/>
                  </a:lnTo>
                  <a:close/>
                  <a:moveTo>
                    <a:pt x="325" y="0"/>
                  </a:moveTo>
                  <a:lnTo>
                    <a:pt x="0" y="577"/>
                  </a:lnTo>
                  <a:lnTo>
                    <a:pt x="5822" y="3856"/>
                  </a:lnTo>
                  <a:lnTo>
                    <a:pt x="5832" y="3862"/>
                  </a:lnTo>
                  <a:lnTo>
                    <a:pt x="6157" y="3286"/>
                  </a:lnTo>
                  <a:lnTo>
                    <a:pt x="335" y="7"/>
                  </a:lnTo>
                  <a:lnTo>
                    <a:pt x="3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3"/>
            <p:cNvSpPr/>
            <p:nvPr/>
          </p:nvSpPr>
          <p:spPr>
            <a:xfrm>
              <a:off x="6687632" y="3464513"/>
              <a:ext cx="293589" cy="181107"/>
            </a:xfrm>
            <a:custGeom>
              <a:avLst/>
              <a:gdLst/>
              <a:ahLst/>
              <a:cxnLst/>
              <a:rect l="l" t="t" r="r" b="b"/>
              <a:pathLst>
                <a:path w="6105" h="3766" extrusionOk="0">
                  <a:moveTo>
                    <a:pt x="272" y="0"/>
                  </a:moveTo>
                  <a:lnTo>
                    <a:pt x="1" y="482"/>
                  </a:lnTo>
                  <a:lnTo>
                    <a:pt x="24" y="494"/>
                  </a:lnTo>
                  <a:lnTo>
                    <a:pt x="282" y="36"/>
                  </a:lnTo>
                  <a:lnTo>
                    <a:pt x="6069" y="3295"/>
                  </a:lnTo>
                  <a:lnTo>
                    <a:pt x="5811" y="3753"/>
                  </a:lnTo>
                  <a:lnTo>
                    <a:pt x="5833" y="3766"/>
                  </a:lnTo>
                  <a:lnTo>
                    <a:pt x="6105" y="3285"/>
                  </a:lnTo>
                  <a:lnTo>
                    <a:pt x="283" y="7"/>
                  </a:lnTo>
                  <a:lnTo>
                    <a:pt x="2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3"/>
            <p:cNvSpPr/>
            <p:nvPr/>
          </p:nvSpPr>
          <p:spPr>
            <a:xfrm>
              <a:off x="7039656" y="3488318"/>
              <a:ext cx="276662" cy="174711"/>
            </a:xfrm>
            <a:custGeom>
              <a:avLst/>
              <a:gdLst/>
              <a:ahLst/>
              <a:cxnLst/>
              <a:rect l="l" t="t" r="r" b="b"/>
              <a:pathLst>
                <a:path w="5753" h="3633" extrusionOk="0">
                  <a:moveTo>
                    <a:pt x="325" y="1"/>
                  </a:moveTo>
                  <a:lnTo>
                    <a:pt x="1" y="577"/>
                  </a:lnTo>
                  <a:lnTo>
                    <a:pt x="5428" y="3633"/>
                  </a:lnTo>
                  <a:lnTo>
                    <a:pt x="5440" y="3611"/>
                  </a:lnTo>
                  <a:lnTo>
                    <a:pt x="36" y="567"/>
                  </a:lnTo>
                  <a:lnTo>
                    <a:pt x="335" y="36"/>
                  </a:lnTo>
                  <a:lnTo>
                    <a:pt x="5740" y="3080"/>
                  </a:lnTo>
                  <a:lnTo>
                    <a:pt x="5752" y="3057"/>
                  </a:lnTo>
                  <a:lnTo>
                    <a:pt x="336" y="7"/>
                  </a:lnTo>
                  <a:lnTo>
                    <a:pt x="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3"/>
            <p:cNvSpPr/>
            <p:nvPr/>
          </p:nvSpPr>
          <p:spPr>
            <a:xfrm>
              <a:off x="7218217" y="2803695"/>
              <a:ext cx="244778" cy="257666"/>
            </a:xfrm>
            <a:custGeom>
              <a:avLst/>
              <a:gdLst/>
              <a:ahLst/>
              <a:cxnLst/>
              <a:rect l="l" t="t" r="r" b="b"/>
              <a:pathLst>
                <a:path w="5090" h="5358" extrusionOk="0">
                  <a:moveTo>
                    <a:pt x="126" y="1"/>
                  </a:moveTo>
                  <a:lnTo>
                    <a:pt x="1" y="226"/>
                  </a:lnTo>
                  <a:lnTo>
                    <a:pt x="4737" y="2893"/>
                  </a:lnTo>
                  <a:lnTo>
                    <a:pt x="3420" y="5230"/>
                  </a:lnTo>
                  <a:lnTo>
                    <a:pt x="3647" y="5358"/>
                  </a:lnTo>
                  <a:lnTo>
                    <a:pt x="5089" y="2794"/>
                  </a:lnTo>
                  <a:lnTo>
                    <a:pt x="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3"/>
            <p:cNvSpPr/>
            <p:nvPr/>
          </p:nvSpPr>
          <p:spPr>
            <a:xfrm>
              <a:off x="7198259" y="3148556"/>
              <a:ext cx="142779" cy="129314"/>
            </a:xfrm>
            <a:custGeom>
              <a:avLst/>
              <a:gdLst/>
              <a:ahLst/>
              <a:cxnLst/>
              <a:rect l="l" t="t" r="r" b="b"/>
              <a:pathLst>
                <a:path w="2969" h="2689" extrusionOk="0">
                  <a:moveTo>
                    <a:pt x="2743" y="0"/>
                  </a:moveTo>
                  <a:lnTo>
                    <a:pt x="1426" y="2337"/>
                  </a:lnTo>
                  <a:lnTo>
                    <a:pt x="128" y="1606"/>
                  </a:lnTo>
                  <a:lnTo>
                    <a:pt x="1" y="1831"/>
                  </a:lnTo>
                  <a:lnTo>
                    <a:pt x="1524" y="2688"/>
                  </a:lnTo>
                  <a:lnTo>
                    <a:pt x="2968" y="126"/>
                  </a:lnTo>
                  <a:lnTo>
                    <a:pt x="2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3"/>
            <p:cNvSpPr/>
            <p:nvPr/>
          </p:nvSpPr>
          <p:spPr>
            <a:xfrm>
              <a:off x="7177436" y="2810957"/>
              <a:ext cx="47080" cy="83580"/>
            </a:xfrm>
            <a:custGeom>
              <a:avLst/>
              <a:gdLst/>
              <a:ahLst/>
              <a:cxnLst/>
              <a:rect l="l" t="t" r="r" b="b"/>
              <a:pathLst>
                <a:path w="979" h="1738" extrusionOk="0">
                  <a:moveTo>
                    <a:pt x="1" y="1738"/>
                  </a:move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3"/>
            <p:cNvSpPr/>
            <p:nvPr/>
          </p:nvSpPr>
          <p:spPr>
            <a:xfrm>
              <a:off x="7174743" y="2809803"/>
              <a:ext cx="53620" cy="87283"/>
            </a:xfrm>
            <a:custGeom>
              <a:avLst/>
              <a:gdLst/>
              <a:ahLst/>
              <a:cxnLst/>
              <a:rect l="l" t="t" r="r" b="b"/>
              <a:pathLst>
                <a:path w="1115" h="1815" extrusionOk="0">
                  <a:moveTo>
                    <a:pt x="979" y="1"/>
                  </a:moveTo>
                  <a:lnTo>
                    <a:pt x="1" y="1737"/>
                  </a:lnTo>
                  <a:lnTo>
                    <a:pt x="136" y="1815"/>
                  </a:lnTo>
                  <a:lnTo>
                    <a:pt x="1114" y="77"/>
                  </a:lnTo>
                  <a:lnTo>
                    <a:pt x="9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3"/>
            <p:cNvSpPr/>
            <p:nvPr/>
          </p:nvSpPr>
          <p:spPr>
            <a:xfrm>
              <a:off x="7039271" y="2981776"/>
              <a:ext cx="89015" cy="158168"/>
            </a:xfrm>
            <a:custGeom>
              <a:avLst/>
              <a:gdLst/>
              <a:ahLst/>
              <a:cxnLst/>
              <a:rect l="l" t="t" r="r" b="b"/>
              <a:pathLst>
                <a:path w="1851" h="3289" extrusionOk="0">
                  <a:moveTo>
                    <a:pt x="1" y="3288"/>
                  </a:move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3"/>
            <p:cNvSpPr/>
            <p:nvPr/>
          </p:nvSpPr>
          <p:spPr>
            <a:xfrm>
              <a:off x="7036386" y="2980478"/>
              <a:ext cx="95555" cy="161775"/>
            </a:xfrm>
            <a:custGeom>
              <a:avLst/>
              <a:gdLst/>
              <a:ahLst/>
              <a:cxnLst/>
              <a:rect l="l" t="t" r="r" b="b"/>
              <a:pathLst>
                <a:path w="1987" h="3364" extrusionOk="0">
                  <a:moveTo>
                    <a:pt x="1851" y="0"/>
                  </a:moveTo>
                  <a:lnTo>
                    <a:pt x="0" y="3287"/>
                  </a:lnTo>
                  <a:lnTo>
                    <a:pt x="135" y="3363"/>
                  </a:lnTo>
                  <a:lnTo>
                    <a:pt x="1986" y="78"/>
                  </a:lnTo>
                  <a:lnTo>
                    <a:pt x="1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3"/>
            <p:cNvSpPr/>
            <p:nvPr/>
          </p:nvSpPr>
          <p:spPr>
            <a:xfrm>
              <a:off x="7174454" y="2892856"/>
              <a:ext cx="87428" cy="49196"/>
            </a:xfrm>
            <a:custGeom>
              <a:avLst/>
              <a:gdLst/>
              <a:ahLst/>
              <a:cxnLst/>
              <a:rect l="l" t="t" r="r" b="b"/>
              <a:pathLst>
                <a:path w="1818" h="1023" extrusionOk="0">
                  <a:moveTo>
                    <a:pt x="1817" y="1022"/>
                  </a:move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3"/>
            <p:cNvSpPr/>
            <p:nvPr/>
          </p:nvSpPr>
          <p:spPr>
            <a:xfrm>
              <a:off x="7173733" y="2891605"/>
              <a:ext cx="89495" cy="52610"/>
            </a:xfrm>
            <a:custGeom>
              <a:avLst/>
              <a:gdLst/>
              <a:ahLst/>
              <a:cxnLst/>
              <a:rect l="l" t="t" r="r" b="b"/>
              <a:pathLst>
                <a:path w="1861" h="1094" extrusionOk="0">
                  <a:moveTo>
                    <a:pt x="37" y="0"/>
                  </a:moveTo>
                  <a:lnTo>
                    <a:pt x="0" y="67"/>
                  </a:lnTo>
                  <a:lnTo>
                    <a:pt x="1821" y="1093"/>
                  </a:lnTo>
                  <a:lnTo>
                    <a:pt x="1860" y="1025"/>
                  </a:ln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3"/>
            <p:cNvSpPr/>
            <p:nvPr/>
          </p:nvSpPr>
          <p:spPr>
            <a:xfrm>
              <a:off x="7123959" y="2943111"/>
              <a:ext cx="137634" cy="51985"/>
            </a:xfrm>
            <a:custGeom>
              <a:avLst/>
              <a:gdLst/>
              <a:ahLst/>
              <a:cxnLst/>
              <a:rect l="l" t="t" r="r" b="b"/>
              <a:pathLst>
                <a:path w="2862" h="1081" extrusionOk="0">
                  <a:moveTo>
                    <a:pt x="2839" y="1"/>
                  </a:moveTo>
                  <a:cubicBezTo>
                    <a:pt x="2458" y="676"/>
                    <a:pt x="1755" y="1055"/>
                    <a:pt x="1031" y="1055"/>
                  </a:cubicBezTo>
                  <a:cubicBezTo>
                    <a:pt x="687" y="1055"/>
                    <a:pt x="339" y="969"/>
                    <a:pt x="18" y="789"/>
                  </a:cubicBezTo>
                  <a:lnTo>
                    <a:pt x="13" y="786"/>
                  </a:lnTo>
                  <a:lnTo>
                    <a:pt x="1" y="808"/>
                  </a:lnTo>
                  <a:lnTo>
                    <a:pt x="6" y="811"/>
                  </a:lnTo>
                  <a:cubicBezTo>
                    <a:pt x="331" y="994"/>
                    <a:pt x="684" y="1080"/>
                    <a:pt x="1032" y="1080"/>
                  </a:cubicBezTo>
                  <a:cubicBezTo>
                    <a:pt x="1764" y="1080"/>
                    <a:pt x="2476" y="696"/>
                    <a:pt x="2861" y="13"/>
                  </a:cubicBezTo>
                  <a:lnTo>
                    <a:pt x="28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3"/>
            <p:cNvSpPr/>
            <p:nvPr/>
          </p:nvSpPr>
          <p:spPr>
            <a:xfrm>
              <a:off x="7339502" y="3060212"/>
              <a:ext cx="53668" cy="93968"/>
            </a:xfrm>
            <a:custGeom>
              <a:avLst/>
              <a:gdLst/>
              <a:ahLst/>
              <a:cxnLst/>
              <a:rect l="l" t="t" r="r" b="b"/>
              <a:pathLst>
                <a:path w="1116" h="1954" extrusionOk="0">
                  <a:moveTo>
                    <a:pt x="1093" y="0"/>
                  </a:moveTo>
                  <a:lnTo>
                    <a:pt x="0" y="1941"/>
                  </a:lnTo>
                  <a:lnTo>
                    <a:pt x="22" y="1954"/>
                  </a:lnTo>
                  <a:lnTo>
                    <a:pt x="1115" y="13"/>
                  </a:lnTo>
                  <a:lnTo>
                    <a:pt x="10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3"/>
            <p:cNvSpPr/>
            <p:nvPr/>
          </p:nvSpPr>
          <p:spPr>
            <a:xfrm>
              <a:off x="7338011" y="3059924"/>
              <a:ext cx="53668" cy="93920"/>
            </a:xfrm>
            <a:custGeom>
              <a:avLst/>
              <a:gdLst/>
              <a:ahLst/>
              <a:cxnLst/>
              <a:rect l="l" t="t" r="r" b="b"/>
              <a:pathLst>
                <a:path w="1116" h="1953" extrusionOk="0">
                  <a:moveTo>
                    <a:pt x="1092" y="0"/>
                  </a:moveTo>
                  <a:lnTo>
                    <a:pt x="0" y="1940"/>
                  </a:lnTo>
                  <a:lnTo>
                    <a:pt x="22" y="1952"/>
                  </a:lnTo>
                  <a:lnTo>
                    <a:pt x="1115" y="13"/>
                  </a:lnTo>
                  <a:lnTo>
                    <a:pt x="10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3"/>
            <p:cNvSpPr/>
            <p:nvPr/>
          </p:nvSpPr>
          <p:spPr>
            <a:xfrm>
              <a:off x="7329787" y="3054778"/>
              <a:ext cx="53668" cy="93968"/>
            </a:xfrm>
            <a:custGeom>
              <a:avLst/>
              <a:gdLst/>
              <a:ahLst/>
              <a:cxnLst/>
              <a:rect l="l" t="t" r="r" b="b"/>
              <a:pathLst>
                <a:path w="1116" h="1954" extrusionOk="0">
                  <a:moveTo>
                    <a:pt x="1094" y="0"/>
                  </a:moveTo>
                  <a:lnTo>
                    <a:pt x="0" y="1941"/>
                  </a:lnTo>
                  <a:lnTo>
                    <a:pt x="24" y="1954"/>
                  </a:lnTo>
                  <a:lnTo>
                    <a:pt x="1115" y="12"/>
                  </a:lnTo>
                  <a:lnTo>
                    <a:pt x="1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3"/>
            <p:cNvSpPr/>
            <p:nvPr/>
          </p:nvSpPr>
          <p:spPr>
            <a:xfrm>
              <a:off x="7371386" y="3074303"/>
              <a:ext cx="60690" cy="106423"/>
            </a:xfrm>
            <a:custGeom>
              <a:avLst/>
              <a:gdLst/>
              <a:ahLst/>
              <a:cxnLst/>
              <a:rect l="l" t="t" r="r" b="b"/>
              <a:pathLst>
                <a:path w="1262" h="2213" extrusionOk="0">
                  <a:moveTo>
                    <a:pt x="1239" y="1"/>
                  </a:moveTo>
                  <a:lnTo>
                    <a:pt x="0" y="2200"/>
                  </a:lnTo>
                  <a:lnTo>
                    <a:pt x="22" y="2212"/>
                  </a:lnTo>
                  <a:lnTo>
                    <a:pt x="1261" y="13"/>
                  </a:lnTo>
                  <a:lnTo>
                    <a:pt x="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3"/>
            <p:cNvSpPr/>
            <p:nvPr/>
          </p:nvSpPr>
          <p:spPr>
            <a:xfrm>
              <a:off x="7105396" y="3183422"/>
              <a:ext cx="93968" cy="53668"/>
            </a:xfrm>
            <a:custGeom>
              <a:avLst/>
              <a:gdLst/>
              <a:ahLst/>
              <a:cxnLst/>
              <a:rect l="l" t="t" r="r" b="b"/>
              <a:pathLst>
                <a:path w="1954" h="1116" extrusionOk="0">
                  <a:moveTo>
                    <a:pt x="13" y="1"/>
                  </a:moveTo>
                  <a:lnTo>
                    <a:pt x="0" y="22"/>
                  </a:lnTo>
                  <a:lnTo>
                    <a:pt x="1941" y="1115"/>
                  </a:lnTo>
                  <a:lnTo>
                    <a:pt x="1954" y="1094"/>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3"/>
            <p:cNvSpPr/>
            <p:nvPr/>
          </p:nvSpPr>
          <p:spPr>
            <a:xfrm>
              <a:off x="7106743" y="3181161"/>
              <a:ext cx="93968" cy="53668"/>
            </a:xfrm>
            <a:custGeom>
              <a:avLst/>
              <a:gdLst/>
              <a:ahLst/>
              <a:cxnLst/>
              <a:rect l="l" t="t" r="r" b="b"/>
              <a:pathLst>
                <a:path w="1954" h="1116" extrusionOk="0">
                  <a:moveTo>
                    <a:pt x="13" y="1"/>
                  </a:moveTo>
                  <a:lnTo>
                    <a:pt x="0" y="23"/>
                  </a:lnTo>
                  <a:lnTo>
                    <a:pt x="1940" y="1116"/>
                  </a:lnTo>
                  <a:lnTo>
                    <a:pt x="1954" y="1093"/>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3"/>
            <p:cNvSpPr/>
            <p:nvPr/>
          </p:nvSpPr>
          <p:spPr>
            <a:xfrm>
              <a:off x="7110926" y="3173803"/>
              <a:ext cx="93872" cy="53668"/>
            </a:xfrm>
            <a:custGeom>
              <a:avLst/>
              <a:gdLst/>
              <a:ahLst/>
              <a:cxnLst/>
              <a:rect l="l" t="t" r="r" b="b"/>
              <a:pathLst>
                <a:path w="1952" h="1116" extrusionOk="0">
                  <a:moveTo>
                    <a:pt x="13" y="0"/>
                  </a:moveTo>
                  <a:lnTo>
                    <a:pt x="0" y="22"/>
                  </a:lnTo>
                  <a:lnTo>
                    <a:pt x="1940" y="1115"/>
                  </a:lnTo>
                  <a:lnTo>
                    <a:pt x="1952" y="1093"/>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3"/>
            <p:cNvSpPr/>
            <p:nvPr/>
          </p:nvSpPr>
          <p:spPr>
            <a:xfrm>
              <a:off x="7335366" y="2967974"/>
              <a:ext cx="202940" cy="358944"/>
            </a:xfrm>
            <a:custGeom>
              <a:avLst/>
              <a:gdLst/>
              <a:ahLst/>
              <a:cxnLst/>
              <a:rect l="l" t="t" r="r" b="b"/>
              <a:pathLst>
                <a:path w="4220" h="7464" extrusionOk="0">
                  <a:moveTo>
                    <a:pt x="4198" y="1"/>
                  </a:moveTo>
                  <a:lnTo>
                    <a:pt x="1" y="7450"/>
                  </a:lnTo>
                  <a:lnTo>
                    <a:pt x="24" y="7464"/>
                  </a:lnTo>
                  <a:lnTo>
                    <a:pt x="4220" y="13"/>
                  </a:lnTo>
                  <a:lnTo>
                    <a:pt x="4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3"/>
            <p:cNvSpPr/>
            <p:nvPr/>
          </p:nvSpPr>
          <p:spPr>
            <a:xfrm>
              <a:off x="7462999" y="2938061"/>
              <a:ext cx="79589" cy="45589"/>
            </a:xfrm>
            <a:custGeom>
              <a:avLst/>
              <a:gdLst/>
              <a:ahLst/>
              <a:cxnLst/>
              <a:rect l="l" t="t" r="r" b="b"/>
              <a:pathLst>
                <a:path w="1655" h="948" extrusionOk="0">
                  <a:moveTo>
                    <a:pt x="15" y="0"/>
                  </a:moveTo>
                  <a:lnTo>
                    <a:pt x="1" y="23"/>
                  </a:lnTo>
                  <a:lnTo>
                    <a:pt x="1642" y="947"/>
                  </a:lnTo>
                  <a:lnTo>
                    <a:pt x="1654" y="924"/>
                  </a:lnTo>
                  <a:lnTo>
                    <a:pt x="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3"/>
            <p:cNvSpPr/>
            <p:nvPr/>
          </p:nvSpPr>
          <p:spPr>
            <a:xfrm>
              <a:off x="7165365" y="2771041"/>
              <a:ext cx="59680" cy="34432"/>
            </a:xfrm>
            <a:custGeom>
              <a:avLst/>
              <a:gdLst/>
              <a:ahLst/>
              <a:cxnLst/>
              <a:rect l="l" t="t" r="r" b="b"/>
              <a:pathLst>
                <a:path w="1241" h="716" extrusionOk="0">
                  <a:moveTo>
                    <a:pt x="13" y="1"/>
                  </a:moveTo>
                  <a:lnTo>
                    <a:pt x="0" y="24"/>
                  </a:lnTo>
                  <a:lnTo>
                    <a:pt x="1228" y="715"/>
                  </a:lnTo>
                  <a:lnTo>
                    <a:pt x="1241" y="693"/>
                  </a:lnTo>
                  <a:lnTo>
                    <a:pt x="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3"/>
            <p:cNvSpPr/>
            <p:nvPr/>
          </p:nvSpPr>
          <p:spPr>
            <a:xfrm>
              <a:off x="7120016" y="2770368"/>
              <a:ext cx="59247" cy="103778"/>
            </a:xfrm>
            <a:custGeom>
              <a:avLst/>
              <a:gdLst/>
              <a:ahLst/>
              <a:cxnLst/>
              <a:rect l="l" t="t" r="r" b="b"/>
              <a:pathLst>
                <a:path w="1232" h="2158" extrusionOk="0">
                  <a:moveTo>
                    <a:pt x="1209" y="1"/>
                  </a:moveTo>
                  <a:lnTo>
                    <a:pt x="1" y="2145"/>
                  </a:lnTo>
                  <a:lnTo>
                    <a:pt x="24" y="2158"/>
                  </a:lnTo>
                  <a:lnTo>
                    <a:pt x="1232" y="13"/>
                  </a:lnTo>
                  <a:lnTo>
                    <a:pt x="1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3"/>
            <p:cNvSpPr/>
            <p:nvPr/>
          </p:nvSpPr>
          <p:spPr>
            <a:xfrm>
              <a:off x="7118525" y="2862703"/>
              <a:ext cx="56217" cy="32365"/>
            </a:xfrm>
            <a:custGeom>
              <a:avLst/>
              <a:gdLst/>
              <a:ahLst/>
              <a:cxnLst/>
              <a:rect l="l" t="t" r="r" b="b"/>
              <a:pathLst>
                <a:path w="1169" h="673" extrusionOk="0">
                  <a:moveTo>
                    <a:pt x="13" y="0"/>
                  </a:moveTo>
                  <a:lnTo>
                    <a:pt x="0" y="22"/>
                  </a:lnTo>
                  <a:lnTo>
                    <a:pt x="1156" y="673"/>
                  </a:lnTo>
                  <a:lnTo>
                    <a:pt x="1168" y="651"/>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3"/>
            <p:cNvSpPr/>
            <p:nvPr/>
          </p:nvSpPr>
          <p:spPr>
            <a:xfrm>
              <a:off x="6976705" y="3110852"/>
              <a:ext cx="252473" cy="142875"/>
            </a:xfrm>
            <a:custGeom>
              <a:avLst/>
              <a:gdLst/>
              <a:ahLst/>
              <a:cxnLst/>
              <a:rect l="l" t="t" r="r" b="b"/>
              <a:pathLst>
                <a:path w="5250" h="2971" extrusionOk="0">
                  <a:moveTo>
                    <a:pt x="13" y="0"/>
                  </a:moveTo>
                  <a:lnTo>
                    <a:pt x="1" y="22"/>
                  </a:lnTo>
                  <a:lnTo>
                    <a:pt x="5237" y="2971"/>
                  </a:lnTo>
                  <a:lnTo>
                    <a:pt x="5249" y="2949"/>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3"/>
            <p:cNvSpPr/>
            <p:nvPr/>
          </p:nvSpPr>
          <p:spPr>
            <a:xfrm>
              <a:off x="7061249" y="2963886"/>
              <a:ext cx="53668" cy="30970"/>
            </a:xfrm>
            <a:custGeom>
              <a:avLst/>
              <a:gdLst/>
              <a:ahLst/>
              <a:cxnLst/>
              <a:rect l="l" t="t" r="r" b="b"/>
              <a:pathLst>
                <a:path w="1116" h="644" extrusionOk="0">
                  <a:moveTo>
                    <a:pt x="13" y="0"/>
                  </a:moveTo>
                  <a:lnTo>
                    <a:pt x="0" y="22"/>
                  </a:lnTo>
                  <a:lnTo>
                    <a:pt x="1103" y="643"/>
                  </a:lnTo>
                  <a:lnTo>
                    <a:pt x="1115" y="620"/>
                  </a:lnTo>
                  <a:lnTo>
                    <a:pt x="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3"/>
            <p:cNvSpPr/>
            <p:nvPr/>
          </p:nvSpPr>
          <p:spPr>
            <a:xfrm>
              <a:off x="6978966" y="2945564"/>
              <a:ext cx="100412" cy="177067"/>
            </a:xfrm>
            <a:custGeom>
              <a:avLst/>
              <a:gdLst/>
              <a:ahLst/>
              <a:cxnLst/>
              <a:rect l="l" t="t" r="r" b="b"/>
              <a:pathLst>
                <a:path w="2088" h="3682" extrusionOk="0">
                  <a:moveTo>
                    <a:pt x="2064" y="1"/>
                  </a:moveTo>
                  <a:lnTo>
                    <a:pt x="0" y="3669"/>
                  </a:lnTo>
                  <a:lnTo>
                    <a:pt x="24" y="3681"/>
                  </a:lnTo>
                  <a:lnTo>
                    <a:pt x="2087" y="13"/>
                  </a:lnTo>
                  <a:lnTo>
                    <a:pt x="20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3"/>
            <p:cNvSpPr/>
            <p:nvPr/>
          </p:nvSpPr>
          <p:spPr>
            <a:xfrm>
              <a:off x="7033404" y="3133166"/>
              <a:ext cx="78146" cy="51408"/>
            </a:xfrm>
            <a:custGeom>
              <a:avLst/>
              <a:gdLst/>
              <a:ahLst/>
              <a:cxnLst/>
              <a:rect l="l" t="t" r="r" b="b"/>
              <a:pathLst>
                <a:path w="1625" h="1069" extrusionOk="0">
                  <a:moveTo>
                    <a:pt x="126" y="1"/>
                  </a:moveTo>
                  <a:lnTo>
                    <a:pt x="0" y="226"/>
                  </a:lnTo>
                  <a:lnTo>
                    <a:pt x="1497" y="1069"/>
                  </a:lnTo>
                  <a:lnTo>
                    <a:pt x="1625" y="845"/>
                  </a:lnTo>
                  <a:lnTo>
                    <a:pt x="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3"/>
            <p:cNvSpPr/>
            <p:nvPr/>
          </p:nvSpPr>
          <p:spPr>
            <a:xfrm>
              <a:off x="7271165" y="3276333"/>
              <a:ext cx="80935" cy="46263"/>
            </a:xfrm>
            <a:custGeom>
              <a:avLst/>
              <a:gdLst/>
              <a:ahLst/>
              <a:cxnLst/>
              <a:rect l="l" t="t" r="r" b="b"/>
              <a:pathLst>
                <a:path w="1683" h="962" extrusionOk="0">
                  <a:moveTo>
                    <a:pt x="14" y="0"/>
                  </a:moveTo>
                  <a:lnTo>
                    <a:pt x="0" y="22"/>
                  </a:lnTo>
                  <a:lnTo>
                    <a:pt x="1670" y="961"/>
                  </a:lnTo>
                  <a:lnTo>
                    <a:pt x="1682" y="940"/>
                  </a:lnTo>
                  <a:lnTo>
                    <a:pt x="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3"/>
            <p:cNvSpPr/>
            <p:nvPr/>
          </p:nvSpPr>
          <p:spPr>
            <a:xfrm>
              <a:off x="7339934" y="3154134"/>
              <a:ext cx="42031" cy="24430"/>
            </a:xfrm>
            <a:custGeom>
              <a:avLst/>
              <a:gdLst/>
              <a:ahLst/>
              <a:cxnLst/>
              <a:rect l="l" t="t" r="r" b="b"/>
              <a:pathLst>
                <a:path w="874" h="508" extrusionOk="0">
                  <a:moveTo>
                    <a:pt x="15" y="1"/>
                  </a:moveTo>
                  <a:lnTo>
                    <a:pt x="1" y="24"/>
                  </a:lnTo>
                  <a:lnTo>
                    <a:pt x="861" y="507"/>
                  </a:lnTo>
                  <a:lnTo>
                    <a:pt x="873" y="485"/>
                  </a:lnTo>
                  <a:lnTo>
                    <a:pt x="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3"/>
            <p:cNvSpPr/>
            <p:nvPr/>
          </p:nvSpPr>
          <p:spPr>
            <a:xfrm>
              <a:off x="7393123" y="3059780"/>
              <a:ext cx="41983" cy="24382"/>
            </a:xfrm>
            <a:custGeom>
              <a:avLst/>
              <a:gdLst/>
              <a:ahLst/>
              <a:cxnLst/>
              <a:rect l="l" t="t" r="r" b="b"/>
              <a:pathLst>
                <a:path w="873" h="507" extrusionOk="0">
                  <a:moveTo>
                    <a:pt x="14" y="0"/>
                  </a:moveTo>
                  <a:lnTo>
                    <a:pt x="0" y="22"/>
                  </a:lnTo>
                  <a:lnTo>
                    <a:pt x="860" y="506"/>
                  </a:lnTo>
                  <a:lnTo>
                    <a:pt x="873" y="485"/>
                  </a:lnTo>
                  <a:lnTo>
                    <a:pt x="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3"/>
            <p:cNvSpPr/>
            <p:nvPr/>
          </p:nvSpPr>
          <p:spPr>
            <a:xfrm>
              <a:off x="5665006" y="2356930"/>
              <a:ext cx="823878" cy="1033310"/>
            </a:xfrm>
            <a:custGeom>
              <a:avLst/>
              <a:gdLst/>
              <a:ahLst/>
              <a:cxnLst/>
              <a:rect l="l" t="t" r="r" b="b"/>
              <a:pathLst>
                <a:path w="17132" h="21487" extrusionOk="0">
                  <a:moveTo>
                    <a:pt x="8423" y="0"/>
                  </a:moveTo>
                  <a:lnTo>
                    <a:pt x="7378" y="259"/>
                  </a:lnTo>
                  <a:lnTo>
                    <a:pt x="0" y="13584"/>
                  </a:lnTo>
                  <a:lnTo>
                    <a:pt x="16317" y="21486"/>
                  </a:lnTo>
                  <a:lnTo>
                    <a:pt x="17089" y="21294"/>
                  </a:lnTo>
                  <a:lnTo>
                    <a:pt x="17131" y="21284"/>
                  </a:lnTo>
                  <a:lnTo>
                    <a:pt x="1420" y="12435"/>
                  </a:lnTo>
                  <a:lnTo>
                    <a:pt x="8423" y="0"/>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3"/>
            <p:cNvSpPr/>
            <p:nvPr/>
          </p:nvSpPr>
          <p:spPr>
            <a:xfrm>
              <a:off x="6946142" y="2332644"/>
              <a:ext cx="942997" cy="762563"/>
            </a:xfrm>
            <a:custGeom>
              <a:avLst/>
              <a:gdLst/>
              <a:ahLst/>
              <a:cxnLst/>
              <a:rect l="l" t="t" r="r" b="b"/>
              <a:pathLst>
                <a:path w="19609" h="15857" extrusionOk="0">
                  <a:moveTo>
                    <a:pt x="1" y="0"/>
                  </a:moveTo>
                  <a:lnTo>
                    <a:pt x="297" y="1198"/>
                  </a:lnTo>
                  <a:lnTo>
                    <a:pt x="16850" y="10519"/>
                  </a:lnTo>
                  <a:lnTo>
                    <a:pt x="13844" y="15856"/>
                  </a:lnTo>
                  <a:lnTo>
                    <a:pt x="15912" y="14560"/>
                  </a:lnTo>
                  <a:lnTo>
                    <a:pt x="17179" y="13765"/>
                  </a:lnTo>
                  <a:lnTo>
                    <a:pt x="19608" y="9693"/>
                  </a:lnTo>
                  <a:lnTo>
                    <a:pt x="1" y="0"/>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3"/>
            <p:cNvSpPr/>
            <p:nvPr/>
          </p:nvSpPr>
          <p:spPr>
            <a:xfrm>
              <a:off x="6922241" y="2194719"/>
              <a:ext cx="128881" cy="246606"/>
            </a:xfrm>
            <a:custGeom>
              <a:avLst/>
              <a:gdLst/>
              <a:ahLst/>
              <a:cxnLst/>
              <a:rect l="l" t="t" r="r" b="b"/>
              <a:pathLst>
                <a:path w="2680" h="5128" extrusionOk="0">
                  <a:moveTo>
                    <a:pt x="1373" y="0"/>
                  </a:moveTo>
                  <a:lnTo>
                    <a:pt x="1" y="861"/>
                  </a:lnTo>
                  <a:lnTo>
                    <a:pt x="794" y="4066"/>
                  </a:lnTo>
                  <a:lnTo>
                    <a:pt x="2679" y="5128"/>
                  </a:lnTo>
                  <a:lnTo>
                    <a:pt x="1373" y="0"/>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3"/>
            <p:cNvSpPr/>
            <p:nvPr/>
          </p:nvSpPr>
          <p:spPr>
            <a:xfrm>
              <a:off x="6057666" y="2960664"/>
              <a:ext cx="1677139" cy="902505"/>
            </a:xfrm>
            <a:custGeom>
              <a:avLst/>
              <a:gdLst/>
              <a:ahLst/>
              <a:cxnLst/>
              <a:rect l="l" t="t" r="r" b="b"/>
              <a:pathLst>
                <a:path w="34875" h="18767" extrusionOk="0">
                  <a:moveTo>
                    <a:pt x="33895" y="1"/>
                  </a:moveTo>
                  <a:lnTo>
                    <a:pt x="32319" y="2797"/>
                  </a:lnTo>
                  <a:lnTo>
                    <a:pt x="24160" y="17286"/>
                  </a:lnTo>
                  <a:lnTo>
                    <a:pt x="16291" y="12855"/>
                  </a:lnTo>
                  <a:lnTo>
                    <a:pt x="12323" y="10620"/>
                  </a:lnTo>
                  <a:lnTo>
                    <a:pt x="8966" y="8730"/>
                  </a:lnTo>
                  <a:lnTo>
                    <a:pt x="8921" y="8706"/>
                  </a:lnTo>
                  <a:lnTo>
                    <a:pt x="8820" y="8730"/>
                  </a:lnTo>
                  <a:lnTo>
                    <a:pt x="8778" y="8740"/>
                  </a:lnTo>
                  <a:lnTo>
                    <a:pt x="8006" y="8932"/>
                  </a:lnTo>
                  <a:lnTo>
                    <a:pt x="5368" y="9584"/>
                  </a:lnTo>
                  <a:lnTo>
                    <a:pt x="135" y="10883"/>
                  </a:lnTo>
                  <a:lnTo>
                    <a:pt x="0" y="10915"/>
                  </a:lnTo>
                  <a:lnTo>
                    <a:pt x="593" y="12751"/>
                  </a:lnTo>
                  <a:lnTo>
                    <a:pt x="725" y="12706"/>
                  </a:lnTo>
                  <a:lnTo>
                    <a:pt x="8803" y="9979"/>
                  </a:lnTo>
                  <a:lnTo>
                    <a:pt x="13392" y="15047"/>
                  </a:lnTo>
                  <a:lnTo>
                    <a:pt x="16676" y="13782"/>
                  </a:lnTo>
                  <a:lnTo>
                    <a:pt x="24499" y="18766"/>
                  </a:lnTo>
                  <a:lnTo>
                    <a:pt x="34875" y="3030"/>
                  </a:lnTo>
                  <a:lnTo>
                    <a:pt x="33895" y="1"/>
                  </a:lnTo>
                  <a:close/>
                </a:path>
              </a:pathLst>
            </a:custGeom>
            <a:solidFill>
              <a:srgbClr val="3E5E81">
                <a:alpha val="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3"/>
            <p:cNvSpPr/>
            <p:nvPr/>
          </p:nvSpPr>
          <p:spPr>
            <a:xfrm>
              <a:off x="5912942" y="2905983"/>
              <a:ext cx="100235" cy="394407"/>
            </a:xfrm>
            <a:custGeom>
              <a:avLst/>
              <a:gdLst/>
              <a:ahLst/>
              <a:cxnLst/>
              <a:rect l="l" t="t" r="r" b="b"/>
              <a:pathLst>
                <a:path w="1488" h="5855" extrusionOk="0">
                  <a:moveTo>
                    <a:pt x="270" y="1"/>
                  </a:moveTo>
                  <a:cubicBezTo>
                    <a:pt x="123" y="1"/>
                    <a:pt x="0" y="123"/>
                    <a:pt x="4" y="277"/>
                  </a:cubicBezTo>
                  <a:lnTo>
                    <a:pt x="14" y="669"/>
                  </a:lnTo>
                  <a:lnTo>
                    <a:pt x="52" y="2311"/>
                  </a:lnTo>
                  <a:lnTo>
                    <a:pt x="76" y="3296"/>
                  </a:lnTo>
                  <a:lnTo>
                    <a:pt x="102" y="4403"/>
                  </a:lnTo>
                  <a:lnTo>
                    <a:pt x="108" y="4624"/>
                  </a:lnTo>
                  <a:lnTo>
                    <a:pt x="138" y="5855"/>
                  </a:lnTo>
                  <a:lnTo>
                    <a:pt x="254" y="5746"/>
                  </a:lnTo>
                  <a:lnTo>
                    <a:pt x="503" y="5513"/>
                  </a:lnTo>
                  <a:lnTo>
                    <a:pt x="729" y="5439"/>
                  </a:lnTo>
                  <a:lnTo>
                    <a:pt x="1214" y="5280"/>
                  </a:lnTo>
                  <a:lnTo>
                    <a:pt x="1487" y="5190"/>
                  </a:lnTo>
                  <a:lnTo>
                    <a:pt x="1010" y="2498"/>
                  </a:lnTo>
                  <a:lnTo>
                    <a:pt x="964" y="2237"/>
                  </a:lnTo>
                  <a:lnTo>
                    <a:pt x="622" y="307"/>
                  </a:lnTo>
                  <a:cubicBezTo>
                    <a:pt x="597" y="169"/>
                    <a:pt x="496" y="55"/>
                    <a:pt x="361" y="15"/>
                  </a:cubicBezTo>
                  <a:cubicBezTo>
                    <a:pt x="347" y="10"/>
                    <a:pt x="333" y="7"/>
                    <a:pt x="319" y="6"/>
                  </a:cubicBezTo>
                  <a:cubicBezTo>
                    <a:pt x="303" y="2"/>
                    <a:pt x="286" y="1"/>
                    <a:pt x="270"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3"/>
            <p:cNvSpPr/>
            <p:nvPr/>
          </p:nvSpPr>
          <p:spPr>
            <a:xfrm>
              <a:off x="5837363" y="3199813"/>
              <a:ext cx="450992" cy="585447"/>
            </a:xfrm>
            <a:custGeom>
              <a:avLst/>
              <a:gdLst/>
              <a:ahLst/>
              <a:cxnLst/>
              <a:rect l="l" t="t" r="r" b="b"/>
              <a:pathLst>
                <a:path w="6695" h="8691" extrusionOk="0">
                  <a:moveTo>
                    <a:pt x="5137" y="1"/>
                  </a:moveTo>
                  <a:lnTo>
                    <a:pt x="3895" y="408"/>
                  </a:lnTo>
                  <a:lnTo>
                    <a:pt x="3676" y="479"/>
                  </a:lnTo>
                  <a:lnTo>
                    <a:pt x="2609" y="828"/>
                  </a:lnTo>
                  <a:lnTo>
                    <a:pt x="2337" y="917"/>
                  </a:lnTo>
                  <a:lnTo>
                    <a:pt x="1851" y="1077"/>
                  </a:lnTo>
                  <a:lnTo>
                    <a:pt x="1625" y="1151"/>
                  </a:lnTo>
                  <a:lnTo>
                    <a:pt x="1376" y="1384"/>
                  </a:lnTo>
                  <a:lnTo>
                    <a:pt x="1260" y="1491"/>
                  </a:lnTo>
                  <a:lnTo>
                    <a:pt x="972" y="1760"/>
                  </a:lnTo>
                  <a:lnTo>
                    <a:pt x="196" y="2490"/>
                  </a:lnTo>
                  <a:lnTo>
                    <a:pt x="2" y="2672"/>
                  </a:lnTo>
                  <a:lnTo>
                    <a:pt x="615" y="5144"/>
                  </a:lnTo>
                  <a:lnTo>
                    <a:pt x="0" y="8690"/>
                  </a:lnTo>
                  <a:lnTo>
                    <a:pt x="1881" y="8690"/>
                  </a:lnTo>
                  <a:cubicBezTo>
                    <a:pt x="2305" y="8689"/>
                    <a:pt x="2748" y="8689"/>
                    <a:pt x="3151" y="8689"/>
                  </a:cubicBezTo>
                  <a:cubicBezTo>
                    <a:pt x="3957" y="8689"/>
                    <a:pt x="4600" y="8690"/>
                    <a:pt x="4600" y="8690"/>
                  </a:cubicBezTo>
                  <a:lnTo>
                    <a:pt x="4921" y="6987"/>
                  </a:lnTo>
                  <a:lnTo>
                    <a:pt x="6695" y="4168"/>
                  </a:lnTo>
                  <a:lnTo>
                    <a:pt x="6563" y="3813"/>
                  </a:lnTo>
                  <a:lnTo>
                    <a:pt x="6146" y="2699"/>
                  </a:lnTo>
                  <a:lnTo>
                    <a:pt x="5907" y="2060"/>
                  </a:lnTo>
                  <a:lnTo>
                    <a:pt x="5769" y="1689"/>
                  </a:lnTo>
                  <a:lnTo>
                    <a:pt x="5137" y="1"/>
                  </a:ln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3"/>
            <p:cNvSpPr/>
            <p:nvPr/>
          </p:nvSpPr>
          <p:spPr>
            <a:xfrm>
              <a:off x="6084915" y="2866779"/>
              <a:ext cx="98551" cy="365307"/>
            </a:xfrm>
            <a:custGeom>
              <a:avLst/>
              <a:gdLst/>
              <a:ahLst/>
              <a:cxnLst/>
              <a:rect l="l" t="t" r="r" b="b"/>
              <a:pathLst>
                <a:path w="1463" h="5423" extrusionOk="0">
                  <a:moveTo>
                    <a:pt x="867" y="1"/>
                  </a:moveTo>
                  <a:cubicBezTo>
                    <a:pt x="676" y="1"/>
                    <a:pt x="516" y="147"/>
                    <a:pt x="498" y="336"/>
                  </a:cubicBezTo>
                  <a:lnTo>
                    <a:pt x="88" y="4535"/>
                  </a:lnTo>
                  <a:lnTo>
                    <a:pt x="52" y="4906"/>
                  </a:lnTo>
                  <a:lnTo>
                    <a:pt x="1" y="5423"/>
                  </a:lnTo>
                  <a:lnTo>
                    <a:pt x="220" y="5352"/>
                  </a:lnTo>
                  <a:lnTo>
                    <a:pt x="1462" y="4946"/>
                  </a:lnTo>
                  <a:lnTo>
                    <a:pt x="1277" y="395"/>
                  </a:lnTo>
                  <a:cubicBezTo>
                    <a:pt x="1268" y="174"/>
                    <a:pt x="1088" y="1"/>
                    <a:pt x="867"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3"/>
            <p:cNvSpPr/>
            <p:nvPr/>
          </p:nvSpPr>
          <p:spPr>
            <a:xfrm>
              <a:off x="5837363" y="2997325"/>
              <a:ext cx="92758" cy="382484"/>
            </a:xfrm>
            <a:custGeom>
              <a:avLst/>
              <a:gdLst/>
              <a:ahLst/>
              <a:cxnLst/>
              <a:rect l="l" t="t" r="r" b="b"/>
              <a:pathLst>
                <a:path w="1377" h="5678" extrusionOk="0">
                  <a:moveTo>
                    <a:pt x="836" y="0"/>
                  </a:moveTo>
                  <a:cubicBezTo>
                    <a:pt x="679" y="0"/>
                    <a:pt x="547" y="118"/>
                    <a:pt x="533" y="275"/>
                  </a:cubicBezTo>
                  <a:lnTo>
                    <a:pt x="513" y="466"/>
                  </a:lnTo>
                  <a:lnTo>
                    <a:pt x="0" y="5678"/>
                  </a:lnTo>
                  <a:lnTo>
                    <a:pt x="195" y="5496"/>
                  </a:lnTo>
                  <a:lnTo>
                    <a:pt x="972" y="4768"/>
                  </a:lnTo>
                  <a:lnTo>
                    <a:pt x="1260" y="4499"/>
                  </a:lnTo>
                  <a:lnTo>
                    <a:pt x="1376" y="4390"/>
                  </a:lnTo>
                  <a:lnTo>
                    <a:pt x="1230" y="3266"/>
                  </a:lnTo>
                  <a:lnTo>
                    <a:pt x="1219" y="3182"/>
                  </a:lnTo>
                  <a:lnTo>
                    <a:pt x="1134" y="2322"/>
                  </a:lnTo>
                  <a:lnTo>
                    <a:pt x="1075" y="1723"/>
                  </a:lnTo>
                  <a:lnTo>
                    <a:pt x="1058" y="1552"/>
                  </a:lnTo>
                  <a:lnTo>
                    <a:pt x="1058" y="1550"/>
                  </a:lnTo>
                  <a:lnTo>
                    <a:pt x="910" y="67"/>
                  </a:lnTo>
                  <a:cubicBezTo>
                    <a:pt x="909" y="52"/>
                    <a:pt x="903" y="36"/>
                    <a:pt x="892" y="25"/>
                  </a:cubicBezTo>
                  <a:cubicBezTo>
                    <a:pt x="890" y="24"/>
                    <a:pt x="887" y="21"/>
                    <a:pt x="886" y="19"/>
                  </a:cubicBezTo>
                  <a:cubicBezTo>
                    <a:pt x="872" y="7"/>
                    <a:pt x="854" y="0"/>
                    <a:pt x="836" y="0"/>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3"/>
            <p:cNvSpPr/>
            <p:nvPr/>
          </p:nvSpPr>
          <p:spPr>
            <a:xfrm>
              <a:off x="6225835" y="3078496"/>
              <a:ext cx="117884" cy="402154"/>
            </a:xfrm>
            <a:custGeom>
              <a:avLst/>
              <a:gdLst/>
              <a:ahLst/>
              <a:cxnLst/>
              <a:rect l="l" t="t" r="r" b="b"/>
              <a:pathLst>
                <a:path w="1750" h="5970" extrusionOk="0">
                  <a:moveTo>
                    <a:pt x="1534" y="1"/>
                  </a:moveTo>
                  <a:cubicBezTo>
                    <a:pt x="1510" y="1"/>
                    <a:pt x="1486" y="5"/>
                    <a:pt x="1463" y="13"/>
                  </a:cubicBezTo>
                  <a:cubicBezTo>
                    <a:pt x="1187" y="109"/>
                    <a:pt x="963" y="320"/>
                    <a:pt x="852" y="592"/>
                  </a:cubicBezTo>
                  <a:lnTo>
                    <a:pt x="841" y="618"/>
                  </a:lnTo>
                  <a:cubicBezTo>
                    <a:pt x="685" y="994"/>
                    <a:pt x="600" y="1395"/>
                    <a:pt x="588" y="1802"/>
                  </a:cubicBezTo>
                  <a:lnTo>
                    <a:pt x="558" y="2016"/>
                  </a:lnTo>
                  <a:lnTo>
                    <a:pt x="524" y="2269"/>
                  </a:lnTo>
                  <a:cubicBezTo>
                    <a:pt x="521" y="2291"/>
                    <a:pt x="518" y="2311"/>
                    <a:pt x="515" y="2333"/>
                  </a:cubicBezTo>
                  <a:cubicBezTo>
                    <a:pt x="515" y="2336"/>
                    <a:pt x="513" y="2337"/>
                    <a:pt x="513" y="2341"/>
                  </a:cubicBezTo>
                  <a:cubicBezTo>
                    <a:pt x="510" y="2359"/>
                    <a:pt x="507" y="2376"/>
                    <a:pt x="504" y="2395"/>
                  </a:cubicBezTo>
                  <a:cubicBezTo>
                    <a:pt x="494" y="2446"/>
                    <a:pt x="482" y="2497"/>
                    <a:pt x="470" y="2547"/>
                  </a:cubicBezTo>
                  <a:cubicBezTo>
                    <a:pt x="465" y="2569"/>
                    <a:pt x="459" y="2587"/>
                    <a:pt x="454" y="2609"/>
                  </a:cubicBezTo>
                  <a:cubicBezTo>
                    <a:pt x="448" y="2631"/>
                    <a:pt x="440" y="2654"/>
                    <a:pt x="434" y="2676"/>
                  </a:cubicBezTo>
                  <a:cubicBezTo>
                    <a:pt x="429" y="2693"/>
                    <a:pt x="423" y="2709"/>
                    <a:pt x="418" y="2726"/>
                  </a:cubicBezTo>
                  <a:cubicBezTo>
                    <a:pt x="414" y="2736"/>
                    <a:pt x="411" y="2749"/>
                    <a:pt x="406" y="2760"/>
                  </a:cubicBezTo>
                  <a:cubicBezTo>
                    <a:pt x="395" y="2791"/>
                    <a:pt x="384" y="2822"/>
                    <a:pt x="372" y="2851"/>
                  </a:cubicBezTo>
                  <a:cubicBezTo>
                    <a:pt x="369" y="2861"/>
                    <a:pt x="366" y="2868"/>
                    <a:pt x="361" y="2878"/>
                  </a:cubicBezTo>
                  <a:cubicBezTo>
                    <a:pt x="356" y="2890"/>
                    <a:pt x="350" y="2904"/>
                    <a:pt x="345" y="2917"/>
                  </a:cubicBezTo>
                  <a:cubicBezTo>
                    <a:pt x="341" y="2927"/>
                    <a:pt x="336" y="2937"/>
                    <a:pt x="331" y="2946"/>
                  </a:cubicBezTo>
                  <a:cubicBezTo>
                    <a:pt x="324" y="2963"/>
                    <a:pt x="316" y="2983"/>
                    <a:pt x="308" y="2999"/>
                  </a:cubicBezTo>
                  <a:cubicBezTo>
                    <a:pt x="300" y="3014"/>
                    <a:pt x="293" y="3032"/>
                    <a:pt x="285" y="3047"/>
                  </a:cubicBezTo>
                  <a:cubicBezTo>
                    <a:pt x="282" y="3053"/>
                    <a:pt x="277" y="3061"/>
                    <a:pt x="274" y="3067"/>
                  </a:cubicBezTo>
                  <a:cubicBezTo>
                    <a:pt x="274" y="3069"/>
                    <a:pt x="272" y="3070"/>
                    <a:pt x="272" y="3072"/>
                  </a:cubicBezTo>
                  <a:cubicBezTo>
                    <a:pt x="265" y="3087"/>
                    <a:pt x="257" y="3101"/>
                    <a:pt x="249" y="3117"/>
                  </a:cubicBezTo>
                  <a:lnTo>
                    <a:pt x="244" y="3125"/>
                  </a:lnTo>
                  <a:cubicBezTo>
                    <a:pt x="223" y="3164"/>
                    <a:pt x="201" y="3202"/>
                    <a:pt x="178" y="3241"/>
                  </a:cubicBezTo>
                  <a:cubicBezTo>
                    <a:pt x="165" y="3261"/>
                    <a:pt x="151" y="3283"/>
                    <a:pt x="140" y="3300"/>
                  </a:cubicBezTo>
                  <a:cubicBezTo>
                    <a:pt x="129" y="3316"/>
                    <a:pt x="119" y="3333"/>
                    <a:pt x="108" y="3348"/>
                  </a:cubicBezTo>
                  <a:cubicBezTo>
                    <a:pt x="95" y="3365"/>
                    <a:pt x="84" y="3381"/>
                    <a:pt x="74" y="3398"/>
                  </a:cubicBezTo>
                  <a:cubicBezTo>
                    <a:pt x="61" y="3414"/>
                    <a:pt x="50" y="3429"/>
                    <a:pt x="38" y="3445"/>
                  </a:cubicBezTo>
                  <a:cubicBezTo>
                    <a:pt x="25" y="3462"/>
                    <a:pt x="13" y="3477"/>
                    <a:pt x="1" y="3493"/>
                  </a:cubicBezTo>
                  <a:lnTo>
                    <a:pt x="140" y="3862"/>
                  </a:lnTo>
                  <a:lnTo>
                    <a:pt x="379" y="4504"/>
                  </a:lnTo>
                  <a:lnTo>
                    <a:pt x="796" y="5617"/>
                  </a:lnTo>
                  <a:lnTo>
                    <a:pt x="928" y="5969"/>
                  </a:lnTo>
                  <a:lnTo>
                    <a:pt x="1452" y="4662"/>
                  </a:lnTo>
                  <a:cubicBezTo>
                    <a:pt x="1586" y="4325"/>
                    <a:pt x="1659" y="3968"/>
                    <a:pt x="1668" y="3608"/>
                  </a:cubicBezTo>
                  <a:lnTo>
                    <a:pt x="1726" y="1120"/>
                  </a:lnTo>
                  <a:lnTo>
                    <a:pt x="1748" y="219"/>
                  </a:lnTo>
                  <a:cubicBezTo>
                    <a:pt x="1749" y="146"/>
                    <a:pt x="1713" y="78"/>
                    <a:pt x="1653" y="38"/>
                  </a:cubicBezTo>
                  <a:cubicBezTo>
                    <a:pt x="1643" y="30"/>
                    <a:pt x="1633" y="24"/>
                    <a:pt x="1622" y="19"/>
                  </a:cubicBezTo>
                  <a:cubicBezTo>
                    <a:pt x="1594" y="7"/>
                    <a:pt x="1564" y="1"/>
                    <a:pt x="1534"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3"/>
            <p:cNvSpPr/>
            <p:nvPr/>
          </p:nvSpPr>
          <p:spPr>
            <a:xfrm>
              <a:off x="5978552" y="2886920"/>
              <a:ext cx="121185" cy="374805"/>
            </a:xfrm>
            <a:custGeom>
              <a:avLst/>
              <a:gdLst/>
              <a:ahLst/>
              <a:cxnLst/>
              <a:rect l="l" t="t" r="r" b="b"/>
              <a:pathLst>
                <a:path w="1799" h="5564" extrusionOk="0">
                  <a:moveTo>
                    <a:pt x="648" y="1"/>
                  </a:moveTo>
                  <a:cubicBezTo>
                    <a:pt x="538" y="1"/>
                    <a:pt x="433" y="67"/>
                    <a:pt x="390" y="175"/>
                  </a:cubicBezTo>
                  <a:cubicBezTo>
                    <a:pt x="380" y="197"/>
                    <a:pt x="373" y="220"/>
                    <a:pt x="370" y="245"/>
                  </a:cubicBezTo>
                  <a:lnTo>
                    <a:pt x="341" y="469"/>
                  </a:lnTo>
                  <a:lnTo>
                    <a:pt x="321" y="615"/>
                  </a:lnTo>
                  <a:lnTo>
                    <a:pt x="314" y="672"/>
                  </a:lnTo>
                  <a:lnTo>
                    <a:pt x="111" y="2209"/>
                  </a:lnTo>
                  <a:lnTo>
                    <a:pt x="36" y="2781"/>
                  </a:lnTo>
                  <a:lnTo>
                    <a:pt x="1" y="3053"/>
                  </a:lnTo>
                  <a:lnTo>
                    <a:pt x="241" y="5563"/>
                  </a:lnTo>
                  <a:lnTo>
                    <a:pt x="513" y="5475"/>
                  </a:lnTo>
                  <a:lnTo>
                    <a:pt x="1580" y="5126"/>
                  </a:lnTo>
                  <a:lnTo>
                    <a:pt x="1799" y="5054"/>
                  </a:lnTo>
                  <a:lnTo>
                    <a:pt x="1631" y="4607"/>
                  </a:lnTo>
                  <a:lnTo>
                    <a:pt x="1068" y="3107"/>
                  </a:lnTo>
                  <a:lnTo>
                    <a:pt x="1029" y="1172"/>
                  </a:lnTo>
                  <a:lnTo>
                    <a:pt x="1015" y="397"/>
                  </a:lnTo>
                  <a:cubicBezTo>
                    <a:pt x="1010" y="231"/>
                    <a:pt x="908" y="84"/>
                    <a:pt x="754" y="21"/>
                  </a:cubicBezTo>
                  <a:lnTo>
                    <a:pt x="737" y="15"/>
                  </a:lnTo>
                  <a:cubicBezTo>
                    <a:pt x="708" y="5"/>
                    <a:pt x="678" y="1"/>
                    <a:pt x="648"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3"/>
            <p:cNvSpPr/>
            <p:nvPr/>
          </p:nvSpPr>
          <p:spPr>
            <a:xfrm>
              <a:off x="6225835" y="3214229"/>
              <a:ext cx="43988" cy="124486"/>
            </a:xfrm>
            <a:custGeom>
              <a:avLst/>
              <a:gdLst/>
              <a:ahLst/>
              <a:cxnLst/>
              <a:rect l="l" t="t" r="r" b="b"/>
              <a:pathLst>
                <a:path w="653" h="1848" extrusionOk="0">
                  <a:moveTo>
                    <a:pt x="558" y="1"/>
                  </a:moveTo>
                  <a:lnTo>
                    <a:pt x="524" y="254"/>
                  </a:lnTo>
                  <a:cubicBezTo>
                    <a:pt x="463" y="701"/>
                    <a:pt x="282" y="1124"/>
                    <a:pt x="1" y="1478"/>
                  </a:cubicBezTo>
                  <a:lnTo>
                    <a:pt x="140" y="1847"/>
                  </a:lnTo>
                  <a:cubicBezTo>
                    <a:pt x="140" y="1847"/>
                    <a:pt x="653" y="1024"/>
                    <a:pt x="558" y="1"/>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3"/>
            <p:cNvSpPr/>
            <p:nvPr/>
          </p:nvSpPr>
          <p:spPr>
            <a:xfrm>
              <a:off x="6039110" y="2965868"/>
              <a:ext cx="49377" cy="241360"/>
            </a:xfrm>
            <a:custGeom>
              <a:avLst/>
              <a:gdLst/>
              <a:ahLst/>
              <a:cxnLst/>
              <a:rect l="l" t="t" r="r" b="b"/>
              <a:pathLst>
                <a:path w="733" h="3583" extrusionOk="0">
                  <a:moveTo>
                    <a:pt x="130" y="0"/>
                  </a:moveTo>
                  <a:lnTo>
                    <a:pt x="1" y="1950"/>
                  </a:lnTo>
                  <a:lnTo>
                    <a:pt x="564" y="3582"/>
                  </a:lnTo>
                  <a:lnTo>
                    <a:pt x="732" y="3435"/>
                  </a:lnTo>
                  <a:lnTo>
                    <a:pt x="167" y="1935"/>
                  </a:lnTo>
                  <a:lnTo>
                    <a:pt x="130"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3"/>
            <p:cNvSpPr/>
            <p:nvPr/>
          </p:nvSpPr>
          <p:spPr>
            <a:xfrm>
              <a:off x="5961712" y="3056536"/>
              <a:ext cx="33142" cy="221151"/>
            </a:xfrm>
            <a:custGeom>
              <a:avLst/>
              <a:gdLst/>
              <a:ahLst/>
              <a:cxnLst/>
              <a:rect l="l" t="t" r="r" b="b"/>
              <a:pathLst>
                <a:path w="492" h="3283" extrusionOk="0">
                  <a:moveTo>
                    <a:pt x="240" y="0"/>
                  </a:moveTo>
                  <a:lnTo>
                    <a:pt x="168" y="409"/>
                  </a:lnTo>
                  <a:lnTo>
                    <a:pt x="77" y="1960"/>
                  </a:lnTo>
                  <a:lnTo>
                    <a:pt x="22" y="2912"/>
                  </a:lnTo>
                  <a:lnTo>
                    <a:pt x="1" y="3283"/>
                  </a:lnTo>
                  <a:lnTo>
                    <a:pt x="491" y="3045"/>
                  </a:lnTo>
                  <a:lnTo>
                    <a:pt x="251" y="533"/>
                  </a:lnTo>
                  <a:lnTo>
                    <a:pt x="286" y="261"/>
                  </a:lnTo>
                  <a:lnTo>
                    <a:pt x="240"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3"/>
            <p:cNvSpPr/>
            <p:nvPr/>
          </p:nvSpPr>
          <p:spPr>
            <a:xfrm>
              <a:off x="5837430" y="3101803"/>
              <a:ext cx="92691" cy="278005"/>
            </a:xfrm>
            <a:custGeom>
              <a:avLst/>
              <a:gdLst/>
              <a:ahLst/>
              <a:cxnLst/>
              <a:rect l="l" t="t" r="r" b="b"/>
              <a:pathLst>
                <a:path w="1376" h="4127" extrusionOk="0">
                  <a:moveTo>
                    <a:pt x="1057" y="1"/>
                  </a:moveTo>
                  <a:lnTo>
                    <a:pt x="1125" y="2724"/>
                  </a:lnTo>
                  <a:lnTo>
                    <a:pt x="201" y="3877"/>
                  </a:lnTo>
                  <a:lnTo>
                    <a:pt x="1" y="4127"/>
                  </a:lnTo>
                  <a:lnTo>
                    <a:pt x="195" y="3945"/>
                  </a:lnTo>
                  <a:lnTo>
                    <a:pt x="971" y="3217"/>
                  </a:lnTo>
                  <a:lnTo>
                    <a:pt x="1259" y="2948"/>
                  </a:lnTo>
                  <a:lnTo>
                    <a:pt x="1375" y="2839"/>
                  </a:lnTo>
                  <a:lnTo>
                    <a:pt x="1225" y="1495"/>
                  </a:lnTo>
                  <a:lnTo>
                    <a:pt x="1057"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3"/>
            <p:cNvSpPr/>
            <p:nvPr/>
          </p:nvSpPr>
          <p:spPr>
            <a:xfrm>
              <a:off x="5871245" y="3248448"/>
              <a:ext cx="307510" cy="165038"/>
            </a:xfrm>
            <a:custGeom>
              <a:avLst/>
              <a:gdLst/>
              <a:ahLst/>
              <a:cxnLst/>
              <a:rect l="l" t="t" r="r" b="b"/>
              <a:pathLst>
                <a:path w="4565" h="2450" extrusionOk="0">
                  <a:moveTo>
                    <a:pt x="4518" y="0"/>
                  </a:moveTo>
                  <a:cubicBezTo>
                    <a:pt x="4515" y="0"/>
                    <a:pt x="4511" y="1"/>
                    <a:pt x="4507" y="2"/>
                  </a:cubicBezTo>
                  <a:cubicBezTo>
                    <a:pt x="2620" y="535"/>
                    <a:pt x="1501" y="1158"/>
                    <a:pt x="893" y="1585"/>
                  </a:cubicBezTo>
                  <a:cubicBezTo>
                    <a:pt x="233" y="2050"/>
                    <a:pt x="22" y="2386"/>
                    <a:pt x="15" y="2400"/>
                  </a:cubicBezTo>
                  <a:cubicBezTo>
                    <a:pt x="1" y="2422"/>
                    <a:pt x="16" y="2450"/>
                    <a:pt x="42" y="2450"/>
                  </a:cubicBezTo>
                  <a:cubicBezTo>
                    <a:pt x="53" y="2450"/>
                    <a:pt x="63" y="2443"/>
                    <a:pt x="69" y="2434"/>
                  </a:cubicBezTo>
                  <a:cubicBezTo>
                    <a:pt x="72" y="2431"/>
                    <a:pt x="285" y="2092"/>
                    <a:pt x="937" y="1634"/>
                  </a:cubicBezTo>
                  <a:cubicBezTo>
                    <a:pt x="1539" y="1210"/>
                    <a:pt x="2651" y="594"/>
                    <a:pt x="4524" y="66"/>
                  </a:cubicBezTo>
                  <a:cubicBezTo>
                    <a:pt x="4565" y="56"/>
                    <a:pt x="4553" y="0"/>
                    <a:pt x="4518" y="0"/>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3"/>
            <p:cNvSpPr/>
            <p:nvPr/>
          </p:nvSpPr>
          <p:spPr>
            <a:xfrm>
              <a:off x="6121560" y="2872370"/>
              <a:ext cx="37319" cy="48029"/>
            </a:xfrm>
            <a:custGeom>
              <a:avLst/>
              <a:gdLst/>
              <a:ahLst/>
              <a:cxnLst/>
              <a:rect l="l" t="t" r="r" b="b"/>
              <a:pathLst>
                <a:path w="554" h="713" extrusionOk="0">
                  <a:moveTo>
                    <a:pt x="303" y="26"/>
                  </a:moveTo>
                  <a:cubicBezTo>
                    <a:pt x="411" y="26"/>
                    <a:pt x="502" y="63"/>
                    <a:pt x="528" y="74"/>
                  </a:cubicBezTo>
                  <a:lnTo>
                    <a:pt x="474" y="689"/>
                  </a:lnTo>
                  <a:lnTo>
                    <a:pt x="45" y="689"/>
                  </a:lnTo>
                  <a:lnTo>
                    <a:pt x="25" y="143"/>
                  </a:lnTo>
                  <a:cubicBezTo>
                    <a:pt x="109" y="52"/>
                    <a:pt x="212" y="26"/>
                    <a:pt x="303" y="26"/>
                  </a:cubicBezTo>
                  <a:close/>
                  <a:moveTo>
                    <a:pt x="304" y="1"/>
                  </a:moveTo>
                  <a:cubicBezTo>
                    <a:pt x="206" y="1"/>
                    <a:pt x="95" y="30"/>
                    <a:pt x="4" y="130"/>
                  </a:cubicBezTo>
                  <a:cubicBezTo>
                    <a:pt x="2" y="132"/>
                    <a:pt x="0" y="135"/>
                    <a:pt x="0" y="138"/>
                  </a:cubicBezTo>
                  <a:lnTo>
                    <a:pt x="21" y="702"/>
                  </a:lnTo>
                  <a:cubicBezTo>
                    <a:pt x="22" y="708"/>
                    <a:pt x="27" y="713"/>
                    <a:pt x="33" y="713"/>
                  </a:cubicBezTo>
                  <a:lnTo>
                    <a:pt x="485" y="713"/>
                  </a:lnTo>
                  <a:cubicBezTo>
                    <a:pt x="493" y="713"/>
                    <a:pt x="497" y="708"/>
                    <a:pt x="497" y="702"/>
                  </a:cubicBezTo>
                  <a:lnTo>
                    <a:pt x="553" y="67"/>
                  </a:lnTo>
                  <a:cubicBezTo>
                    <a:pt x="553" y="62"/>
                    <a:pt x="550" y="57"/>
                    <a:pt x="545" y="54"/>
                  </a:cubicBezTo>
                  <a:cubicBezTo>
                    <a:pt x="544" y="53"/>
                    <a:pt x="436"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3"/>
            <p:cNvSpPr/>
            <p:nvPr/>
          </p:nvSpPr>
          <p:spPr>
            <a:xfrm>
              <a:off x="5999164" y="2892309"/>
              <a:ext cx="32603" cy="39609"/>
            </a:xfrm>
            <a:custGeom>
              <a:avLst/>
              <a:gdLst/>
              <a:ahLst/>
              <a:cxnLst/>
              <a:rect l="l" t="t" r="r" b="b"/>
              <a:pathLst>
                <a:path w="484" h="588" extrusionOk="0">
                  <a:moveTo>
                    <a:pt x="277" y="24"/>
                  </a:moveTo>
                  <a:cubicBezTo>
                    <a:pt x="358" y="24"/>
                    <a:pt x="425" y="86"/>
                    <a:pt x="432" y="167"/>
                  </a:cubicBezTo>
                  <a:lnTo>
                    <a:pt x="459" y="516"/>
                  </a:lnTo>
                  <a:cubicBezTo>
                    <a:pt x="432" y="513"/>
                    <a:pt x="373" y="506"/>
                    <a:pt x="303" y="506"/>
                  </a:cubicBezTo>
                  <a:cubicBezTo>
                    <a:pt x="216" y="506"/>
                    <a:pt x="110" y="516"/>
                    <a:pt x="27" y="553"/>
                  </a:cubicBezTo>
                  <a:lnTo>
                    <a:pt x="53" y="198"/>
                  </a:lnTo>
                  <a:cubicBezTo>
                    <a:pt x="60" y="128"/>
                    <a:pt x="108" y="69"/>
                    <a:pt x="175" y="49"/>
                  </a:cubicBezTo>
                  <a:lnTo>
                    <a:pt x="234" y="30"/>
                  </a:lnTo>
                  <a:cubicBezTo>
                    <a:pt x="248" y="25"/>
                    <a:pt x="262" y="24"/>
                    <a:pt x="277" y="24"/>
                  </a:cubicBezTo>
                  <a:close/>
                  <a:moveTo>
                    <a:pt x="278" y="0"/>
                  </a:moveTo>
                  <a:cubicBezTo>
                    <a:pt x="261" y="0"/>
                    <a:pt x="243" y="3"/>
                    <a:pt x="226" y="8"/>
                  </a:cubicBezTo>
                  <a:lnTo>
                    <a:pt x="167" y="25"/>
                  </a:lnTo>
                  <a:cubicBezTo>
                    <a:pt x="91" y="49"/>
                    <a:pt x="36" y="117"/>
                    <a:pt x="29" y="196"/>
                  </a:cubicBezTo>
                  <a:lnTo>
                    <a:pt x="1" y="573"/>
                  </a:lnTo>
                  <a:cubicBezTo>
                    <a:pt x="1" y="578"/>
                    <a:pt x="2" y="583"/>
                    <a:pt x="7" y="584"/>
                  </a:cubicBezTo>
                  <a:cubicBezTo>
                    <a:pt x="8" y="586"/>
                    <a:pt x="10" y="587"/>
                    <a:pt x="13" y="587"/>
                  </a:cubicBezTo>
                  <a:cubicBezTo>
                    <a:pt x="15" y="586"/>
                    <a:pt x="16" y="586"/>
                    <a:pt x="18" y="586"/>
                  </a:cubicBezTo>
                  <a:cubicBezTo>
                    <a:pt x="100" y="543"/>
                    <a:pt x="213" y="532"/>
                    <a:pt x="306" y="532"/>
                  </a:cubicBezTo>
                  <a:cubicBezTo>
                    <a:pt x="397" y="532"/>
                    <a:pt x="468" y="542"/>
                    <a:pt x="470" y="542"/>
                  </a:cubicBezTo>
                  <a:cubicBezTo>
                    <a:pt x="470" y="543"/>
                    <a:pt x="471" y="543"/>
                    <a:pt x="472" y="543"/>
                  </a:cubicBezTo>
                  <a:cubicBezTo>
                    <a:pt x="479" y="543"/>
                    <a:pt x="484" y="537"/>
                    <a:pt x="484" y="530"/>
                  </a:cubicBezTo>
                  <a:lnTo>
                    <a:pt x="456" y="165"/>
                  </a:lnTo>
                  <a:cubicBezTo>
                    <a:pt x="448" y="70"/>
                    <a:pt x="368" y="0"/>
                    <a:pt x="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3"/>
            <p:cNvSpPr/>
            <p:nvPr/>
          </p:nvSpPr>
          <p:spPr>
            <a:xfrm>
              <a:off x="5910652" y="2910631"/>
              <a:ext cx="33547" cy="41697"/>
            </a:xfrm>
            <a:custGeom>
              <a:avLst/>
              <a:gdLst/>
              <a:ahLst/>
              <a:cxnLst/>
              <a:rect l="l" t="t" r="r" b="b"/>
              <a:pathLst>
                <a:path w="498" h="619" extrusionOk="0">
                  <a:moveTo>
                    <a:pt x="248" y="26"/>
                  </a:moveTo>
                  <a:cubicBezTo>
                    <a:pt x="318" y="26"/>
                    <a:pt x="383" y="75"/>
                    <a:pt x="398" y="148"/>
                  </a:cubicBezTo>
                  <a:lnTo>
                    <a:pt x="470" y="491"/>
                  </a:lnTo>
                  <a:cubicBezTo>
                    <a:pt x="409" y="491"/>
                    <a:pt x="187" y="499"/>
                    <a:pt x="48" y="584"/>
                  </a:cubicBezTo>
                  <a:lnTo>
                    <a:pt x="29" y="227"/>
                  </a:lnTo>
                  <a:cubicBezTo>
                    <a:pt x="24" y="157"/>
                    <a:pt x="65" y="92"/>
                    <a:pt x="128" y="64"/>
                  </a:cubicBezTo>
                  <a:lnTo>
                    <a:pt x="186" y="39"/>
                  </a:lnTo>
                  <a:cubicBezTo>
                    <a:pt x="206" y="30"/>
                    <a:pt x="227" y="26"/>
                    <a:pt x="248" y="26"/>
                  </a:cubicBezTo>
                  <a:close/>
                  <a:moveTo>
                    <a:pt x="247" y="0"/>
                  </a:moveTo>
                  <a:cubicBezTo>
                    <a:pt x="223" y="0"/>
                    <a:pt x="199" y="5"/>
                    <a:pt x="175" y="16"/>
                  </a:cubicBezTo>
                  <a:lnTo>
                    <a:pt x="119" y="41"/>
                  </a:lnTo>
                  <a:cubicBezTo>
                    <a:pt x="46" y="73"/>
                    <a:pt x="1" y="148"/>
                    <a:pt x="4" y="228"/>
                  </a:cubicBezTo>
                  <a:lnTo>
                    <a:pt x="24" y="606"/>
                  </a:lnTo>
                  <a:cubicBezTo>
                    <a:pt x="24" y="610"/>
                    <a:pt x="26" y="615"/>
                    <a:pt x="30" y="617"/>
                  </a:cubicBezTo>
                  <a:cubicBezTo>
                    <a:pt x="32" y="617"/>
                    <a:pt x="34" y="618"/>
                    <a:pt x="37" y="618"/>
                  </a:cubicBezTo>
                  <a:cubicBezTo>
                    <a:pt x="38" y="618"/>
                    <a:pt x="41" y="617"/>
                    <a:pt x="43" y="615"/>
                  </a:cubicBezTo>
                  <a:cubicBezTo>
                    <a:pt x="181" y="520"/>
                    <a:pt x="436" y="516"/>
                    <a:pt x="479" y="516"/>
                  </a:cubicBezTo>
                  <a:cubicBezTo>
                    <a:pt x="483" y="516"/>
                    <a:pt x="485" y="516"/>
                    <a:pt x="485" y="516"/>
                  </a:cubicBezTo>
                  <a:cubicBezTo>
                    <a:pt x="489" y="516"/>
                    <a:pt x="492" y="514"/>
                    <a:pt x="495" y="511"/>
                  </a:cubicBezTo>
                  <a:cubicBezTo>
                    <a:pt x="496" y="508"/>
                    <a:pt x="498" y="505"/>
                    <a:pt x="496" y="500"/>
                  </a:cubicBezTo>
                  <a:lnTo>
                    <a:pt x="423" y="143"/>
                  </a:lnTo>
                  <a:cubicBezTo>
                    <a:pt x="405" y="57"/>
                    <a:pt x="329" y="0"/>
                    <a:pt x="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3"/>
            <p:cNvSpPr/>
            <p:nvPr/>
          </p:nvSpPr>
          <p:spPr>
            <a:xfrm>
              <a:off x="5866530" y="2999077"/>
              <a:ext cx="26743" cy="31997"/>
            </a:xfrm>
            <a:custGeom>
              <a:avLst/>
              <a:gdLst/>
              <a:ahLst/>
              <a:cxnLst/>
              <a:rect l="l" t="t" r="r" b="b"/>
              <a:pathLst>
                <a:path w="397" h="475" extrusionOk="0">
                  <a:moveTo>
                    <a:pt x="235" y="21"/>
                  </a:moveTo>
                  <a:cubicBezTo>
                    <a:pt x="300" y="21"/>
                    <a:pt x="357" y="73"/>
                    <a:pt x="361" y="141"/>
                  </a:cubicBezTo>
                  <a:lnTo>
                    <a:pt x="375" y="428"/>
                  </a:lnTo>
                  <a:cubicBezTo>
                    <a:pt x="351" y="424"/>
                    <a:pt x="294" y="417"/>
                    <a:pt x="227" y="417"/>
                  </a:cubicBezTo>
                  <a:cubicBezTo>
                    <a:pt x="161" y="417"/>
                    <a:pt x="85" y="424"/>
                    <a:pt x="22" y="450"/>
                  </a:cubicBezTo>
                  <a:lnTo>
                    <a:pt x="52" y="158"/>
                  </a:lnTo>
                  <a:cubicBezTo>
                    <a:pt x="58" y="100"/>
                    <a:pt x="98" y="54"/>
                    <a:pt x="153" y="38"/>
                  </a:cubicBezTo>
                  <a:lnTo>
                    <a:pt x="201" y="26"/>
                  </a:lnTo>
                  <a:cubicBezTo>
                    <a:pt x="212" y="23"/>
                    <a:pt x="223" y="21"/>
                    <a:pt x="235" y="21"/>
                  </a:cubicBezTo>
                  <a:close/>
                  <a:moveTo>
                    <a:pt x="235" y="0"/>
                  </a:moveTo>
                  <a:cubicBezTo>
                    <a:pt x="222" y="0"/>
                    <a:pt x="209" y="2"/>
                    <a:pt x="196" y="6"/>
                  </a:cubicBezTo>
                  <a:lnTo>
                    <a:pt x="148" y="18"/>
                  </a:lnTo>
                  <a:cubicBezTo>
                    <a:pt x="85" y="37"/>
                    <a:pt x="38" y="91"/>
                    <a:pt x="32" y="156"/>
                  </a:cubicBezTo>
                  <a:lnTo>
                    <a:pt x="1" y="464"/>
                  </a:lnTo>
                  <a:cubicBezTo>
                    <a:pt x="1" y="467"/>
                    <a:pt x="2" y="471"/>
                    <a:pt x="5" y="473"/>
                  </a:cubicBezTo>
                  <a:cubicBezTo>
                    <a:pt x="7" y="474"/>
                    <a:pt x="8" y="474"/>
                    <a:pt x="10" y="474"/>
                  </a:cubicBezTo>
                  <a:cubicBezTo>
                    <a:pt x="12" y="474"/>
                    <a:pt x="15" y="474"/>
                    <a:pt x="16" y="473"/>
                  </a:cubicBezTo>
                  <a:cubicBezTo>
                    <a:pt x="76" y="444"/>
                    <a:pt x="155" y="436"/>
                    <a:pt x="225" y="436"/>
                  </a:cubicBezTo>
                  <a:cubicBezTo>
                    <a:pt x="312" y="436"/>
                    <a:pt x="383" y="448"/>
                    <a:pt x="384" y="448"/>
                  </a:cubicBezTo>
                  <a:cubicBezTo>
                    <a:pt x="387" y="448"/>
                    <a:pt x="390" y="448"/>
                    <a:pt x="394" y="445"/>
                  </a:cubicBezTo>
                  <a:cubicBezTo>
                    <a:pt x="395" y="443"/>
                    <a:pt x="397" y="440"/>
                    <a:pt x="397" y="437"/>
                  </a:cubicBezTo>
                  <a:lnTo>
                    <a:pt x="381" y="139"/>
                  </a:lnTo>
                  <a:cubicBezTo>
                    <a:pt x="377" y="59"/>
                    <a:pt x="311" y="0"/>
                    <a:pt x="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3"/>
            <p:cNvSpPr/>
            <p:nvPr/>
          </p:nvSpPr>
          <p:spPr>
            <a:xfrm>
              <a:off x="6310037" y="3080180"/>
              <a:ext cx="38801" cy="74840"/>
            </a:xfrm>
            <a:custGeom>
              <a:avLst/>
              <a:gdLst/>
              <a:ahLst/>
              <a:cxnLst/>
              <a:rect l="l" t="t" r="r" b="b"/>
              <a:pathLst>
                <a:path w="576" h="1111" extrusionOk="0">
                  <a:moveTo>
                    <a:pt x="439" y="20"/>
                  </a:moveTo>
                  <a:cubicBezTo>
                    <a:pt x="479" y="20"/>
                    <a:pt x="519" y="30"/>
                    <a:pt x="555" y="48"/>
                  </a:cubicBezTo>
                  <a:lnTo>
                    <a:pt x="530" y="1089"/>
                  </a:lnTo>
                  <a:lnTo>
                    <a:pt x="22" y="1039"/>
                  </a:lnTo>
                  <a:lnTo>
                    <a:pt x="179" y="236"/>
                  </a:lnTo>
                  <a:cubicBezTo>
                    <a:pt x="199" y="123"/>
                    <a:pt x="291" y="38"/>
                    <a:pt x="406" y="22"/>
                  </a:cubicBezTo>
                  <a:cubicBezTo>
                    <a:pt x="417" y="20"/>
                    <a:pt x="428" y="20"/>
                    <a:pt x="439" y="20"/>
                  </a:cubicBezTo>
                  <a:close/>
                  <a:moveTo>
                    <a:pt x="439" y="0"/>
                  </a:moveTo>
                  <a:cubicBezTo>
                    <a:pt x="426" y="0"/>
                    <a:pt x="414" y="0"/>
                    <a:pt x="403" y="2"/>
                  </a:cubicBezTo>
                  <a:cubicBezTo>
                    <a:pt x="280" y="17"/>
                    <a:pt x="181" y="111"/>
                    <a:pt x="157" y="232"/>
                  </a:cubicBezTo>
                  <a:lnTo>
                    <a:pt x="1" y="1047"/>
                  </a:lnTo>
                  <a:cubicBezTo>
                    <a:pt x="1" y="1050"/>
                    <a:pt x="1" y="1052"/>
                    <a:pt x="2" y="1055"/>
                  </a:cubicBezTo>
                  <a:cubicBezTo>
                    <a:pt x="4" y="1056"/>
                    <a:pt x="7" y="1058"/>
                    <a:pt x="10" y="1058"/>
                  </a:cubicBezTo>
                  <a:lnTo>
                    <a:pt x="538" y="1111"/>
                  </a:lnTo>
                  <a:lnTo>
                    <a:pt x="539" y="1111"/>
                  </a:lnTo>
                  <a:cubicBezTo>
                    <a:pt x="541" y="1111"/>
                    <a:pt x="544" y="1109"/>
                    <a:pt x="546" y="1107"/>
                  </a:cubicBezTo>
                  <a:cubicBezTo>
                    <a:pt x="547" y="1106"/>
                    <a:pt x="549" y="1103"/>
                    <a:pt x="549" y="1100"/>
                  </a:cubicBezTo>
                  <a:lnTo>
                    <a:pt x="575" y="42"/>
                  </a:lnTo>
                  <a:cubicBezTo>
                    <a:pt x="575" y="38"/>
                    <a:pt x="574" y="34"/>
                    <a:pt x="571" y="33"/>
                  </a:cubicBezTo>
                  <a:cubicBezTo>
                    <a:pt x="530" y="11"/>
                    <a:pt x="484"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3"/>
            <p:cNvSpPr/>
            <p:nvPr/>
          </p:nvSpPr>
          <p:spPr>
            <a:xfrm>
              <a:off x="6225835" y="3313721"/>
              <a:ext cx="25598" cy="68171"/>
            </a:xfrm>
            <a:custGeom>
              <a:avLst/>
              <a:gdLst/>
              <a:ahLst/>
              <a:cxnLst/>
              <a:rect l="l" t="t" r="r" b="b"/>
              <a:pathLst>
                <a:path w="380" h="1012" extrusionOk="0">
                  <a:moveTo>
                    <a:pt x="1" y="1"/>
                  </a:moveTo>
                  <a:lnTo>
                    <a:pt x="379" y="1012"/>
                  </a:lnTo>
                  <a:lnTo>
                    <a:pt x="248" y="165"/>
                  </a:lnTo>
                  <a:lnTo>
                    <a:pt x="1"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3"/>
            <p:cNvSpPr/>
            <p:nvPr/>
          </p:nvSpPr>
          <p:spPr>
            <a:xfrm>
              <a:off x="6104585" y="3049395"/>
              <a:ext cx="63186" cy="13809"/>
            </a:xfrm>
            <a:custGeom>
              <a:avLst/>
              <a:gdLst/>
              <a:ahLst/>
              <a:cxnLst/>
              <a:rect l="l" t="t" r="r" b="b"/>
              <a:pathLst>
                <a:path w="938" h="205" extrusionOk="0">
                  <a:moveTo>
                    <a:pt x="937" y="1"/>
                  </a:moveTo>
                  <a:lnTo>
                    <a:pt x="510" y="103"/>
                  </a:lnTo>
                  <a:lnTo>
                    <a:pt x="1" y="80"/>
                  </a:lnTo>
                  <a:lnTo>
                    <a:pt x="529" y="204"/>
                  </a:lnTo>
                  <a:lnTo>
                    <a:pt x="937"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3"/>
            <p:cNvSpPr/>
            <p:nvPr/>
          </p:nvSpPr>
          <p:spPr>
            <a:xfrm>
              <a:off x="6113005" y="3038146"/>
              <a:ext cx="49916" cy="8824"/>
            </a:xfrm>
            <a:custGeom>
              <a:avLst/>
              <a:gdLst/>
              <a:ahLst/>
              <a:cxnLst/>
              <a:rect l="l" t="t" r="r" b="b"/>
              <a:pathLst>
                <a:path w="741" h="131" extrusionOk="0">
                  <a:moveTo>
                    <a:pt x="741" y="0"/>
                  </a:moveTo>
                  <a:lnTo>
                    <a:pt x="345" y="65"/>
                  </a:lnTo>
                  <a:lnTo>
                    <a:pt x="0" y="28"/>
                  </a:lnTo>
                  <a:lnTo>
                    <a:pt x="0" y="28"/>
                  </a:lnTo>
                  <a:lnTo>
                    <a:pt x="345" y="130"/>
                  </a:lnTo>
                  <a:lnTo>
                    <a:pt x="741"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3"/>
            <p:cNvSpPr/>
            <p:nvPr/>
          </p:nvSpPr>
          <p:spPr>
            <a:xfrm>
              <a:off x="5984951" y="3078496"/>
              <a:ext cx="34557" cy="8083"/>
            </a:xfrm>
            <a:custGeom>
              <a:avLst/>
              <a:gdLst/>
              <a:ahLst/>
              <a:cxnLst/>
              <a:rect l="l" t="t" r="r" b="b"/>
              <a:pathLst>
                <a:path w="513" h="120" extrusionOk="0">
                  <a:moveTo>
                    <a:pt x="0" y="0"/>
                  </a:moveTo>
                  <a:lnTo>
                    <a:pt x="0" y="120"/>
                  </a:lnTo>
                  <a:lnTo>
                    <a:pt x="513" y="120"/>
                  </a:lnTo>
                  <a:lnTo>
                    <a:pt x="0"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3"/>
            <p:cNvSpPr/>
            <p:nvPr/>
          </p:nvSpPr>
          <p:spPr>
            <a:xfrm>
              <a:off x="5924191" y="3087050"/>
              <a:ext cx="50859" cy="9835"/>
            </a:xfrm>
            <a:custGeom>
              <a:avLst/>
              <a:gdLst/>
              <a:ahLst/>
              <a:cxnLst/>
              <a:rect l="l" t="t" r="r" b="b"/>
              <a:pathLst>
                <a:path w="755" h="146" extrusionOk="0">
                  <a:moveTo>
                    <a:pt x="243" y="1"/>
                  </a:moveTo>
                  <a:lnTo>
                    <a:pt x="0" y="130"/>
                  </a:lnTo>
                  <a:lnTo>
                    <a:pt x="256" y="85"/>
                  </a:lnTo>
                  <a:lnTo>
                    <a:pt x="755" y="145"/>
                  </a:lnTo>
                  <a:lnTo>
                    <a:pt x="755" y="145"/>
                  </a:lnTo>
                  <a:lnTo>
                    <a:pt x="243"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3"/>
            <p:cNvSpPr/>
            <p:nvPr/>
          </p:nvSpPr>
          <p:spPr>
            <a:xfrm>
              <a:off x="5924595" y="3099916"/>
              <a:ext cx="50926" cy="9835"/>
            </a:xfrm>
            <a:custGeom>
              <a:avLst/>
              <a:gdLst/>
              <a:ahLst/>
              <a:cxnLst/>
              <a:rect l="l" t="t" r="r" b="b"/>
              <a:pathLst>
                <a:path w="756" h="146" extrusionOk="0">
                  <a:moveTo>
                    <a:pt x="243" y="1"/>
                  </a:moveTo>
                  <a:lnTo>
                    <a:pt x="0" y="131"/>
                  </a:lnTo>
                  <a:lnTo>
                    <a:pt x="257" y="85"/>
                  </a:lnTo>
                  <a:lnTo>
                    <a:pt x="755" y="145"/>
                  </a:lnTo>
                  <a:lnTo>
                    <a:pt x="755" y="145"/>
                  </a:lnTo>
                  <a:lnTo>
                    <a:pt x="243"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3"/>
            <p:cNvSpPr/>
            <p:nvPr/>
          </p:nvSpPr>
          <p:spPr>
            <a:xfrm>
              <a:off x="5859929" y="3145655"/>
              <a:ext cx="32603" cy="11384"/>
            </a:xfrm>
            <a:custGeom>
              <a:avLst/>
              <a:gdLst/>
              <a:ahLst/>
              <a:cxnLst/>
              <a:rect l="l" t="t" r="r" b="b"/>
              <a:pathLst>
                <a:path w="484" h="169" extrusionOk="0">
                  <a:moveTo>
                    <a:pt x="198" y="0"/>
                  </a:moveTo>
                  <a:lnTo>
                    <a:pt x="1" y="81"/>
                  </a:lnTo>
                  <a:lnTo>
                    <a:pt x="203" y="58"/>
                  </a:lnTo>
                  <a:lnTo>
                    <a:pt x="484" y="168"/>
                  </a:lnTo>
                  <a:lnTo>
                    <a:pt x="198"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3"/>
            <p:cNvSpPr/>
            <p:nvPr/>
          </p:nvSpPr>
          <p:spPr>
            <a:xfrm>
              <a:off x="5859929" y="3155759"/>
              <a:ext cx="32603" cy="11384"/>
            </a:xfrm>
            <a:custGeom>
              <a:avLst/>
              <a:gdLst/>
              <a:ahLst/>
              <a:cxnLst/>
              <a:rect l="l" t="t" r="r" b="b"/>
              <a:pathLst>
                <a:path w="484" h="169" extrusionOk="0">
                  <a:moveTo>
                    <a:pt x="198" y="1"/>
                  </a:moveTo>
                  <a:lnTo>
                    <a:pt x="1" y="82"/>
                  </a:lnTo>
                  <a:lnTo>
                    <a:pt x="203" y="60"/>
                  </a:lnTo>
                  <a:lnTo>
                    <a:pt x="484" y="169"/>
                  </a:lnTo>
                  <a:lnTo>
                    <a:pt x="198"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3"/>
            <p:cNvSpPr/>
            <p:nvPr/>
          </p:nvSpPr>
          <p:spPr>
            <a:xfrm>
              <a:off x="6223073" y="3311363"/>
              <a:ext cx="58875" cy="147726"/>
            </a:xfrm>
            <a:custGeom>
              <a:avLst/>
              <a:gdLst/>
              <a:ahLst/>
              <a:cxnLst/>
              <a:rect l="l" t="t" r="r" b="b"/>
              <a:pathLst>
                <a:path w="874" h="2193" extrusionOk="0">
                  <a:moveTo>
                    <a:pt x="43" y="0"/>
                  </a:moveTo>
                  <a:cubicBezTo>
                    <a:pt x="22" y="0"/>
                    <a:pt x="0" y="20"/>
                    <a:pt x="12" y="47"/>
                  </a:cubicBezTo>
                  <a:lnTo>
                    <a:pt x="806" y="2171"/>
                  </a:lnTo>
                  <a:cubicBezTo>
                    <a:pt x="810" y="2183"/>
                    <a:pt x="823" y="2193"/>
                    <a:pt x="837" y="2193"/>
                  </a:cubicBezTo>
                  <a:cubicBezTo>
                    <a:pt x="840" y="2193"/>
                    <a:pt x="844" y="2191"/>
                    <a:pt x="848" y="2189"/>
                  </a:cubicBezTo>
                  <a:cubicBezTo>
                    <a:pt x="865" y="2183"/>
                    <a:pt x="874" y="2165"/>
                    <a:pt x="868" y="2148"/>
                  </a:cubicBezTo>
                  <a:lnTo>
                    <a:pt x="73" y="23"/>
                  </a:lnTo>
                  <a:cubicBezTo>
                    <a:pt x="67" y="7"/>
                    <a:pt x="55" y="0"/>
                    <a:pt x="43" y="0"/>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3"/>
            <p:cNvSpPr/>
            <p:nvPr/>
          </p:nvSpPr>
          <p:spPr>
            <a:xfrm>
              <a:off x="5937327" y="2905916"/>
              <a:ext cx="48703" cy="168272"/>
            </a:xfrm>
            <a:custGeom>
              <a:avLst/>
              <a:gdLst/>
              <a:ahLst/>
              <a:cxnLst/>
              <a:rect l="l" t="t" r="r" b="b"/>
              <a:pathLst>
                <a:path w="723" h="2498" extrusionOk="0">
                  <a:moveTo>
                    <a:pt x="85" y="1"/>
                  </a:moveTo>
                  <a:cubicBezTo>
                    <a:pt x="57" y="1"/>
                    <a:pt x="28" y="5"/>
                    <a:pt x="1" y="14"/>
                  </a:cubicBezTo>
                  <a:cubicBezTo>
                    <a:pt x="134" y="56"/>
                    <a:pt x="235" y="168"/>
                    <a:pt x="260" y="308"/>
                  </a:cubicBezTo>
                  <a:lnTo>
                    <a:pt x="602" y="2236"/>
                  </a:lnTo>
                  <a:lnTo>
                    <a:pt x="648" y="2497"/>
                  </a:lnTo>
                  <a:lnTo>
                    <a:pt x="723" y="1926"/>
                  </a:lnTo>
                  <a:lnTo>
                    <a:pt x="436" y="308"/>
                  </a:lnTo>
                  <a:cubicBezTo>
                    <a:pt x="409" y="152"/>
                    <a:pt x="288" y="31"/>
                    <a:pt x="133" y="5"/>
                  </a:cubicBezTo>
                  <a:cubicBezTo>
                    <a:pt x="117" y="2"/>
                    <a:pt x="101" y="1"/>
                    <a:pt x="85"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3"/>
            <p:cNvSpPr/>
            <p:nvPr/>
          </p:nvSpPr>
          <p:spPr>
            <a:xfrm>
              <a:off x="5897381" y="2997325"/>
              <a:ext cx="22566" cy="205186"/>
            </a:xfrm>
            <a:custGeom>
              <a:avLst/>
              <a:gdLst/>
              <a:ahLst/>
              <a:cxnLst/>
              <a:rect l="l" t="t" r="r" b="b"/>
              <a:pathLst>
                <a:path w="335" h="3046" extrusionOk="0">
                  <a:moveTo>
                    <a:pt x="120" y="0"/>
                  </a:moveTo>
                  <a:cubicBezTo>
                    <a:pt x="80" y="0"/>
                    <a:pt x="38" y="8"/>
                    <a:pt x="1" y="25"/>
                  </a:cubicBezTo>
                  <a:cubicBezTo>
                    <a:pt x="12" y="36"/>
                    <a:pt x="18" y="52"/>
                    <a:pt x="19" y="67"/>
                  </a:cubicBezTo>
                  <a:lnTo>
                    <a:pt x="167" y="1552"/>
                  </a:lnTo>
                  <a:lnTo>
                    <a:pt x="335" y="3046"/>
                  </a:lnTo>
                  <a:lnTo>
                    <a:pt x="307" y="1938"/>
                  </a:lnTo>
                  <a:lnTo>
                    <a:pt x="283" y="954"/>
                  </a:lnTo>
                  <a:lnTo>
                    <a:pt x="195" y="67"/>
                  </a:lnTo>
                  <a:cubicBezTo>
                    <a:pt x="192" y="30"/>
                    <a:pt x="159" y="0"/>
                    <a:pt x="120" y="0"/>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3"/>
            <p:cNvSpPr/>
            <p:nvPr/>
          </p:nvSpPr>
          <p:spPr>
            <a:xfrm>
              <a:off x="6028130" y="2886853"/>
              <a:ext cx="62714" cy="310406"/>
            </a:xfrm>
            <a:custGeom>
              <a:avLst/>
              <a:gdLst/>
              <a:ahLst/>
              <a:cxnLst/>
              <a:rect l="l" t="t" r="r" b="b"/>
              <a:pathLst>
                <a:path w="931" h="4608" extrusionOk="0">
                  <a:moveTo>
                    <a:pt x="89" y="1"/>
                  </a:moveTo>
                  <a:cubicBezTo>
                    <a:pt x="59" y="1"/>
                    <a:pt x="29" y="5"/>
                    <a:pt x="1" y="15"/>
                  </a:cubicBezTo>
                  <a:lnTo>
                    <a:pt x="16" y="21"/>
                  </a:lnTo>
                  <a:cubicBezTo>
                    <a:pt x="172" y="83"/>
                    <a:pt x="274" y="232"/>
                    <a:pt x="277" y="398"/>
                  </a:cubicBezTo>
                  <a:lnTo>
                    <a:pt x="293" y="1173"/>
                  </a:lnTo>
                  <a:lnTo>
                    <a:pt x="330" y="3106"/>
                  </a:lnTo>
                  <a:lnTo>
                    <a:pt x="895" y="4608"/>
                  </a:lnTo>
                  <a:lnTo>
                    <a:pt x="931" y="4235"/>
                  </a:lnTo>
                  <a:lnTo>
                    <a:pt x="507" y="3106"/>
                  </a:lnTo>
                  <a:lnTo>
                    <a:pt x="468" y="1173"/>
                  </a:lnTo>
                  <a:lnTo>
                    <a:pt x="453" y="398"/>
                  </a:lnTo>
                  <a:cubicBezTo>
                    <a:pt x="450" y="232"/>
                    <a:pt x="347" y="83"/>
                    <a:pt x="193" y="21"/>
                  </a:cubicBezTo>
                  <a:cubicBezTo>
                    <a:pt x="160" y="7"/>
                    <a:pt x="124" y="1"/>
                    <a:pt x="89"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3"/>
            <p:cNvSpPr/>
            <p:nvPr/>
          </p:nvSpPr>
          <p:spPr>
            <a:xfrm>
              <a:off x="6149380" y="2866779"/>
              <a:ext cx="85955" cy="447018"/>
            </a:xfrm>
            <a:custGeom>
              <a:avLst/>
              <a:gdLst/>
              <a:ahLst/>
              <a:cxnLst/>
              <a:rect l="l" t="t" r="r" b="b"/>
              <a:pathLst>
                <a:path w="1276" h="6636" extrusionOk="0">
                  <a:moveTo>
                    <a:pt x="87" y="1"/>
                  </a:moveTo>
                  <a:cubicBezTo>
                    <a:pt x="58" y="1"/>
                    <a:pt x="28" y="4"/>
                    <a:pt x="0" y="11"/>
                  </a:cubicBezTo>
                  <a:cubicBezTo>
                    <a:pt x="182" y="52"/>
                    <a:pt x="313" y="209"/>
                    <a:pt x="320" y="395"/>
                  </a:cubicBezTo>
                  <a:lnTo>
                    <a:pt x="505" y="4946"/>
                  </a:lnTo>
                  <a:lnTo>
                    <a:pt x="1136" y="6636"/>
                  </a:lnTo>
                  <a:cubicBezTo>
                    <a:pt x="1148" y="6620"/>
                    <a:pt x="1160" y="6603"/>
                    <a:pt x="1173" y="6588"/>
                  </a:cubicBezTo>
                  <a:cubicBezTo>
                    <a:pt x="1185" y="6572"/>
                    <a:pt x="1196" y="6557"/>
                    <a:pt x="1209" y="6539"/>
                  </a:cubicBezTo>
                  <a:cubicBezTo>
                    <a:pt x="1219" y="6524"/>
                    <a:pt x="1230" y="6508"/>
                    <a:pt x="1243" y="6491"/>
                  </a:cubicBezTo>
                  <a:cubicBezTo>
                    <a:pt x="1254" y="6476"/>
                    <a:pt x="1264" y="6459"/>
                    <a:pt x="1275" y="6442"/>
                  </a:cubicBezTo>
                  <a:lnTo>
                    <a:pt x="712" y="4935"/>
                  </a:lnTo>
                  <a:cubicBezTo>
                    <a:pt x="707" y="4921"/>
                    <a:pt x="693" y="4914"/>
                    <a:pt x="679" y="4914"/>
                  </a:cubicBezTo>
                  <a:lnTo>
                    <a:pt x="497" y="395"/>
                  </a:lnTo>
                  <a:cubicBezTo>
                    <a:pt x="488" y="174"/>
                    <a:pt x="306" y="1"/>
                    <a:pt x="87"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3"/>
            <p:cNvSpPr/>
            <p:nvPr/>
          </p:nvSpPr>
          <p:spPr>
            <a:xfrm>
              <a:off x="5946959" y="3078563"/>
              <a:ext cx="413808" cy="706700"/>
            </a:xfrm>
            <a:custGeom>
              <a:avLst/>
              <a:gdLst/>
              <a:ahLst/>
              <a:cxnLst/>
              <a:rect l="l" t="t" r="r" b="b"/>
              <a:pathLst>
                <a:path w="6143" h="10491" extrusionOk="0">
                  <a:moveTo>
                    <a:pt x="6007" y="45"/>
                  </a:moveTo>
                  <a:cubicBezTo>
                    <a:pt x="6046" y="45"/>
                    <a:pt x="6086" y="54"/>
                    <a:pt x="6122" y="72"/>
                  </a:cubicBezTo>
                  <a:lnTo>
                    <a:pt x="6096" y="1113"/>
                  </a:lnTo>
                  <a:lnTo>
                    <a:pt x="6043" y="1108"/>
                  </a:lnTo>
                  <a:lnTo>
                    <a:pt x="6065" y="218"/>
                  </a:lnTo>
                  <a:cubicBezTo>
                    <a:pt x="6066" y="152"/>
                    <a:pt x="6035" y="86"/>
                    <a:pt x="5982" y="46"/>
                  </a:cubicBezTo>
                  <a:cubicBezTo>
                    <a:pt x="5990" y="45"/>
                    <a:pt x="5998" y="45"/>
                    <a:pt x="6007" y="45"/>
                  </a:cubicBezTo>
                  <a:close/>
                  <a:moveTo>
                    <a:pt x="1359" y="10490"/>
                  </a:moveTo>
                  <a:cubicBezTo>
                    <a:pt x="919" y="10490"/>
                    <a:pt x="442" y="10490"/>
                    <a:pt x="1" y="10490"/>
                  </a:cubicBezTo>
                  <a:lnTo>
                    <a:pt x="2971" y="10490"/>
                  </a:lnTo>
                  <a:cubicBezTo>
                    <a:pt x="2971" y="10490"/>
                    <a:pt x="2239" y="10490"/>
                    <a:pt x="1359" y="10490"/>
                  </a:cubicBezTo>
                  <a:close/>
                  <a:moveTo>
                    <a:pt x="5849" y="0"/>
                  </a:moveTo>
                  <a:cubicBezTo>
                    <a:pt x="5826" y="0"/>
                    <a:pt x="5803" y="4"/>
                    <a:pt x="5780" y="12"/>
                  </a:cubicBezTo>
                  <a:cubicBezTo>
                    <a:pt x="5774" y="15"/>
                    <a:pt x="5768" y="17"/>
                    <a:pt x="5760" y="20"/>
                  </a:cubicBezTo>
                  <a:cubicBezTo>
                    <a:pt x="5771" y="24"/>
                    <a:pt x="5782" y="30"/>
                    <a:pt x="5793" y="37"/>
                  </a:cubicBezTo>
                  <a:cubicBezTo>
                    <a:pt x="5800" y="36"/>
                    <a:pt x="5809" y="35"/>
                    <a:pt x="5817" y="35"/>
                  </a:cubicBezTo>
                  <a:cubicBezTo>
                    <a:pt x="5820" y="35"/>
                    <a:pt x="5824" y="35"/>
                    <a:pt x="5827" y="35"/>
                  </a:cubicBezTo>
                  <a:cubicBezTo>
                    <a:pt x="5830" y="35"/>
                    <a:pt x="5833" y="35"/>
                    <a:pt x="5835" y="35"/>
                  </a:cubicBezTo>
                  <a:cubicBezTo>
                    <a:pt x="5877" y="35"/>
                    <a:pt x="5918" y="46"/>
                    <a:pt x="5954" y="66"/>
                  </a:cubicBezTo>
                  <a:lnTo>
                    <a:pt x="5928" y="1124"/>
                  </a:lnTo>
                  <a:lnTo>
                    <a:pt x="5866" y="1119"/>
                  </a:lnTo>
                  <a:lnTo>
                    <a:pt x="5807" y="3607"/>
                  </a:lnTo>
                  <a:cubicBezTo>
                    <a:pt x="5799" y="3967"/>
                    <a:pt x="5724" y="4324"/>
                    <a:pt x="5591" y="4661"/>
                  </a:cubicBezTo>
                  <a:lnTo>
                    <a:pt x="5066" y="5968"/>
                  </a:lnTo>
                  <a:lnTo>
                    <a:pt x="3293" y="8787"/>
                  </a:lnTo>
                  <a:lnTo>
                    <a:pt x="2971" y="10490"/>
                  </a:lnTo>
                  <a:lnTo>
                    <a:pt x="3148" y="10490"/>
                  </a:lnTo>
                  <a:lnTo>
                    <a:pt x="3470" y="8787"/>
                  </a:lnTo>
                  <a:lnTo>
                    <a:pt x="5243" y="5968"/>
                  </a:lnTo>
                  <a:lnTo>
                    <a:pt x="5768" y="4661"/>
                  </a:lnTo>
                  <a:cubicBezTo>
                    <a:pt x="5902" y="4324"/>
                    <a:pt x="5976" y="3967"/>
                    <a:pt x="5984" y="3607"/>
                  </a:cubicBezTo>
                  <a:lnTo>
                    <a:pt x="6041" y="1128"/>
                  </a:lnTo>
                  <a:lnTo>
                    <a:pt x="6105" y="1135"/>
                  </a:lnTo>
                  <a:cubicBezTo>
                    <a:pt x="6108" y="1135"/>
                    <a:pt x="6110" y="1133"/>
                    <a:pt x="6111" y="1131"/>
                  </a:cubicBezTo>
                  <a:cubicBezTo>
                    <a:pt x="6114" y="1130"/>
                    <a:pt x="6116" y="1127"/>
                    <a:pt x="6116" y="1125"/>
                  </a:cubicBezTo>
                  <a:lnTo>
                    <a:pt x="6142" y="66"/>
                  </a:lnTo>
                  <a:cubicBezTo>
                    <a:pt x="6142" y="63"/>
                    <a:pt x="6139" y="58"/>
                    <a:pt x="6136" y="57"/>
                  </a:cubicBezTo>
                  <a:cubicBezTo>
                    <a:pt x="6096" y="35"/>
                    <a:pt x="6052" y="25"/>
                    <a:pt x="6007" y="25"/>
                  </a:cubicBezTo>
                  <a:cubicBezTo>
                    <a:pt x="5990" y="25"/>
                    <a:pt x="5974" y="26"/>
                    <a:pt x="5957" y="29"/>
                  </a:cubicBezTo>
                  <a:cubicBezTo>
                    <a:pt x="5924" y="10"/>
                    <a:pt x="5887" y="0"/>
                    <a:pt x="5849" y="0"/>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3"/>
            <p:cNvSpPr/>
            <p:nvPr/>
          </p:nvSpPr>
          <p:spPr>
            <a:xfrm>
              <a:off x="6863815" y="2638559"/>
              <a:ext cx="654359" cy="816972"/>
            </a:xfrm>
            <a:custGeom>
              <a:avLst/>
              <a:gdLst/>
              <a:ahLst/>
              <a:cxnLst/>
              <a:rect l="l" t="t" r="r" b="b"/>
              <a:pathLst>
                <a:path w="9714" h="12128" extrusionOk="0">
                  <a:moveTo>
                    <a:pt x="3773" y="1"/>
                  </a:moveTo>
                  <a:cubicBezTo>
                    <a:pt x="3681" y="1"/>
                    <a:pt x="3594" y="56"/>
                    <a:pt x="3558" y="148"/>
                  </a:cubicBezTo>
                  <a:lnTo>
                    <a:pt x="45" y="9156"/>
                  </a:lnTo>
                  <a:cubicBezTo>
                    <a:pt x="0" y="9271"/>
                    <a:pt x="55" y="9401"/>
                    <a:pt x="168" y="9451"/>
                  </a:cubicBezTo>
                  <a:lnTo>
                    <a:pt x="388" y="9547"/>
                  </a:lnTo>
                  <a:cubicBezTo>
                    <a:pt x="412" y="9581"/>
                    <a:pt x="444" y="9609"/>
                    <a:pt x="483" y="9625"/>
                  </a:cubicBezTo>
                  <a:lnTo>
                    <a:pt x="6153" y="12108"/>
                  </a:lnTo>
                  <a:cubicBezTo>
                    <a:pt x="6183" y="12121"/>
                    <a:pt x="6215" y="12128"/>
                    <a:pt x="6246" y="12128"/>
                  </a:cubicBezTo>
                  <a:cubicBezTo>
                    <a:pt x="6340" y="12128"/>
                    <a:pt x="6428" y="12070"/>
                    <a:pt x="6462" y="11976"/>
                  </a:cubicBezTo>
                  <a:lnTo>
                    <a:pt x="9671" y="3154"/>
                  </a:lnTo>
                  <a:cubicBezTo>
                    <a:pt x="9713" y="3044"/>
                    <a:pt x="9663" y="2920"/>
                    <a:pt x="9558" y="2867"/>
                  </a:cubicBezTo>
                  <a:lnTo>
                    <a:pt x="9309" y="2744"/>
                  </a:lnTo>
                  <a:cubicBezTo>
                    <a:pt x="9291" y="2722"/>
                    <a:pt x="9267" y="2705"/>
                    <a:pt x="9243" y="2693"/>
                  </a:cubicBezTo>
                  <a:lnTo>
                    <a:pt x="3876" y="25"/>
                  </a:lnTo>
                  <a:cubicBezTo>
                    <a:pt x="3843" y="9"/>
                    <a:pt x="3808" y="1"/>
                    <a:pt x="3773"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3"/>
            <p:cNvSpPr/>
            <p:nvPr/>
          </p:nvSpPr>
          <p:spPr>
            <a:xfrm>
              <a:off x="6872369" y="2617071"/>
              <a:ext cx="633005" cy="805117"/>
            </a:xfrm>
            <a:custGeom>
              <a:avLst/>
              <a:gdLst/>
              <a:ahLst/>
              <a:cxnLst/>
              <a:rect l="l" t="t" r="r" b="b"/>
              <a:pathLst>
                <a:path w="9397" h="11952" extrusionOk="0">
                  <a:moveTo>
                    <a:pt x="3774" y="0"/>
                  </a:moveTo>
                  <a:cubicBezTo>
                    <a:pt x="3682" y="0"/>
                    <a:pt x="3594" y="55"/>
                    <a:pt x="3558" y="147"/>
                  </a:cubicBezTo>
                  <a:lnTo>
                    <a:pt x="46" y="9155"/>
                  </a:lnTo>
                  <a:cubicBezTo>
                    <a:pt x="1" y="9270"/>
                    <a:pt x="55" y="9400"/>
                    <a:pt x="168" y="9450"/>
                  </a:cubicBezTo>
                  <a:lnTo>
                    <a:pt x="5838" y="11933"/>
                  </a:lnTo>
                  <a:cubicBezTo>
                    <a:pt x="5867" y="11946"/>
                    <a:pt x="5898" y="11952"/>
                    <a:pt x="5929" y="11952"/>
                  </a:cubicBezTo>
                  <a:cubicBezTo>
                    <a:pt x="6023" y="11952"/>
                    <a:pt x="6113" y="11894"/>
                    <a:pt x="6147" y="11799"/>
                  </a:cubicBezTo>
                  <a:lnTo>
                    <a:pt x="9356" y="2978"/>
                  </a:lnTo>
                  <a:cubicBezTo>
                    <a:pt x="9397" y="2867"/>
                    <a:pt x="9347" y="2745"/>
                    <a:pt x="9243" y="2694"/>
                  </a:cubicBezTo>
                  <a:lnTo>
                    <a:pt x="3876" y="24"/>
                  </a:lnTo>
                  <a:cubicBezTo>
                    <a:pt x="3843" y="8"/>
                    <a:pt x="3809" y="0"/>
                    <a:pt x="37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3"/>
            <p:cNvSpPr/>
            <p:nvPr/>
          </p:nvSpPr>
          <p:spPr>
            <a:xfrm>
              <a:off x="6851151" y="2605350"/>
              <a:ext cx="633005" cy="805117"/>
            </a:xfrm>
            <a:custGeom>
              <a:avLst/>
              <a:gdLst/>
              <a:ahLst/>
              <a:cxnLst/>
              <a:rect l="l" t="t" r="r" b="b"/>
              <a:pathLst>
                <a:path w="9397" h="11952" extrusionOk="0">
                  <a:moveTo>
                    <a:pt x="3773" y="0"/>
                  </a:moveTo>
                  <a:cubicBezTo>
                    <a:pt x="3681" y="0"/>
                    <a:pt x="3594" y="55"/>
                    <a:pt x="3558" y="147"/>
                  </a:cubicBezTo>
                  <a:lnTo>
                    <a:pt x="45" y="9155"/>
                  </a:lnTo>
                  <a:cubicBezTo>
                    <a:pt x="0" y="9270"/>
                    <a:pt x="55" y="9400"/>
                    <a:pt x="168" y="9450"/>
                  </a:cubicBezTo>
                  <a:lnTo>
                    <a:pt x="5837" y="11933"/>
                  </a:lnTo>
                  <a:cubicBezTo>
                    <a:pt x="5867" y="11946"/>
                    <a:pt x="5898" y="11952"/>
                    <a:pt x="5929" y="11952"/>
                  </a:cubicBezTo>
                  <a:cubicBezTo>
                    <a:pt x="6023" y="11952"/>
                    <a:pt x="6112" y="11895"/>
                    <a:pt x="6146" y="11801"/>
                  </a:cubicBezTo>
                  <a:lnTo>
                    <a:pt x="9358" y="2978"/>
                  </a:lnTo>
                  <a:cubicBezTo>
                    <a:pt x="9396" y="2868"/>
                    <a:pt x="9348" y="2745"/>
                    <a:pt x="9243" y="2694"/>
                  </a:cubicBezTo>
                  <a:lnTo>
                    <a:pt x="3875" y="24"/>
                  </a:lnTo>
                  <a:cubicBezTo>
                    <a:pt x="3842" y="8"/>
                    <a:pt x="3807" y="0"/>
                    <a:pt x="37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3"/>
            <p:cNvSpPr/>
            <p:nvPr/>
          </p:nvSpPr>
          <p:spPr>
            <a:xfrm>
              <a:off x="6887325" y="2539323"/>
              <a:ext cx="573593" cy="836317"/>
            </a:xfrm>
            <a:custGeom>
              <a:avLst/>
              <a:gdLst/>
              <a:ahLst/>
              <a:cxnLst/>
              <a:rect l="l" t="t" r="r" b="b"/>
              <a:pathLst>
                <a:path w="8515" h="10854" extrusionOk="0">
                  <a:moveTo>
                    <a:pt x="3331" y="1"/>
                  </a:moveTo>
                  <a:lnTo>
                    <a:pt x="1" y="8543"/>
                  </a:lnTo>
                  <a:lnTo>
                    <a:pt x="5277" y="10853"/>
                  </a:lnTo>
                  <a:lnTo>
                    <a:pt x="8515" y="2554"/>
                  </a:lnTo>
                  <a:lnTo>
                    <a:pt x="33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87;p73"/>
            <p:cNvSpPr/>
            <p:nvPr/>
          </p:nvSpPr>
          <p:spPr>
            <a:xfrm>
              <a:off x="7213689" y="2677427"/>
              <a:ext cx="93769" cy="50859"/>
            </a:xfrm>
            <a:custGeom>
              <a:avLst/>
              <a:gdLst/>
              <a:ahLst/>
              <a:cxnLst/>
              <a:rect l="l" t="t" r="r" b="b"/>
              <a:pathLst>
                <a:path w="1392" h="755" extrusionOk="0">
                  <a:moveTo>
                    <a:pt x="38" y="1"/>
                  </a:moveTo>
                  <a:lnTo>
                    <a:pt x="0" y="114"/>
                  </a:lnTo>
                  <a:lnTo>
                    <a:pt x="1275" y="754"/>
                  </a:lnTo>
                  <a:lnTo>
                    <a:pt x="1392" y="580"/>
                  </a:lnTo>
                  <a:lnTo>
                    <a:pt x="3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3"/>
            <p:cNvSpPr/>
            <p:nvPr/>
          </p:nvSpPr>
          <p:spPr>
            <a:xfrm>
              <a:off x="7219887" y="2676281"/>
              <a:ext cx="94981" cy="52004"/>
            </a:xfrm>
            <a:custGeom>
              <a:avLst/>
              <a:gdLst/>
              <a:ahLst/>
              <a:cxnLst/>
              <a:rect l="l" t="t" r="r" b="b"/>
              <a:pathLst>
                <a:path w="1410" h="772" extrusionOk="0">
                  <a:moveTo>
                    <a:pt x="50" y="18"/>
                  </a:moveTo>
                  <a:lnTo>
                    <a:pt x="1391" y="591"/>
                  </a:lnTo>
                  <a:lnTo>
                    <a:pt x="1281" y="754"/>
                  </a:lnTo>
                  <a:lnTo>
                    <a:pt x="17" y="120"/>
                  </a:lnTo>
                  <a:lnTo>
                    <a:pt x="50" y="18"/>
                  </a:lnTo>
                  <a:close/>
                  <a:moveTo>
                    <a:pt x="40" y="1"/>
                  </a:moveTo>
                  <a:lnTo>
                    <a:pt x="0" y="127"/>
                  </a:lnTo>
                  <a:lnTo>
                    <a:pt x="1281" y="768"/>
                  </a:lnTo>
                  <a:lnTo>
                    <a:pt x="1286" y="771"/>
                  </a:lnTo>
                  <a:lnTo>
                    <a:pt x="1410" y="585"/>
                  </a:lnTo>
                  <a:lnTo>
                    <a:pt x="48" y="2"/>
                  </a:lnTo>
                  <a:lnTo>
                    <a:pt x="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3"/>
            <p:cNvSpPr/>
            <p:nvPr/>
          </p:nvSpPr>
          <p:spPr>
            <a:xfrm>
              <a:off x="7347132" y="2741959"/>
              <a:ext cx="18525" cy="15830"/>
            </a:xfrm>
            <a:custGeom>
              <a:avLst/>
              <a:gdLst/>
              <a:ahLst/>
              <a:cxnLst/>
              <a:rect l="l" t="t" r="r" b="b"/>
              <a:pathLst>
                <a:path w="275" h="235" extrusionOk="0">
                  <a:moveTo>
                    <a:pt x="141" y="1"/>
                  </a:moveTo>
                  <a:cubicBezTo>
                    <a:pt x="64" y="1"/>
                    <a:pt x="1" y="80"/>
                    <a:pt x="32" y="161"/>
                  </a:cubicBezTo>
                  <a:cubicBezTo>
                    <a:pt x="51" y="209"/>
                    <a:pt x="96" y="234"/>
                    <a:pt x="141" y="234"/>
                  </a:cubicBezTo>
                  <a:cubicBezTo>
                    <a:pt x="184" y="234"/>
                    <a:pt x="227" y="212"/>
                    <a:pt x="248" y="166"/>
                  </a:cubicBezTo>
                  <a:cubicBezTo>
                    <a:pt x="274" y="107"/>
                    <a:pt x="246" y="37"/>
                    <a:pt x="187" y="10"/>
                  </a:cubicBezTo>
                  <a:cubicBezTo>
                    <a:pt x="172" y="4"/>
                    <a:pt x="156" y="1"/>
                    <a:pt x="1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3"/>
            <p:cNvSpPr/>
            <p:nvPr/>
          </p:nvSpPr>
          <p:spPr>
            <a:xfrm>
              <a:off x="7352588" y="2741016"/>
              <a:ext cx="21489" cy="16706"/>
            </a:xfrm>
            <a:custGeom>
              <a:avLst/>
              <a:gdLst/>
              <a:ahLst/>
              <a:cxnLst/>
              <a:rect l="l" t="t" r="r" b="b"/>
              <a:pathLst>
                <a:path w="319" h="248" extrusionOk="0">
                  <a:moveTo>
                    <a:pt x="161" y="13"/>
                  </a:moveTo>
                  <a:cubicBezTo>
                    <a:pt x="174" y="13"/>
                    <a:pt x="190" y="17"/>
                    <a:pt x="204" y="23"/>
                  </a:cubicBezTo>
                  <a:cubicBezTo>
                    <a:pt x="318" y="73"/>
                    <a:pt x="274" y="235"/>
                    <a:pt x="163" y="235"/>
                  </a:cubicBezTo>
                  <a:cubicBezTo>
                    <a:pt x="155" y="235"/>
                    <a:pt x="146" y="234"/>
                    <a:pt x="137" y="232"/>
                  </a:cubicBezTo>
                  <a:cubicBezTo>
                    <a:pt x="7" y="204"/>
                    <a:pt x="27" y="13"/>
                    <a:pt x="161" y="13"/>
                  </a:cubicBezTo>
                  <a:close/>
                  <a:moveTo>
                    <a:pt x="159" y="0"/>
                  </a:moveTo>
                  <a:cubicBezTo>
                    <a:pt x="121" y="0"/>
                    <a:pt x="83" y="17"/>
                    <a:pt x="58" y="54"/>
                  </a:cubicBezTo>
                  <a:cubicBezTo>
                    <a:pt x="1" y="136"/>
                    <a:pt x="60" y="248"/>
                    <a:pt x="161" y="248"/>
                  </a:cubicBezTo>
                  <a:cubicBezTo>
                    <a:pt x="209" y="248"/>
                    <a:pt x="254" y="218"/>
                    <a:pt x="274" y="173"/>
                  </a:cubicBezTo>
                  <a:cubicBezTo>
                    <a:pt x="286" y="144"/>
                    <a:pt x="288" y="110"/>
                    <a:pt x="275" y="79"/>
                  </a:cubicBezTo>
                  <a:cubicBezTo>
                    <a:pt x="255" y="28"/>
                    <a:pt x="207" y="0"/>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3"/>
            <p:cNvSpPr/>
            <p:nvPr/>
          </p:nvSpPr>
          <p:spPr>
            <a:xfrm>
              <a:off x="7077283" y="2867183"/>
              <a:ext cx="214011" cy="231390"/>
            </a:xfrm>
            <a:custGeom>
              <a:avLst/>
              <a:gdLst/>
              <a:ahLst/>
              <a:cxnLst/>
              <a:rect l="l" t="t" r="r" b="b"/>
              <a:pathLst>
                <a:path w="3177" h="3435" extrusionOk="0">
                  <a:moveTo>
                    <a:pt x="1418" y="1"/>
                  </a:moveTo>
                  <a:cubicBezTo>
                    <a:pt x="1411" y="1"/>
                    <a:pt x="1404" y="1"/>
                    <a:pt x="1397" y="1"/>
                  </a:cubicBezTo>
                  <a:cubicBezTo>
                    <a:pt x="1221" y="2"/>
                    <a:pt x="1049" y="38"/>
                    <a:pt x="887" y="106"/>
                  </a:cubicBezTo>
                  <a:cubicBezTo>
                    <a:pt x="456" y="293"/>
                    <a:pt x="147" y="681"/>
                    <a:pt x="61" y="1141"/>
                  </a:cubicBezTo>
                  <a:cubicBezTo>
                    <a:pt x="1" y="1477"/>
                    <a:pt x="69" y="1825"/>
                    <a:pt x="182" y="2148"/>
                  </a:cubicBezTo>
                  <a:cubicBezTo>
                    <a:pt x="308" y="2507"/>
                    <a:pt x="497" y="2852"/>
                    <a:pt x="783" y="3102"/>
                  </a:cubicBezTo>
                  <a:cubicBezTo>
                    <a:pt x="1016" y="3303"/>
                    <a:pt x="1321" y="3434"/>
                    <a:pt x="1626" y="3434"/>
                  </a:cubicBezTo>
                  <a:cubicBezTo>
                    <a:pt x="1698" y="3434"/>
                    <a:pt x="1769" y="3427"/>
                    <a:pt x="1839" y="3412"/>
                  </a:cubicBezTo>
                  <a:cubicBezTo>
                    <a:pt x="2246" y="3325"/>
                    <a:pt x="2560" y="2999"/>
                    <a:pt x="2786" y="2650"/>
                  </a:cubicBezTo>
                  <a:cubicBezTo>
                    <a:pt x="3011" y="2300"/>
                    <a:pt x="3176" y="1894"/>
                    <a:pt x="3111" y="1485"/>
                  </a:cubicBezTo>
                  <a:cubicBezTo>
                    <a:pt x="3072" y="1241"/>
                    <a:pt x="2951" y="1016"/>
                    <a:pt x="2797" y="822"/>
                  </a:cubicBezTo>
                  <a:cubicBezTo>
                    <a:pt x="2444" y="382"/>
                    <a:pt x="2006" y="1"/>
                    <a:pt x="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3"/>
            <p:cNvSpPr/>
            <p:nvPr/>
          </p:nvSpPr>
          <p:spPr>
            <a:xfrm>
              <a:off x="7148618" y="2749099"/>
              <a:ext cx="226742" cy="113236"/>
            </a:xfrm>
            <a:custGeom>
              <a:avLst/>
              <a:gdLst/>
              <a:ahLst/>
              <a:cxnLst/>
              <a:rect l="l" t="t" r="r" b="b"/>
              <a:pathLst>
                <a:path w="3366" h="1681" extrusionOk="0">
                  <a:moveTo>
                    <a:pt x="83" y="1"/>
                  </a:moveTo>
                  <a:lnTo>
                    <a:pt x="1" y="189"/>
                  </a:lnTo>
                  <a:lnTo>
                    <a:pt x="3212" y="1681"/>
                  </a:lnTo>
                  <a:lnTo>
                    <a:pt x="3366" y="1330"/>
                  </a:lnTo>
                  <a:lnTo>
                    <a:pt x="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3"/>
            <p:cNvSpPr/>
            <p:nvPr/>
          </p:nvSpPr>
          <p:spPr>
            <a:xfrm>
              <a:off x="7177179" y="2795780"/>
              <a:ext cx="144493" cy="77265"/>
            </a:xfrm>
            <a:custGeom>
              <a:avLst/>
              <a:gdLst/>
              <a:ahLst/>
              <a:cxnLst/>
              <a:rect l="l" t="t" r="r" b="b"/>
              <a:pathLst>
                <a:path w="2145" h="1147" extrusionOk="0">
                  <a:moveTo>
                    <a:pt x="83" y="0"/>
                  </a:moveTo>
                  <a:lnTo>
                    <a:pt x="1" y="190"/>
                  </a:lnTo>
                  <a:lnTo>
                    <a:pt x="1991" y="1146"/>
                  </a:lnTo>
                  <a:lnTo>
                    <a:pt x="2145" y="795"/>
                  </a:lnTo>
                  <a:lnTo>
                    <a:pt x="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3"/>
            <p:cNvSpPr/>
            <p:nvPr/>
          </p:nvSpPr>
          <p:spPr>
            <a:xfrm>
              <a:off x="6905713" y="2680458"/>
              <a:ext cx="527381" cy="669785"/>
            </a:xfrm>
            <a:custGeom>
              <a:avLst/>
              <a:gdLst/>
              <a:ahLst/>
              <a:cxnLst/>
              <a:rect l="l" t="t" r="r" b="b"/>
              <a:pathLst>
                <a:path w="7829" h="9943" extrusionOk="0">
                  <a:moveTo>
                    <a:pt x="3245" y="49"/>
                  </a:moveTo>
                  <a:lnTo>
                    <a:pt x="7784" y="2204"/>
                  </a:lnTo>
                  <a:lnTo>
                    <a:pt x="4827" y="9894"/>
                  </a:lnTo>
                  <a:lnTo>
                    <a:pt x="48" y="7801"/>
                  </a:lnTo>
                  <a:lnTo>
                    <a:pt x="3245" y="49"/>
                  </a:lnTo>
                  <a:close/>
                  <a:moveTo>
                    <a:pt x="3226" y="1"/>
                  </a:moveTo>
                  <a:lnTo>
                    <a:pt x="9" y="7804"/>
                  </a:lnTo>
                  <a:lnTo>
                    <a:pt x="1" y="7819"/>
                  </a:lnTo>
                  <a:lnTo>
                    <a:pt x="4830" y="9934"/>
                  </a:lnTo>
                  <a:lnTo>
                    <a:pt x="4847" y="9942"/>
                  </a:lnTo>
                  <a:lnTo>
                    <a:pt x="7822" y="2201"/>
                  </a:lnTo>
                  <a:lnTo>
                    <a:pt x="7829" y="2186"/>
                  </a:lnTo>
                  <a:lnTo>
                    <a:pt x="3243" y="9"/>
                  </a:lnTo>
                  <a:lnTo>
                    <a:pt x="3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3"/>
            <p:cNvSpPr/>
            <p:nvPr/>
          </p:nvSpPr>
          <p:spPr>
            <a:xfrm>
              <a:off x="6995371" y="3087253"/>
              <a:ext cx="246008" cy="116537"/>
            </a:xfrm>
            <a:custGeom>
              <a:avLst/>
              <a:gdLst/>
              <a:ahLst/>
              <a:cxnLst/>
              <a:rect l="l" t="t" r="r" b="b"/>
              <a:pathLst>
                <a:path w="3652" h="1730" extrusionOk="0">
                  <a:moveTo>
                    <a:pt x="246" y="1"/>
                  </a:moveTo>
                  <a:lnTo>
                    <a:pt x="1" y="127"/>
                  </a:lnTo>
                  <a:lnTo>
                    <a:pt x="3651" y="1729"/>
                  </a:lnTo>
                  <a:lnTo>
                    <a:pt x="3617" y="1291"/>
                  </a:lnTo>
                  <a:lnTo>
                    <a:pt x="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3"/>
            <p:cNvSpPr/>
            <p:nvPr/>
          </p:nvSpPr>
          <p:spPr>
            <a:xfrm>
              <a:off x="6967686" y="3148147"/>
              <a:ext cx="245873" cy="116470"/>
            </a:xfrm>
            <a:custGeom>
              <a:avLst/>
              <a:gdLst/>
              <a:ahLst/>
              <a:cxnLst/>
              <a:rect l="l" t="t" r="r" b="b"/>
              <a:pathLst>
                <a:path w="3650" h="1729" extrusionOk="0">
                  <a:moveTo>
                    <a:pt x="244" y="1"/>
                  </a:moveTo>
                  <a:lnTo>
                    <a:pt x="0" y="126"/>
                  </a:lnTo>
                  <a:lnTo>
                    <a:pt x="3649" y="1729"/>
                  </a:lnTo>
                  <a:lnTo>
                    <a:pt x="3615" y="1293"/>
                  </a:lnTo>
                  <a:lnTo>
                    <a:pt x="2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3"/>
            <p:cNvSpPr/>
            <p:nvPr/>
          </p:nvSpPr>
          <p:spPr>
            <a:xfrm>
              <a:off x="7177786" y="3280984"/>
              <a:ext cx="109195" cy="124014"/>
            </a:xfrm>
            <a:custGeom>
              <a:avLst/>
              <a:gdLst/>
              <a:ahLst/>
              <a:cxnLst/>
              <a:rect l="l" t="t" r="r" b="b"/>
              <a:pathLst>
                <a:path w="1621" h="1841" extrusionOk="0">
                  <a:moveTo>
                    <a:pt x="999" y="1"/>
                  </a:moveTo>
                  <a:lnTo>
                    <a:pt x="998" y="2"/>
                  </a:lnTo>
                  <a:lnTo>
                    <a:pt x="900" y="58"/>
                  </a:lnTo>
                  <a:lnTo>
                    <a:pt x="717" y="162"/>
                  </a:lnTo>
                  <a:lnTo>
                    <a:pt x="471" y="302"/>
                  </a:lnTo>
                  <a:lnTo>
                    <a:pt x="1" y="572"/>
                  </a:lnTo>
                  <a:lnTo>
                    <a:pt x="1" y="1713"/>
                  </a:lnTo>
                  <a:lnTo>
                    <a:pt x="1420" y="1824"/>
                  </a:lnTo>
                  <a:lnTo>
                    <a:pt x="1620" y="1841"/>
                  </a:lnTo>
                  <a:lnTo>
                    <a:pt x="1582" y="1729"/>
                  </a:lnTo>
                  <a:lnTo>
                    <a:pt x="1467" y="1387"/>
                  </a:lnTo>
                  <a:lnTo>
                    <a:pt x="1097" y="291"/>
                  </a:lnTo>
                  <a:lnTo>
                    <a:pt x="999"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3"/>
            <p:cNvSpPr/>
            <p:nvPr/>
          </p:nvSpPr>
          <p:spPr>
            <a:xfrm>
              <a:off x="7273439" y="3337702"/>
              <a:ext cx="109060" cy="124014"/>
            </a:xfrm>
            <a:custGeom>
              <a:avLst/>
              <a:gdLst/>
              <a:ahLst/>
              <a:cxnLst/>
              <a:rect l="l" t="t" r="r" b="b"/>
              <a:pathLst>
                <a:path w="1619" h="1841" extrusionOk="0">
                  <a:moveTo>
                    <a:pt x="999" y="0"/>
                  </a:moveTo>
                  <a:lnTo>
                    <a:pt x="702" y="170"/>
                  </a:lnTo>
                  <a:lnTo>
                    <a:pt x="474" y="302"/>
                  </a:lnTo>
                  <a:lnTo>
                    <a:pt x="48" y="545"/>
                  </a:lnTo>
                  <a:lnTo>
                    <a:pt x="0" y="572"/>
                  </a:lnTo>
                  <a:lnTo>
                    <a:pt x="0" y="1713"/>
                  </a:lnTo>
                  <a:lnTo>
                    <a:pt x="249" y="1733"/>
                  </a:lnTo>
                  <a:lnTo>
                    <a:pt x="1618" y="1840"/>
                  </a:lnTo>
                  <a:lnTo>
                    <a:pt x="1506" y="1507"/>
                  </a:lnTo>
                  <a:lnTo>
                    <a:pt x="1098" y="291"/>
                  </a:lnTo>
                  <a:lnTo>
                    <a:pt x="1000" y="3"/>
                  </a:lnTo>
                  <a:lnTo>
                    <a:pt x="999" y="0"/>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3"/>
            <p:cNvSpPr/>
            <p:nvPr/>
          </p:nvSpPr>
          <p:spPr>
            <a:xfrm>
              <a:off x="7013357" y="3343023"/>
              <a:ext cx="450992" cy="441561"/>
            </a:xfrm>
            <a:custGeom>
              <a:avLst/>
              <a:gdLst/>
              <a:ahLst/>
              <a:cxnLst/>
              <a:rect l="l" t="t" r="r" b="b"/>
              <a:pathLst>
                <a:path w="6695" h="6555" extrusionOk="0">
                  <a:moveTo>
                    <a:pt x="1558" y="0"/>
                  </a:moveTo>
                  <a:lnTo>
                    <a:pt x="981" y="1546"/>
                  </a:lnTo>
                  <a:lnTo>
                    <a:pt x="928" y="1690"/>
                  </a:lnTo>
                  <a:lnTo>
                    <a:pt x="788" y="2061"/>
                  </a:lnTo>
                  <a:lnTo>
                    <a:pt x="549" y="2701"/>
                  </a:lnTo>
                  <a:lnTo>
                    <a:pt x="133" y="3814"/>
                  </a:lnTo>
                  <a:lnTo>
                    <a:pt x="99" y="3907"/>
                  </a:lnTo>
                  <a:lnTo>
                    <a:pt x="1" y="4168"/>
                  </a:lnTo>
                  <a:lnTo>
                    <a:pt x="1504" y="6555"/>
                  </a:lnTo>
                  <a:lnTo>
                    <a:pt x="6302" y="6555"/>
                  </a:lnTo>
                  <a:cubicBezTo>
                    <a:pt x="6181" y="5805"/>
                    <a:pt x="6082" y="5142"/>
                    <a:pt x="6082" y="5142"/>
                  </a:cubicBezTo>
                  <a:lnTo>
                    <a:pt x="6695" y="2670"/>
                  </a:lnTo>
                  <a:lnTo>
                    <a:pt x="5794" y="1827"/>
                  </a:lnTo>
                  <a:lnTo>
                    <a:pt x="5367" y="1428"/>
                  </a:lnTo>
                  <a:lnTo>
                    <a:pt x="5072" y="1150"/>
                  </a:lnTo>
                  <a:lnTo>
                    <a:pt x="4447" y="945"/>
                  </a:lnTo>
                  <a:lnTo>
                    <a:pt x="4024" y="806"/>
                  </a:lnTo>
                  <a:lnTo>
                    <a:pt x="3861" y="754"/>
                  </a:lnTo>
                  <a:lnTo>
                    <a:pt x="3019" y="479"/>
                  </a:lnTo>
                  <a:lnTo>
                    <a:pt x="2442" y="289"/>
                  </a:lnTo>
                  <a:lnTo>
                    <a:pt x="1841" y="94"/>
                  </a:lnTo>
                  <a:lnTo>
                    <a:pt x="1558" y="0"/>
                  </a:ln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3"/>
            <p:cNvSpPr/>
            <p:nvPr/>
          </p:nvSpPr>
          <p:spPr>
            <a:xfrm>
              <a:off x="7118306" y="3009854"/>
              <a:ext cx="98484" cy="365442"/>
            </a:xfrm>
            <a:custGeom>
              <a:avLst/>
              <a:gdLst/>
              <a:ahLst/>
              <a:cxnLst/>
              <a:rect l="l" t="t" r="r" b="b"/>
              <a:pathLst>
                <a:path w="1462" h="5425" extrusionOk="0">
                  <a:moveTo>
                    <a:pt x="595" y="1"/>
                  </a:moveTo>
                  <a:cubicBezTo>
                    <a:pt x="374" y="1"/>
                    <a:pt x="193" y="175"/>
                    <a:pt x="183" y="395"/>
                  </a:cubicBezTo>
                  <a:lnTo>
                    <a:pt x="0" y="4946"/>
                  </a:lnTo>
                  <a:lnTo>
                    <a:pt x="281" y="5040"/>
                  </a:lnTo>
                  <a:lnTo>
                    <a:pt x="884" y="5235"/>
                  </a:lnTo>
                  <a:lnTo>
                    <a:pt x="1461" y="5425"/>
                  </a:lnTo>
                  <a:lnTo>
                    <a:pt x="1461" y="5425"/>
                  </a:lnTo>
                  <a:lnTo>
                    <a:pt x="1353" y="4327"/>
                  </a:lnTo>
                  <a:lnTo>
                    <a:pt x="965" y="338"/>
                  </a:lnTo>
                  <a:cubicBezTo>
                    <a:pt x="946" y="147"/>
                    <a:pt x="786" y="1"/>
                    <a:pt x="595"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3"/>
            <p:cNvSpPr/>
            <p:nvPr/>
          </p:nvSpPr>
          <p:spPr>
            <a:xfrm>
              <a:off x="6958053" y="3221706"/>
              <a:ext cx="117817" cy="402154"/>
            </a:xfrm>
            <a:custGeom>
              <a:avLst/>
              <a:gdLst/>
              <a:ahLst/>
              <a:cxnLst/>
              <a:rect l="l" t="t" r="r" b="b"/>
              <a:pathLst>
                <a:path w="1749" h="5970" extrusionOk="0">
                  <a:moveTo>
                    <a:pt x="215" y="0"/>
                  </a:moveTo>
                  <a:cubicBezTo>
                    <a:pt x="173" y="0"/>
                    <a:pt x="132" y="13"/>
                    <a:pt x="97" y="37"/>
                  </a:cubicBezTo>
                  <a:cubicBezTo>
                    <a:pt x="36" y="78"/>
                    <a:pt x="0" y="146"/>
                    <a:pt x="3" y="219"/>
                  </a:cubicBezTo>
                  <a:lnTo>
                    <a:pt x="24" y="1118"/>
                  </a:lnTo>
                  <a:lnTo>
                    <a:pt x="83" y="3606"/>
                  </a:lnTo>
                  <a:cubicBezTo>
                    <a:pt x="90" y="3968"/>
                    <a:pt x="163" y="4325"/>
                    <a:pt x="298" y="4660"/>
                  </a:cubicBezTo>
                  <a:lnTo>
                    <a:pt x="822" y="5969"/>
                  </a:lnTo>
                  <a:lnTo>
                    <a:pt x="920" y="5708"/>
                  </a:lnTo>
                  <a:lnTo>
                    <a:pt x="954" y="5615"/>
                  </a:lnTo>
                  <a:lnTo>
                    <a:pt x="1370" y="4503"/>
                  </a:lnTo>
                  <a:lnTo>
                    <a:pt x="1611" y="3862"/>
                  </a:lnTo>
                  <a:lnTo>
                    <a:pt x="1749" y="3491"/>
                  </a:lnTo>
                  <a:cubicBezTo>
                    <a:pt x="1468" y="3138"/>
                    <a:pt x="1288" y="2716"/>
                    <a:pt x="1226" y="2269"/>
                  </a:cubicBezTo>
                  <a:lnTo>
                    <a:pt x="1191" y="2016"/>
                  </a:lnTo>
                  <a:lnTo>
                    <a:pt x="1162" y="1801"/>
                  </a:lnTo>
                  <a:cubicBezTo>
                    <a:pt x="1149" y="1395"/>
                    <a:pt x="1064" y="994"/>
                    <a:pt x="909" y="618"/>
                  </a:cubicBezTo>
                  <a:lnTo>
                    <a:pt x="898" y="592"/>
                  </a:lnTo>
                  <a:cubicBezTo>
                    <a:pt x="842" y="458"/>
                    <a:pt x="761" y="339"/>
                    <a:pt x="657" y="239"/>
                  </a:cubicBezTo>
                  <a:lnTo>
                    <a:pt x="654" y="236"/>
                  </a:lnTo>
                  <a:cubicBezTo>
                    <a:pt x="548" y="137"/>
                    <a:pt x="423" y="61"/>
                    <a:pt x="286" y="13"/>
                  </a:cubicBezTo>
                  <a:cubicBezTo>
                    <a:pt x="263" y="4"/>
                    <a:pt x="239" y="0"/>
                    <a:pt x="215" y="0"/>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3"/>
            <p:cNvSpPr/>
            <p:nvPr/>
          </p:nvSpPr>
          <p:spPr>
            <a:xfrm>
              <a:off x="7033767" y="3357439"/>
              <a:ext cx="42102" cy="124486"/>
            </a:xfrm>
            <a:custGeom>
              <a:avLst/>
              <a:gdLst/>
              <a:ahLst/>
              <a:cxnLst/>
              <a:rect l="l" t="t" r="r" b="b"/>
              <a:pathLst>
                <a:path w="625" h="1848" extrusionOk="0">
                  <a:moveTo>
                    <a:pt x="67" y="1"/>
                  </a:moveTo>
                  <a:lnTo>
                    <a:pt x="67" y="1"/>
                  </a:lnTo>
                  <a:cubicBezTo>
                    <a:pt x="1" y="717"/>
                    <a:pt x="234" y="1336"/>
                    <a:pt x="378" y="1642"/>
                  </a:cubicBezTo>
                  <a:cubicBezTo>
                    <a:pt x="411" y="1712"/>
                    <a:pt x="446" y="1780"/>
                    <a:pt x="487" y="1847"/>
                  </a:cubicBezTo>
                  <a:lnTo>
                    <a:pt x="625" y="1476"/>
                  </a:lnTo>
                  <a:cubicBezTo>
                    <a:pt x="344" y="1123"/>
                    <a:pt x="164" y="701"/>
                    <a:pt x="103" y="254"/>
                  </a:cubicBezTo>
                  <a:lnTo>
                    <a:pt x="67"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3"/>
            <p:cNvSpPr/>
            <p:nvPr/>
          </p:nvSpPr>
          <p:spPr>
            <a:xfrm>
              <a:off x="7123290" y="3391725"/>
              <a:ext cx="307173" cy="164971"/>
            </a:xfrm>
            <a:custGeom>
              <a:avLst/>
              <a:gdLst/>
              <a:ahLst/>
              <a:cxnLst/>
              <a:rect l="l" t="t" r="r" b="b"/>
              <a:pathLst>
                <a:path w="4560" h="2449" extrusionOk="0">
                  <a:moveTo>
                    <a:pt x="45" y="0"/>
                  </a:moveTo>
                  <a:cubicBezTo>
                    <a:pt x="11" y="0"/>
                    <a:pt x="1" y="52"/>
                    <a:pt x="37" y="63"/>
                  </a:cubicBezTo>
                  <a:cubicBezTo>
                    <a:pt x="1909" y="593"/>
                    <a:pt x="3021" y="1208"/>
                    <a:pt x="3624" y="1632"/>
                  </a:cubicBezTo>
                  <a:cubicBezTo>
                    <a:pt x="4277" y="2091"/>
                    <a:pt x="4488" y="2428"/>
                    <a:pt x="4492" y="2433"/>
                  </a:cubicBezTo>
                  <a:cubicBezTo>
                    <a:pt x="4498" y="2442"/>
                    <a:pt x="4507" y="2448"/>
                    <a:pt x="4520" y="2448"/>
                  </a:cubicBezTo>
                  <a:lnTo>
                    <a:pt x="4520" y="2447"/>
                  </a:lnTo>
                  <a:cubicBezTo>
                    <a:pt x="4544" y="2447"/>
                    <a:pt x="4560" y="2419"/>
                    <a:pt x="4546" y="2397"/>
                  </a:cubicBezTo>
                  <a:cubicBezTo>
                    <a:pt x="4538" y="2385"/>
                    <a:pt x="4327" y="2048"/>
                    <a:pt x="3667" y="1582"/>
                  </a:cubicBezTo>
                  <a:cubicBezTo>
                    <a:pt x="3060" y="1155"/>
                    <a:pt x="1940" y="534"/>
                    <a:pt x="54" y="1"/>
                  </a:cubicBezTo>
                  <a:cubicBezTo>
                    <a:pt x="51" y="0"/>
                    <a:pt x="48" y="0"/>
                    <a:pt x="45" y="0"/>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3"/>
            <p:cNvSpPr/>
            <p:nvPr/>
          </p:nvSpPr>
          <p:spPr>
            <a:xfrm>
              <a:off x="6952934" y="3223322"/>
              <a:ext cx="38733" cy="74907"/>
            </a:xfrm>
            <a:custGeom>
              <a:avLst/>
              <a:gdLst/>
              <a:ahLst/>
              <a:cxnLst/>
              <a:rect l="l" t="t" r="r" b="b"/>
              <a:pathLst>
                <a:path w="575" h="1112" extrusionOk="0">
                  <a:moveTo>
                    <a:pt x="139" y="21"/>
                  </a:moveTo>
                  <a:cubicBezTo>
                    <a:pt x="260" y="21"/>
                    <a:pt x="373" y="105"/>
                    <a:pt x="398" y="236"/>
                  </a:cubicBezTo>
                  <a:lnTo>
                    <a:pt x="553" y="1040"/>
                  </a:lnTo>
                  <a:lnTo>
                    <a:pt x="47" y="1090"/>
                  </a:lnTo>
                  <a:lnTo>
                    <a:pt x="20" y="49"/>
                  </a:lnTo>
                  <a:cubicBezTo>
                    <a:pt x="59" y="30"/>
                    <a:pt x="99" y="21"/>
                    <a:pt x="139" y="21"/>
                  </a:cubicBezTo>
                  <a:close/>
                  <a:moveTo>
                    <a:pt x="137" y="1"/>
                  </a:moveTo>
                  <a:cubicBezTo>
                    <a:pt x="93" y="1"/>
                    <a:pt x="48" y="11"/>
                    <a:pt x="5" y="34"/>
                  </a:cubicBezTo>
                  <a:cubicBezTo>
                    <a:pt x="2" y="35"/>
                    <a:pt x="0" y="38"/>
                    <a:pt x="0" y="43"/>
                  </a:cubicBezTo>
                  <a:lnTo>
                    <a:pt x="27" y="1100"/>
                  </a:lnTo>
                  <a:cubicBezTo>
                    <a:pt x="27" y="1104"/>
                    <a:pt x="28" y="1107"/>
                    <a:pt x="30" y="1108"/>
                  </a:cubicBezTo>
                  <a:cubicBezTo>
                    <a:pt x="31" y="1110"/>
                    <a:pt x="34" y="1111"/>
                    <a:pt x="36" y="1111"/>
                  </a:cubicBezTo>
                  <a:lnTo>
                    <a:pt x="38" y="1111"/>
                  </a:lnTo>
                  <a:lnTo>
                    <a:pt x="565" y="1059"/>
                  </a:lnTo>
                  <a:cubicBezTo>
                    <a:pt x="569" y="1059"/>
                    <a:pt x="572" y="1057"/>
                    <a:pt x="573" y="1055"/>
                  </a:cubicBezTo>
                  <a:cubicBezTo>
                    <a:pt x="575" y="1052"/>
                    <a:pt x="575" y="1051"/>
                    <a:pt x="575" y="1048"/>
                  </a:cubicBezTo>
                  <a:lnTo>
                    <a:pt x="418" y="232"/>
                  </a:lnTo>
                  <a:cubicBezTo>
                    <a:pt x="391" y="92"/>
                    <a:pt x="268"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3"/>
            <p:cNvSpPr/>
            <p:nvPr/>
          </p:nvSpPr>
          <p:spPr>
            <a:xfrm>
              <a:off x="7050271" y="3456796"/>
              <a:ext cx="25598" cy="68306"/>
            </a:xfrm>
            <a:custGeom>
              <a:avLst/>
              <a:gdLst/>
              <a:ahLst/>
              <a:cxnLst/>
              <a:rect l="l" t="t" r="r" b="b"/>
              <a:pathLst>
                <a:path w="380" h="1014" extrusionOk="0">
                  <a:moveTo>
                    <a:pt x="380" y="1"/>
                  </a:moveTo>
                  <a:lnTo>
                    <a:pt x="133" y="167"/>
                  </a:lnTo>
                  <a:lnTo>
                    <a:pt x="1" y="1013"/>
                  </a:lnTo>
                  <a:lnTo>
                    <a:pt x="380"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3"/>
            <p:cNvSpPr/>
            <p:nvPr/>
          </p:nvSpPr>
          <p:spPr>
            <a:xfrm>
              <a:off x="7134001" y="3192606"/>
              <a:ext cx="63119" cy="13742"/>
            </a:xfrm>
            <a:custGeom>
              <a:avLst/>
              <a:gdLst/>
              <a:ahLst/>
              <a:cxnLst/>
              <a:rect l="l" t="t" r="r" b="b"/>
              <a:pathLst>
                <a:path w="937" h="204" extrusionOk="0">
                  <a:moveTo>
                    <a:pt x="0" y="1"/>
                  </a:moveTo>
                  <a:lnTo>
                    <a:pt x="409" y="204"/>
                  </a:lnTo>
                  <a:lnTo>
                    <a:pt x="937" y="80"/>
                  </a:lnTo>
                  <a:lnTo>
                    <a:pt x="937" y="80"/>
                  </a:lnTo>
                  <a:lnTo>
                    <a:pt x="427" y="103"/>
                  </a:lnTo>
                  <a:lnTo>
                    <a:pt x="0"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3"/>
            <p:cNvSpPr/>
            <p:nvPr/>
          </p:nvSpPr>
          <p:spPr>
            <a:xfrm>
              <a:off x="7138783" y="3181289"/>
              <a:ext cx="49983" cy="8892"/>
            </a:xfrm>
            <a:custGeom>
              <a:avLst/>
              <a:gdLst/>
              <a:ahLst/>
              <a:cxnLst/>
              <a:rect l="l" t="t" r="r" b="b"/>
              <a:pathLst>
                <a:path w="742" h="132" extrusionOk="0">
                  <a:moveTo>
                    <a:pt x="1" y="1"/>
                  </a:moveTo>
                  <a:lnTo>
                    <a:pt x="398" y="131"/>
                  </a:lnTo>
                  <a:lnTo>
                    <a:pt x="741" y="29"/>
                  </a:lnTo>
                  <a:lnTo>
                    <a:pt x="398" y="66"/>
                  </a:lnTo>
                  <a:lnTo>
                    <a:pt x="1" y="1"/>
                  </a:ln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3"/>
            <p:cNvSpPr/>
            <p:nvPr/>
          </p:nvSpPr>
          <p:spPr>
            <a:xfrm>
              <a:off x="7019756" y="3454641"/>
              <a:ext cx="58807" cy="147659"/>
            </a:xfrm>
            <a:custGeom>
              <a:avLst/>
              <a:gdLst/>
              <a:ahLst/>
              <a:cxnLst/>
              <a:rect l="l" t="t" r="r" b="b"/>
              <a:pathLst>
                <a:path w="873" h="2192" extrusionOk="0">
                  <a:moveTo>
                    <a:pt x="832" y="1"/>
                  </a:moveTo>
                  <a:cubicBezTo>
                    <a:pt x="820" y="1"/>
                    <a:pt x="808" y="7"/>
                    <a:pt x="802" y="22"/>
                  </a:cubicBezTo>
                  <a:lnTo>
                    <a:pt x="7" y="2146"/>
                  </a:lnTo>
                  <a:cubicBezTo>
                    <a:pt x="1" y="2163"/>
                    <a:pt x="10" y="2182"/>
                    <a:pt x="27" y="2188"/>
                  </a:cubicBezTo>
                  <a:cubicBezTo>
                    <a:pt x="30" y="2190"/>
                    <a:pt x="35" y="2191"/>
                    <a:pt x="38" y="2191"/>
                  </a:cubicBezTo>
                  <a:cubicBezTo>
                    <a:pt x="52" y="2190"/>
                    <a:pt x="63" y="2182"/>
                    <a:pt x="69" y="2170"/>
                  </a:cubicBezTo>
                  <a:lnTo>
                    <a:pt x="862" y="45"/>
                  </a:lnTo>
                  <a:cubicBezTo>
                    <a:pt x="872" y="19"/>
                    <a:pt x="852" y="1"/>
                    <a:pt x="832" y="1"/>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3"/>
            <p:cNvSpPr/>
            <p:nvPr/>
          </p:nvSpPr>
          <p:spPr>
            <a:xfrm>
              <a:off x="7076946" y="3340868"/>
              <a:ext cx="44190" cy="108521"/>
            </a:xfrm>
            <a:custGeom>
              <a:avLst/>
              <a:gdLst/>
              <a:ahLst/>
              <a:cxnLst/>
              <a:rect l="l" t="t" r="r" b="b"/>
              <a:pathLst>
                <a:path w="656" h="1611" extrusionOk="0">
                  <a:moveTo>
                    <a:pt x="613" y="1"/>
                  </a:moveTo>
                  <a:cubicBezTo>
                    <a:pt x="601" y="1"/>
                    <a:pt x="590" y="7"/>
                    <a:pt x="585" y="22"/>
                  </a:cubicBezTo>
                  <a:lnTo>
                    <a:pt x="7" y="1567"/>
                  </a:lnTo>
                  <a:cubicBezTo>
                    <a:pt x="1" y="1584"/>
                    <a:pt x="9" y="1602"/>
                    <a:pt x="26" y="1609"/>
                  </a:cubicBezTo>
                  <a:cubicBezTo>
                    <a:pt x="29" y="1610"/>
                    <a:pt x="34" y="1610"/>
                    <a:pt x="38" y="1610"/>
                  </a:cubicBezTo>
                  <a:cubicBezTo>
                    <a:pt x="51" y="1610"/>
                    <a:pt x="63" y="1602"/>
                    <a:pt x="68" y="1590"/>
                  </a:cubicBezTo>
                  <a:lnTo>
                    <a:pt x="645" y="45"/>
                  </a:lnTo>
                  <a:cubicBezTo>
                    <a:pt x="655" y="19"/>
                    <a:pt x="634" y="1"/>
                    <a:pt x="613" y="1"/>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3"/>
            <p:cNvSpPr/>
            <p:nvPr/>
          </p:nvSpPr>
          <p:spPr>
            <a:xfrm>
              <a:off x="7216721" y="3279232"/>
              <a:ext cx="96194" cy="127787"/>
            </a:xfrm>
            <a:custGeom>
              <a:avLst/>
              <a:gdLst/>
              <a:ahLst/>
              <a:cxnLst/>
              <a:rect l="l" t="t" r="r" b="b"/>
              <a:pathLst>
                <a:path w="1428" h="1897" extrusionOk="0">
                  <a:moveTo>
                    <a:pt x="567" y="1"/>
                  </a:moveTo>
                  <a:cubicBezTo>
                    <a:pt x="518" y="1"/>
                    <a:pt x="469" y="10"/>
                    <a:pt x="423" y="28"/>
                  </a:cubicBezTo>
                  <a:lnTo>
                    <a:pt x="421" y="28"/>
                  </a:lnTo>
                  <a:cubicBezTo>
                    <a:pt x="386" y="42"/>
                    <a:pt x="351" y="61"/>
                    <a:pt x="322" y="86"/>
                  </a:cubicBezTo>
                  <a:cubicBezTo>
                    <a:pt x="243" y="146"/>
                    <a:pt x="188" y="238"/>
                    <a:pt x="173" y="337"/>
                  </a:cubicBezTo>
                  <a:lnTo>
                    <a:pt x="160" y="415"/>
                  </a:lnTo>
                  <a:lnTo>
                    <a:pt x="0" y="1427"/>
                  </a:lnTo>
                  <a:lnTo>
                    <a:pt x="842" y="1702"/>
                  </a:lnTo>
                  <a:lnTo>
                    <a:pt x="1005" y="1755"/>
                  </a:lnTo>
                  <a:lnTo>
                    <a:pt x="1428" y="1896"/>
                  </a:lnTo>
                  <a:lnTo>
                    <a:pt x="1316" y="1171"/>
                  </a:lnTo>
                  <a:lnTo>
                    <a:pt x="1237" y="654"/>
                  </a:lnTo>
                  <a:cubicBezTo>
                    <a:pt x="1212" y="496"/>
                    <a:pt x="1140" y="350"/>
                    <a:pt x="1030" y="235"/>
                  </a:cubicBezTo>
                  <a:cubicBezTo>
                    <a:pt x="963" y="163"/>
                    <a:pt x="884" y="107"/>
                    <a:pt x="796" y="65"/>
                  </a:cubicBezTo>
                  <a:lnTo>
                    <a:pt x="738" y="39"/>
                  </a:lnTo>
                  <a:cubicBezTo>
                    <a:pt x="684" y="14"/>
                    <a:pt x="625" y="1"/>
                    <a:pt x="567"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3"/>
            <p:cNvSpPr/>
            <p:nvPr/>
          </p:nvSpPr>
          <p:spPr>
            <a:xfrm>
              <a:off x="7312845" y="3333256"/>
              <a:ext cx="90872" cy="132974"/>
            </a:xfrm>
            <a:custGeom>
              <a:avLst/>
              <a:gdLst/>
              <a:ahLst/>
              <a:cxnLst/>
              <a:rect l="l" t="t" r="r" b="b"/>
              <a:pathLst>
                <a:path w="1349" h="1974" extrusionOk="0">
                  <a:moveTo>
                    <a:pt x="627" y="0"/>
                  </a:moveTo>
                  <a:cubicBezTo>
                    <a:pt x="478" y="0"/>
                    <a:pt x="336" y="92"/>
                    <a:pt x="285" y="246"/>
                  </a:cubicBezTo>
                  <a:lnTo>
                    <a:pt x="184" y="546"/>
                  </a:lnTo>
                  <a:lnTo>
                    <a:pt x="1" y="1091"/>
                  </a:lnTo>
                  <a:lnTo>
                    <a:pt x="626" y="1296"/>
                  </a:lnTo>
                  <a:lnTo>
                    <a:pt x="921" y="1573"/>
                  </a:lnTo>
                  <a:lnTo>
                    <a:pt x="1348" y="1973"/>
                  </a:lnTo>
                  <a:lnTo>
                    <a:pt x="1299" y="1315"/>
                  </a:lnTo>
                  <a:lnTo>
                    <a:pt x="1258" y="770"/>
                  </a:lnTo>
                  <a:cubicBezTo>
                    <a:pt x="1243" y="557"/>
                    <a:pt x="1153" y="355"/>
                    <a:pt x="1004" y="203"/>
                  </a:cubicBezTo>
                  <a:cubicBezTo>
                    <a:pt x="946" y="142"/>
                    <a:pt x="879" y="91"/>
                    <a:pt x="808" y="49"/>
                  </a:cubicBezTo>
                  <a:cubicBezTo>
                    <a:pt x="750" y="16"/>
                    <a:pt x="688" y="0"/>
                    <a:pt x="627" y="0"/>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3"/>
            <p:cNvSpPr/>
            <p:nvPr/>
          </p:nvSpPr>
          <p:spPr>
            <a:xfrm>
              <a:off x="7403648" y="3404928"/>
              <a:ext cx="72886" cy="118086"/>
            </a:xfrm>
            <a:custGeom>
              <a:avLst/>
              <a:gdLst/>
              <a:ahLst/>
              <a:cxnLst/>
              <a:rect l="l" t="t" r="r" b="b"/>
              <a:pathLst>
                <a:path w="1082" h="1753" extrusionOk="0">
                  <a:moveTo>
                    <a:pt x="464" y="1"/>
                  </a:moveTo>
                  <a:cubicBezTo>
                    <a:pt x="427" y="1"/>
                    <a:pt x="390" y="9"/>
                    <a:pt x="356" y="24"/>
                  </a:cubicBezTo>
                  <a:cubicBezTo>
                    <a:pt x="340" y="30"/>
                    <a:pt x="325" y="38"/>
                    <a:pt x="312" y="49"/>
                  </a:cubicBezTo>
                  <a:cubicBezTo>
                    <a:pt x="263" y="83"/>
                    <a:pt x="227" y="133"/>
                    <a:pt x="210" y="189"/>
                  </a:cubicBezTo>
                  <a:lnTo>
                    <a:pt x="210" y="192"/>
                  </a:lnTo>
                  <a:lnTo>
                    <a:pt x="16" y="852"/>
                  </a:lnTo>
                  <a:lnTo>
                    <a:pt x="0" y="908"/>
                  </a:lnTo>
                  <a:lnTo>
                    <a:pt x="901" y="1752"/>
                  </a:lnTo>
                  <a:lnTo>
                    <a:pt x="1033" y="849"/>
                  </a:lnTo>
                  <a:lnTo>
                    <a:pt x="1031" y="850"/>
                  </a:lnTo>
                  <a:cubicBezTo>
                    <a:pt x="1081" y="504"/>
                    <a:pt x="896" y="167"/>
                    <a:pt x="576" y="26"/>
                  </a:cubicBezTo>
                  <a:lnTo>
                    <a:pt x="572" y="24"/>
                  </a:lnTo>
                  <a:cubicBezTo>
                    <a:pt x="538" y="9"/>
                    <a:pt x="501" y="1"/>
                    <a:pt x="464" y="1"/>
                  </a:cubicBezTo>
                  <a:close/>
                </a:path>
              </a:pathLst>
            </a:custGeom>
            <a:solidFill>
              <a:srgbClr val="FF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3"/>
            <p:cNvSpPr/>
            <p:nvPr/>
          </p:nvSpPr>
          <p:spPr>
            <a:xfrm>
              <a:off x="7400415" y="3408162"/>
              <a:ext cx="24318" cy="58066"/>
            </a:xfrm>
            <a:custGeom>
              <a:avLst/>
              <a:gdLst/>
              <a:ahLst/>
              <a:cxnLst/>
              <a:rect l="l" t="t" r="r" b="b"/>
              <a:pathLst>
                <a:path w="361" h="862" extrusionOk="0">
                  <a:moveTo>
                    <a:pt x="360" y="1"/>
                  </a:moveTo>
                  <a:lnTo>
                    <a:pt x="253" y="61"/>
                  </a:lnTo>
                  <a:lnTo>
                    <a:pt x="0" y="204"/>
                  </a:lnTo>
                  <a:lnTo>
                    <a:pt x="48" y="861"/>
                  </a:lnTo>
                  <a:lnTo>
                    <a:pt x="258" y="145"/>
                  </a:lnTo>
                  <a:cubicBezTo>
                    <a:pt x="258" y="144"/>
                    <a:pt x="258" y="142"/>
                    <a:pt x="258" y="142"/>
                  </a:cubicBezTo>
                  <a:cubicBezTo>
                    <a:pt x="258" y="141"/>
                    <a:pt x="260" y="139"/>
                    <a:pt x="260" y="136"/>
                  </a:cubicBezTo>
                  <a:cubicBezTo>
                    <a:pt x="261" y="131"/>
                    <a:pt x="264" y="125"/>
                    <a:pt x="266" y="120"/>
                  </a:cubicBezTo>
                  <a:cubicBezTo>
                    <a:pt x="269" y="113"/>
                    <a:pt x="270" y="106"/>
                    <a:pt x="274" y="100"/>
                  </a:cubicBezTo>
                  <a:cubicBezTo>
                    <a:pt x="277" y="94"/>
                    <a:pt x="281" y="88"/>
                    <a:pt x="284" y="82"/>
                  </a:cubicBezTo>
                  <a:cubicBezTo>
                    <a:pt x="305" y="49"/>
                    <a:pt x="329" y="21"/>
                    <a:pt x="360" y="1"/>
                  </a:cubicBezTo>
                  <a:close/>
                </a:path>
              </a:pathLst>
            </a:custGeom>
            <a:solidFill>
              <a:srgbClr val="FF8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3"/>
            <p:cNvSpPr/>
            <p:nvPr/>
          </p:nvSpPr>
          <p:spPr>
            <a:xfrm>
              <a:off x="7002175" y="3237670"/>
              <a:ext cx="77400" cy="219198"/>
            </a:xfrm>
            <a:custGeom>
              <a:avLst/>
              <a:gdLst/>
              <a:ahLst/>
              <a:cxnLst/>
              <a:rect l="l" t="t" r="r" b="b"/>
              <a:pathLst>
                <a:path w="1149" h="3254" extrusionOk="0">
                  <a:moveTo>
                    <a:pt x="1" y="1"/>
                  </a:moveTo>
                  <a:cubicBezTo>
                    <a:pt x="105" y="100"/>
                    <a:pt x="187" y="221"/>
                    <a:pt x="243" y="353"/>
                  </a:cubicBezTo>
                  <a:lnTo>
                    <a:pt x="254" y="381"/>
                  </a:lnTo>
                  <a:cubicBezTo>
                    <a:pt x="409" y="757"/>
                    <a:pt x="494" y="1158"/>
                    <a:pt x="507" y="1564"/>
                  </a:cubicBezTo>
                  <a:lnTo>
                    <a:pt x="536" y="1779"/>
                  </a:lnTo>
                  <a:lnTo>
                    <a:pt x="571" y="2032"/>
                  </a:lnTo>
                  <a:cubicBezTo>
                    <a:pt x="631" y="2479"/>
                    <a:pt x="813" y="2901"/>
                    <a:pt x="1094" y="3254"/>
                  </a:cubicBezTo>
                  <a:lnTo>
                    <a:pt x="1148" y="3110"/>
                  </a:lnTo>
                  <a:cubicBezTo>
                    <a:pt x="993" y="2835"/>
                    <a:pt x="890" y="2533"/>
                    <a:pt x="848" y="2220"/>
                  </a:cubicBezTo>
                  <a:lnTo>
                    <a:pt x="813" y="1967"/>
                  </a:lnTo>
                  <a:lnTo>
                    <a:pt x="785" y="1754"/>
                  </a:lnTo>
                  <a:cubicBezTo>
                    <a:pt x="772" y="1347"/>
                    <a:pt x="687" y="945"/>
                    <a:pt x="532" y="569"/>
                  </a:cubicBezTo>
                  <a:lnTo>
                    <a:pt x="519" y="543"/>
                  </a:lnTo>
                  <a:cubicBezTo>
                    <a:pt x="465" y="408"/>
                    <a:pt x="381" y="287"/>
                    <a:pt x="275" y="187"/>
                  </a:cubicBezTo>
                  <a:cubicBezTo>
                    <a:pt x="195" y="111"/>
                    <a:pt x="103" y="47"/>
                    <a:pt x="1"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7180345" y="3022855"/>
              <a:ext cx="45739" cy="278477"/>
            </a:xfrm>
            <a:custGeom>
              <a:avLst/>
              <a:gdLst/>
              <a:ahLst/>
              <a:cxnLst/>
              <a:rect l="l" t="t" r="r" b="b"/>
              <a:pathLst>
                <a:path w="679" h="4134" extrusionOk="0">
                  <a:moveTo>
                    <a:pt x="0" y="0"/>
                  </a:moveTo>
                  <a:cubicBezTo>
                    <a:pt x="25" y="44"/>
                    <a:pt x="40" y="94"/>
                    <a:pt x="45" y="145"/>
                  </a:cubicBezTo>
                  <a:lnTo>
                    <a:pt x="433" y="4134"/>
                  </a:lnTo>
                  <a:lnTo>
                    <a:pt x="679" y="3994"/>
                  </a:lnTo>
                  <a:lnTo>
                    <a:pt x="323" y="333"/>
                  </a:lnTo>
                  <a:cubicBezTo>
                    <a:pt x="306" y="160"/>
                    <a:pt x="172" y="22"/>
                    <a:pt x="0" y="0"/>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a:off x="7286035" y="3294793"/>
              <a:ext cx="34692" cy="63253"/>
            </a:xfrm>
            <a:custGeom>
              <a:avLst/>
              <a:gdLst/>
              <a:ahLst/>
              <a:cxnLst/>
              <a:rect l="l" t="t" r="r" b="b"/>
              <a:pathLst>
                <a:path w="515" h="939" extrusionOk="0">
                  <a:moveTo>
                    <a:pt x="1" y="1"/>
                  </a:moveTo>
                  <a:lnTo>
                    <a:pt x="1" y="1"/>
                  </a:lnTo>
                  <a:cubicBezTo>
                    <a:pt x="111" y="117"/>
                    <a:pt x="183" y="263"/>
                    <a:pt x="208" y="421"/>
                  </a:cubicBezTo>
                  <a:lnTo>
                    <a:pt x="287" y="939"/>
                  </a:lnTo>
                  <a:lnTo>
                    <a:pt x="515" y="807"/>
                  </a:lnTo>
                  <a:lnTo>
                    <a:pt x="485" y="609"/>
                  </a:lnTo>
                  <a:cubicBezTo>
                    <a:pt x="445" y="352"/>
                    <a:pt x="280" y="131"/>
                    <a:pt x="44" y="21"/>
                  </a:cubicBezTo>
                  <a:lnTo>
                    <a:pt x="1" y="1"/>
                  </a:ln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3"/>
            <p:cNvSpPr/>
            <p:nvPr/>
          </p:nvSpPr>
          <p:spPr>
            <a:xfrm>
              <a:off x="7380543" y="3346863"/>
              <a:ext cx="36847" cy="74974"/>
            </a:xfrm>
            <a:custGeom>
              <a:avLst/>
              <a:gdLst/>
              <a:ahLst/>
              <a:cxnLst/>
              <a:rect l="l" t="t" r="r" b="b"/>
              <a:pathLst>
                <a:path w="547" h="1113" extrusionOk="0">
                  <a:moveTo>
                    <a:pt x="0" y="1"/>
                  </a:moveTo>
                  <a:lnTo>
                    <a:pt x="0" y="1"/>
                  </a:lnTo>
                  <a:cubicBezTo>
                    <a:pt x="149" y="153"/>
                    <a:pt x="239" y="353"/>
                    <a:pt x="255" y="568"/>
                  </a:cubicBezTo>
                  <a:lnTo>
                    <a:pt x="295" y="1113"/>
                  </a:lnTo>
                  <a:lnTo>
                    <a:pt x="547" y="970"/>
                  </a:lnTo>
                  <a:lnTo>
                    <a:pt x="531" y="756"/>
                  </a:lnTo>
                  <a:cubicBezTo>
                    <a:pt x="510" y="456"/>
                    <a:pt x="342" y="187"/>
                    <a:pt x="82" y="35"/>
                  </a:cubicBezTo>
                  <a:cubicBezTo>
                    <a:pt x="56" y="20"/>
                    <a:pt x="28" y="9"/>
                    <a:pt x="0"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3"/>
            <p:cNvSpPr/>
            <p:nvPr/>
          </p:nvSpPr>
          <p:spPr>
            <a:xfrm>
              <a:off x="7422981" y="3418535"/>
              <a:ext cx="72347" cy="366048"/>
            </a:xfrm>
            <a:custGeom>
              <a:avLst/>
              <a:gdLst/>
              <a:ahLst/>
              <a:cxnLst/>
              <a:rect l="l" t="t" r="r" b="b"/>
              <a:pathLst>
                <a:path w="1074" h="5434" extrusionOk="0">
                  <a:moveTo>
                    <a:pt x="543" y="1"/>
                  </a:moveTo>
                  <a:cubicBezTo>
                    <a:pt x="706" y="175"/>
                    <a:pt x="780" y="412"/>
                    <a:pt x="746" y="647"/>
                  </a:cubicBezTo>
                  <a:lnTo>
                    <a:pt x="614" y="1550"/>
                  </a:lnTo>
                  <a:lnTo>
                    <a:pt x="1" y="4022"/>
                  </a:lnTo>
                  <a:cubicBezTo>
                    <a:pt x="1" y="4022"/>
                    <a:pt x="102" y="4682"/>
                    <a:pt x="221" y="5434"/>
                  </a:cubicBezTo>
                  <a:lnTo>
                    <a:pt x="470" y="5434"/>
                  </a:lnTo>
                  <a:cubicBezTo>
                    <a:pt x="362" y="4765"/>
                    <a:pt x="277" y="4212"/>
                    <a:pt x="277" y="4212"/>
                  </a:cubicBezTo>
                  <a:lnTo>
                    <a:pt x="892" y="1738"/>
                  </a:lnTo>
                  <a:lnTo>
                    <a:pt x="1024" y="836"/>
                  </a:lnTo>
                  <a:cubicBezTo>
                    <a:pt x="1074" y="490"/>
                    <a:pt x="887" y="153"/>
                    <a:pt x="569" y="11"/>
                  </a:cubicBezTo>
                  <a:lnTo>
                    <a:pt x="564" y="10"/>
                  </a:lnTo>
                  <a:cubicBezTo>
                    <a:pt x="558" y="7"/>
                    <a:pt x="550" y="4"/>
                    <a:pt x="543" y="1"/>
                  </a:cubicBezTo>
                  <a:close/>
                </a:path>
              </a:pathLst>
            </a:custGeom>
            <a:solidFill>
              <a:srgbClr val="3E5E81">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3"/>
            <p:cNvSpPr/>
            <p:nvPr/>
          </p:nvSpPr>
          <p:spPr>
            <a:xfrm>
              <a:off x="7131374" y="3014233"/>
              <a:ext cx="37386" cy="48029"/>
            </a:xfrm>
            <a:custGeom>
              <a:avLst/>
              <a:gdLst/>
              <a:ahLst/>
              <a:cxnLst/>
              <a:rect l="l" t="t" r="r" b="b"/>
              <a:pathLst>
                <a:path w="555" h="713" extrusionOk="0">
                  <a:moveTo>
                    <a:pt x="248" y="25"/>
                  </a:moveTo>
                  <a:cubicBezTo>
                    <a:pt x="339" y="25"/>
                    <a:pt x="443" y="51"/>
                    <a:pt x="528" y="142"/>
                  </a:cubicBezTo>
                  <a:lnTo>
                    <a:pt x="508" y="687"/>
                  </a:lnTo>
                  <a:lnTo>
                    <a:pt x="80" y="687"/>
                  </a:lnTo>
                  <a:lnTo>
                    <a:pt x="25" y="72"/>
                  </a:lnTo>
                  <a:cubicBezTo>
                    <a:pt x="51" y="61"/>
                    <a:pt x="141" y="25"/>
                    <a:pt x="248" y="25"/>
                  </a:cubicBezTo>
                  <a:close/>
                  <a:moveTo>
                    <a:pt x="250" y="0"/>
                  </a:moveTo>
                  <a:cubicBezTo>
                    <a:pt x="118" y="0"/>
                    <a:pt x="10" y="53"/>
                    <a:pt x="8" y="54"/>
                  </a:cubicBezTo>
                  <a:cubicBezTo>
                    <a:pt x="3" y="57"/>
                    <a:pt x="0" y="62"/>
                    <a:pt x="0" y="66"/>
                  </a:cubicBezTo>
                  <a:lnTo>
                    <a:pt x="56" y="701"/>
                  </a:lnTo>
                  <a:cubicBezTo>
                    <a:pt x="56" y="708"/>
                    <a:pt x="62" y="712"/>
                    <a:pt x="69" y="712"/>
                  </a:cubicBezTo>
                  <a:lnTo>
                    <a:pt x="521" y="712"/>
                  </a:lnTo>
                  <a:cubicBezTo>
                    <a:pt x="527" y="712"/>
                    <a:pt x="533" y="708"/>
                    <a:pt x="533" y="701"/>
                  </a:cubicBezTo>
                  <a:lnTo>
                    <a:pt x="555" y="138"/>
                  </a:lnTo>
                  <a:cubicBezTo>
                    <a:pt x="555" y="135"/>
                    <a:pt x="553" y="131"/>
                    <a:pt x="552" y="130"/>
                  </a:cubicBezTo>
                  <a:cubicBezTo>
                    <a:pt x="460" y="29"/>
                    <a:pt x="348"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20" name="Google Shape;1920;p73"/>
          <p:cNvPicPr preferRelativeResize="0"/>
          <p:nvPr/>
        </p:nvPicPr>
        <p:blipFill>
          <a:blip r:embed="rId3">
            <a:alphaModFix/>
          </a:blip>
          <a:stretch>
            <a:fillRect/>
          </a:stretch>
        </p:blipFill>
        <p:spPr>
          <a:xfrm>
            <a:off x="5131978" y="2240879"/>
            <a:ext cx="2926172" cy="2496200"/>
          </a:xfrm>
          <a:prstGeom prst="rect">
            <a:avLst/>
          </a:prstGeom>
          <a:noFill/>
          <a:ln>
            <a:noFill/>
          </a:ln>
        </p:spPr>
      </p:pic>
      <p:pic>
        <p:nvPicPr>
          <p:cNvPr id="5" name="Picture 4">
            <a:extLst>
              <a:ext uri="{FF2B5EF4-FFF2-40B4-BE49-F238E27FC236}">
                <a16:creationId xmlns:a16="http://schemas.microsoft.com/office/drawing/2014/main" id="{9243BB25-265A-A308-A9FA-404D576D44D8}"/>
              </a:ext>
            </a:extLst>
          </p:cNvPr>
          <p:cNvPicPr>
            <a:picLocks noChangeAspect="1"/>
          </p:cNvPicPr>
          <p:nvPr/>
        </p:nvPicPr>
        <p:blipFill>
          <a:blip r:embed="rId4"/>
          <a:stretch>
            <a:fillRect/>
          </a:stretch>
        </p:blipFill>
        <p:spPr>
          <a:xfrm>
            <a:off x="748500" y="1403324"/>
            <a:ext cx="4306100" cy="3333755"/>
          </a:xfrm>
          <a:prstGeom prst="rect">
            <a:avLst/>
          </a:prstGeom>
        </p:spPr>
      </p:pic>
      <p:pic>
        <p:nvPicPr>
          <p:cNvPr id="7" name="Picture 6">
            <a:extLst>
              <a:ext uri="{FF2B5EF4-FFF2-40B4-BE49-F238E27FC236}">
                <a16:creationId xmlns:a16="http://schemas.microsoft.com/office/drawing/2014/main" id="{13E2BB8C-25FE-26CA-0022-BE974F186838}"/>
              </a:ext>
            </a:extLst>
          </p:cNvPr>
          <p:cNvPicPr>
            <a:picLocks noChangeAspect="1"/>
          </p:cNvPicPr>
          <p:nvPr/>
        </p:nvPicPr>
        <p:blipFill rotWithShape="1">
          <a:blip r:embed="rId4"/>
          <a:srcRect l="25818" t="27283" r="33943" b="30984"/>
          <a:stretch/>
        </p:blipFill>
        <p:spPr>
          <a:xfrm>
            <a:off x="1085850" y="1554950"/>
            <a:ext cx="3575050" cy="287052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4"/>
          <p:cNvSpPr/>
          <p:nvPr/>
        </p:nvSpPr>
        <p:spPr>
          <a:xfrm>
            <a:off x="1638595" y="928179"/>
            <a:ext cx="4571704" cy="328714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sp>
      <p:sp>
        <p:nvSpPr>
          <p:cNvPr id="768" name="Google Shape;768;p54"/>
          <p:cNvSpPr/>
          <p:nvPr/>
        </p:nvSpPr>
        <p:spPr>
          <a:xfrm flipH="1">
            <a:off x="2816727" y="1440150"/>
            <a:ext cx="1959300" cy="929700"/>
          </a:xfrm>
          <a:prstGeom prst="trapezoid">
            <a:avLst>
              <a:gd name="adj" fmla="val 61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4"/>
          <p:cNvSpPr txBox="1">
            <a:spLocks noGrp="1"/>
          </p:cNvSpPr>
          <p:nvPr>
            <p:ph type="title" idx="2"/>
          </p:nvPr>
        </p:nvSpPr>
        <p:spPr>
          <a:xfrm flipH="1">
            <a:off x="1727476" y="2451186"/>
            <a:ext cx="4482823" cy="678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ARDUINO UNO</a:t>
            </a:r>
            <a:endParaRPr dirty="0"/>
          </a:p>
        </p:txBody>
      </p:sp>
      <p:sp>
        <p:nvSpPr>
          <p:cNvPr id="770" name="Google Shape;770;p54"/>
          <p:cNvSpPr txBox="1">
            <a:spLocks noGrp="1"/>
          </p:cNvSpPr>
          <p:nvPr>
            <p:ph type="title"/>
          </p:nvPr>
        </p:nvSpPr>
        <p:spPr>
          <a:xfrm>
            <a:off x="3040077" y="1471600"/>
            <a:ext cx="1512600" cy="86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grpSp>
        <p:nvGrpSpPr>
          <p:cNvPr id="2" name="Google Shape;477;p43">
            <a:extLst>
              <a:ext uri="{FF2B5EF4-FFF2-40B4-BE49-F238E27FC236}">
                <a16:creationId xmlns:a16="http://schemas.microsoft.com/office/drawing/2014/main" id="{2DCECA1C-2A7B-265F-4C58-0314DD74A020}"/>
              </a:ext>
            </a:extLst>
          </p:cNvPr>
          <p:cNvGrpSpPr/>
          <p:nvPr/>
        </p:nvGrpSpPr>
        <p:grpSpPr>
          <a:xfrm>
            <a:off x="5431999" y="1471600"/>
            <a:ext cx="2385057" cy="3703327"/>
            <a:chOff x="5003375" y="3023525"/>
            <a:chExt cx="1226100" cy="2119952"/>
          </a:xfrm>
        </p:grpSpPr>
        <p:sp>
          <p:nvSpPr>
            <p:cNvPr id="3" name="Google Shape;478;p43">
              <a:extLst>
                <a:ext uri="{FF2B5EF4-FFF2-40B4-BE49-F238E27FC236}">
                  <a16:creationId xmlns:a16="http://schemas.microsoft.com/office/drawing/2014/main" id="{B8EB798B-CFF7-25D8-C3E4-EDA4E0F902DF}"/>
                </a:ext>
              </a:extLst>
            </p:cNvPr>
            <p:cNvSpPr/>
            <p:nvPr/>
          </p:nvSpPr>
          <p:spPr>
            <a:xfrm>
              <a:off x="5003375" y="4967678"/>
              <a:ext cx="1226100" cy="175800"/>
            </a:xfrm>
            <a:prstGeom prst="ellipse">
              <a:avLst/>
            </a:prstGeom>
            <a:solidFill>
              <a:srgbClr val="6E464B">
                <a:alpha val="5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oogle Shape;479;p43">
              <a:extLst>
                <a:ext uri="{FF2B5EF4-FFF2-40B4-BE49-F238E27FC236}">
                  <a16:creationId xmlns:a16="http://schemas.microsoft.com/office/drawing/2014/main" id="{D1BC36E7-5A0E-3EDA-3555-8EC8B1D34677}"/>
                </a:ext>
              </a:extLst>
            </p:cNvPr>
            <p:cNvPicPr preferRelativeResize="0"/>
            <p:nvPr/>
          </p:nvPicPr>
          <p:blipFill>
            <a:blip r:embed="rId3">
              <a:alphaModFix/>
            </a:blip>
            <a:stretch>
              <a:fillRect/>
            </a:stretch>
          </p:blipFill>
          <p:spPr>
            <a:xfrm>
              <a:off x="5242473" y="3023525"/>
              <a:ext cx="748008" cy="2060093"/>
            </a:xfrm>
            <a:prstGeom prst="rect">
              <a:avLst/>
            </a:prstGeom>
            <a:noFill/>
            <a:ln>
              <a:noFill/>
            </a:ln>
          </p:spPr>
        </p:pic>
      </p:grpSp>
      <p:pic>
        <p:nvPicPr>
          <p:cNvPr id="6" name="Picture 5">
            <a:extLst>
              <a:ext uri="{FF2B5EF4-FFF2-40B4-BE49-F238E27FC236}">
                <a16:creationId xmlns:a16="http://schemas.microsoft.com/office/drawing/2014/main" id="{562A0836-859A-3289-A10F-DD3C10E70E53}"/>
              </a:ext>
            </a:extLst>
          </p:cNvPr>
          <p:cNvPicPr>
            <a:picLocks noChangeAspect="1"/>
          </p:cNvPicPr>
          <p:nvPr/>
        </p:nvPicPr>
        <p:blipFill>
          <a:blip r:embed="rId4"/>
          <a:stretch>
            <a:fillRect/>
          </a:stretch>
        </p:blipFill>
        <p:spPr>
          <a:xfrm>
            <a:off x="-1475462" y="314325"/>
            <a:ext cx="1369598" cy="1157275"/>
          </a:xfrm>
          <a:prstGeom prst="rect">
            <a:avLst/>
          </a:prstGeom>
        </p:spPr>
      </p:pic>
    </p:spTree>
    <p:extLst>
      <p:ext uri="{BB962C8B-B14F-4D97-AF65-F5344CB8AC3E}">
        <p14:creationId xmlns:p14="http://schemas.microsoft.com/office/powerpoint/2010/main" val="234461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C2EC-BF8E-2957-B7FD-2FB0CC4A7A9C}"/>
              </a:ext>
            </a:extLst>
          </p:cNvPr>
          <p:cNvSpPr>
            <a:spLocks noGrp="1"/>
          </p:cNvSpPr>
          <p:nvPr>
            <p:ph type="title"/>
          </p:nvPr>
        </p:nvSpPr>
        <p:spPr>
          <a:xfrm>
            <a:off x="-1275898" y="367789"/>
            <a:ext cx="6662723" cy="866700"/>
          </a:xfrm>
        </p:spPr>
        <p:txBody>
          <a:bodyPr/>
          <a:lstStyle/>
          <a:p>
            <a:r>
              <a:rPr lang="en-IN" sz="2000" dirty="0"/>
              <a:t>About Arduino uno</a:t>
            </a:r>
          </a:p>
        </p:txBody>
      </p:sp>
      <p:sp>
        <p:nvSpPr>
          <p:cNvPr id="3" name="Title 2">
            <a:extLst>
              <a:ext uri="{FF2B5EF4-FFF2-40B4-BE49-F238E27FC236}">
                <a16:creationId xmlns:a16="http://schemas.microsoft.com/office/drawing/2014/main" id="{0699BC36-7518-8261-CC53-27653F9090D4}"/>
              </a:ext>
            </a:extLst>
          </p:cNvPr>
          <p:cNvSpPr>
            <a:spLocks noGrp="1"/>
          </p:cNvSpPr>
          <p:nvPr>
            <p:ph type="title" idx="2"/>
          </p:nvPr>
        </p:nvSpPr>
        <p:spPr>
          <a:xfrm flipH="1">
            <a:off x="936125" y="1046749"/>
            <a:ext cx="7646172" cy="2734948"/>
          </a:xfrm>
        </p:spPr>
        <p:txBody>
          <a:bodyPr/>
          <a:lstStyle/>
          <a:p>
            <a:pPr algn="l"/>
            <a:r>
              <a:rPr lang="en-US" sz="2200" b="1" i="0" dirty="0">
                <a:solidFill>
                  <a:srgbClr val="000000"/>
                </a:solidFill>
                <a:effectLst/>
                <a:latin typeface="Righteous" panose="020B0604020202020204" charset="0"/>
              </a:rPr>
              <a:t>Arduino Uno</a:t>
            </a:r>
            <a:r>
              <a:rPr lang="en-US" sz="2200" b="0" i="0" dirty="0">
                <a:solidFill>
                  <a:srgbClr val="000000"/>
                </a:solidFill>
                <a:effectLst/>
                <a:latin typeface="Righteous" panose="020B0604020202020204" charset="0"/>
              </a:rPr>
              <a:t> is a microcontroller board based on the ATmega328P. It has 14 digital input/output pins (of which 6 can be used as PWM outputs), 6 analog inputs, a 16 MHz ceramic resonator, a USB connection, a power jack, an ICSP header and a reset button. It contains everything needed to support the microcontroller.</a:t>
            </a:r>
            <a:endParaRPr lang="en-IN" sz="2200" dirty="0">
              <a:latin typeface="Righteous" panose="020B0604020202020204" charset="0"/>
            </a:endParaRPr>
          </a:p>
        </p:txBody>
      </p:sp>
      <p:pic>
        <p:nvPicPr>
          <p:cNvPr id="6" name="Picture 5">
            <a:extLst>
              <a:ext uri="{FF2B5EF4-FFF2-40B4-BE49-F238E27FC236}">
                <a16:creationId xmlns:a16="http://schemas.microsoft.com/office/drawing/2014/main" id="{3F944DE3-764B-50CC-BE4B-DD2474A06777}"/>
              </a:ext>
            </a:extLst>
          </p:cNvPr>
          <p:cNvPicPr>
            <a:picLocks noChangeAspect="1"/>
          </p:cNvPicPr>
          <p:nvPr/>
        </p:nvPicPr>
        <p:blipFill>
          <a:blip r:embed="rId2"/>
          <a:stretch>
            <a:fillRect/>
          </a:stretch>
        </p:blipFill>
        <p:spPr>
          <a:xfrm rot="379000">
            <a:off x="5893253" y="3009529"/>
            <a:ext cx="2573383" cy="2174443"/>
          </a:xfrm>
          <a:prstGeom prst="rect">
            <a:avLst/>
          </a:prstGeom>
        </p:spPr>
      </p:pic>
    </p:spTree>
    <p:extLst>
      <p:ext uri="{BB962C8B-B14F-4D97-AF65-F5344CB8AC3E}">
        <p14:creationId xmlns:p14="http://schemas.microsoft.com/office/powerpoint/2010/main" val="3066603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4"/>
          <p:cNvSpPr/>
          <p:nvPr/>
        </p:nvSpPr>
        <p:spPr>
          <a:xfrm>
            <a:off x="1638595" y="807615"/>
            <a:ext cx="4571704" cy="328714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txBody>
          <a:bodyPr/>
          <a:lstStyle/>
          <a:p>
            <a:endParaRPr lang="en-IN" dirty="0"/>
          </a:p>
        </p:txBody>
      </p:sp>
      <p:sp>
        <p:nvSpPr>
          <p:cNvPr id="768" name="Google Shape;768;p54"/>
          <p:cNvSpPr/>
          <p:nvPr/>
        </p:nvSpPr>
        <p:spPr>
          <a:xfrm flipH="1">
            <a:off x="2816727" y="1440150"/>
            <a:ext cx="1959300" cy="929700"/>
          </a:xfrm>
          <a:prstGeom prst="trapezoid">
            <a:avLst>
              <a:gd name="adj" fmla="val 61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4"/>
          <p:cNvSpPr txBox="1">
            <a:spLocks noGrp="1"/>
          </p:cNvSpPr>
          <p:nvPr>
            <p:ph type="title" idx="2"/>
          </p:nvPr>
        </p:nvSpPr>
        <p:spPr>
          <a:xfrm flipH="1">
            <a:off x="1727476" y="2451186"/>
            <a:ext cx="4482823" cy="678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Ultrasonic sensor</a:t>
            </a:r>
            <a:endParaRPr dirty="0"/>
          </a:p>
        </p:txBody>
      </p:sp>
      <p:sp>
        <p:nvSpPr>
          <p:cNvPr id="770" name="Google Shape;770;p54"/>
          <p:cNvSpPr txBox="1">
            <a:spLocks noGrp="1"/>
          </p:cNvSpPr>
          <p:nvPr>
            <p:ph type="title"/>
          </p:nvPr>
        </p:nvSpPr>
        <p:spPr>
          <a:xfrm>
            <a:off x="3040077" y="1471600"/>
            <a:ext cx="1512600" cy="86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06</a:t>
            </a:r>
            <a:endParaRPr dirty="0"/>
          </a:p>
        </p:txBody>
      </p:sp>
      <p:pic>
        <p:nvPicPr>
          <p:cNvPr id="2" name="Picture 1">
            <a:extLst>
              <a:ext uri="{FF2B5EF4-FFF2-40B4-BE49-F238E27FC236}">
                <a16:creationId xmlns:a16="http://schemas.microsoft.com/office/drawing/2014/main" id="{0EF0FC60-92F5-E4CB-E9C7-9B0EAFA91A98}"/>
              </a:ext>
            </a:extLst>
          </p:cNvPr>
          <p:cNvPicPr>
            <a:picLocks noChangeAspect="1"/>
          </p:cNvPicPr>
          <p:nvPr/>
        </p:nvPicPr>
        <p:blipFill>
          <a:blip r:embed="rId3"/>
          <a:stretch>
            <a:fillRect/>
          </a:stretch>
        </p:blipFill>
        <p:spPr>
          <a:xfrm>
            <a:off x="3300092" y="2927382"/>
            <a:ext cx="1248710" cy="1248710"/>
          </a:xfrm>
          <a:prstGeom prst="rect">
            <a:avLst/>
          </a:prstGeom>
        </p:spPr>
      </p:pic>
      <p:pic>
        <p:nvPicPr>
          <p:cNvPr id="3" name="Picture 2">
            <a:extLst>
              <a:ext uri="{FF2B5EF4-FFF2-40B4-BE49-F238E27FC236}">
                <a16:creationId xmlns:a16="http://schemas.microsoft.com/office/drawing/2014/main" id="{95E6BFE1-1FF6-927B-8EB7-F9D2D3653D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147" b="15253"/>
          <a:stretch/>
        </p:blipFill>
        <p:spPr bwMode="auto">
          <a:xfrm>
            <a:off x="9412360" y="146082"/>
            <a:ext cx="2130923" cy="976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475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891F-F369-D52A-DD68-DD5ED5187CC7}"/>
              </a:ext>
            </a:extLst>
          </p:cNvPr>
          <p:cNvSpPr>
            <a:spLocks noGrp="1"/>
          </p:cNvSpPr>
          <p:nvPr>
            <p:ph type="title"/>
          </p:nvPr>
        </p:nvSpPr>
        <p:spPr>
          <a:xfrm>
            <a:off x="583690" y="331574"/>
            <a:ext cx="2770173" cy="866700"/>
          </a:xfrm>
        </p:spPr>
        <p:txBody>
          <a:bodyPr/>
          <a:lstStyle/>
          <a:p>
            <a:r>
              <a:rPr lang="en-IN" sz="2000" dirty="0"/>
              <a:t>Ultrasonic sensor</a:t>
            </a:r>
          </a:p>
        </p:txBody>
      </p:sp>
      <p:sp>
        <p:nvSpPr>
          <p:cNvPr id="3" name="Title 2">
            <a:extLst>
              <a:ext uri="{FF2B5EF4-FFF2-40B4-BE49-F238E27FC236}">
                <a16:creationId xmlns:a16="http://schemas.microsoft.com/office/drawing/2014/main" id="{8F8AC7D7-F152-D099-3073-353EE3722675}"/>
              </a:ext>
            </a:extLst>
          </p:cNvPr>
          <p:cNvSpPr>
            <a:spLocks noGrp="1"/>
          </p:cNvSpPr>
          <p:nvPr>
            <p:ph type="title" idx="2"/>
          </p:nvPr>
        </p:nvSpPr>
        <p:spPr>
          <a:xfrm flipH="1">
            <a:off x="906893" y="957521"/>
            <a:ext cx="7240116" cy="2528998"/>
          </a:xfrm>
        </p:spPr>
        <p:txBody>
          <a:bodyPr/>
          <a:lstStyle/>
          <a:p>
            <a:pPr algn="l"/>
            <a:r>
              <a:rPr lang="en-US" sz="2000" b="0" i="0" dirty="0">
                <a:effectLst/>
                <a:latin typeface="Righteous" panose="020B0604020202020204" charset="0"/>
              </a:rPr>
              <a:t>An ultrasonic sensor is an instrument that measures the distance to an object using ultrasonic sound waves.</a:t>
            </a:r>
            <a:br>
              <a:rPr lang="en-US" sz="2000" b="0" i="0" dirty="0">
                <a:effectLst/>
                <a:latin typeface="Righteous" panose="020B0604020202020204" charset="0"/>
              </a:rPr>
            </a:br>
            <a:r>
              <a:rPr lang="en-US" sz="2000" b="0" i="0" dirty="0">
                <a:effectLst/>
                <a:latin typeface="Righteous" panose="020B0604020202020204" charset="0"/>
              </a:rPr>
              <a:t>High-frequency sound waves reflect from boundaries to produce distinct echo patterns.</a:t>
            </a:r>
            <a:br>
              <a:rPr lang="en-US" sz="2000" b="0" i="0" dirty="0">
                <a:effectLst/>
                <a:latin typeface="Righteous" panose="020B0604020202020204" charset="0"/>
              </a:rPr>
            </a:br>
            <a:r>
              <a:rPr lang="en-US" sz="2000" b="0" i="0" dirty="0">
                <a:effectLst/>
                <a:latin typeface="Righteous" panose="020B0604020202020204" charset="0"/>
              </a:rPr>
              <a:t>Ultrasonic sensors work by sending out a sound wave at a frequency above the range of human hearing. The transducer of the sensor acts as a microphone to receive and send the ultrasonic sound.</a:t>
            </a:r>
            <a:endParaRPr lang="en-IN" sz="2000" dirty="0">
              <a:latin typeface="Righteous" panose="020B0604020202020204" charset="0"/>
            </a:endParaRPr>
          </a:p>
        </p:txBody>
      </p:sp>
      <p:pic>
        <p:nvPicPr>
          <p:cNvPr id="1026" name="Picture 2">
            <a:extLst>
              <a:ext uri="{FF2B5EF4-FFF2-40B4-BE49-F238E27FC236}">
                <a16:creationId xmlns:a16="http://schemas.microsoft.com/office/drawing/2014/main" id="{42597EFE-F2C0-626E-6E4C-386E67B3B4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47" b="15253"/>
          <a:stretch/>
        </p:blipFill>
        <p:spPr bwMode="auto">
          <a:xfrm>
            <a:off x="5303520" y="3228545"/>
            <a:ext cx="3420364" cy="15676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B328E2F6-E5F9-E88A-F7D2-089B54190886}"/>
              </a:ext>
            </a:extLst>
          </p:cNvPr>
          <p:cNvPicPr>
            <a:picLocks noChangeAspect="1"/>
          </p:cNvPicPr>
          <p:nvPr/>
        </p:nvPicPr>
        <p:blipFill>
          <a:blip r:embed="rId3"/>
          <a:stretch>
            <a:fillRect/>
          </a:stretch>
        </p:blipFill>
        <p:spPr>
          <a:xfrm>
            <a:off x="2438400" y="3202305"/>
            <a:ext cx="2288245" cy="2288245"/>
          </a:xfrm>
          <a:prstGeom prst="rect">
            <a:avLst/>
          </a:prstGeom>
        </p:spPr>
      </p:pic>
    </p:spTree>
    <p:extLst>
      <p:ext uri="{BB962C8B-B14F-4D97-AF65-F5344CB8AC3E}">
        <p14:creationId xmlns:p14="http://schemas.microsoft.com/office/powerpoint/2010/main" val="2743213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4"/>
          <p:cNvSpPr/>
          <p:nvPr/>
        </p:nvSpPr>
        <p:spPr>
          <a:xfrm>
            <a:off x="1638595" y="807615"/>
            <a:ext cx="4571704" cy="328714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txBody>
          <a:bodyPr/>
          <a:lstStyle/>
          <a:p>
            <a:endParaRPr lang="en-IN" dirty="0"/>
          </a:p>
        </p:txBody>
      </p:sp>
      <p:sp>
        <p:nvSpPr>
          <p:cNvPr id="768" name="Google Shape;768;p54"/>
          <p:cNvSpPr/>
          <p:nvPr/>
        </p:nvSpPr>
        <p:spPr>
          <a:xfrm flipH="1">
            <a:off x="2816727" y="1440150"/>
            <a:ext cx="1959300" cy="929700"/>
          </a:xfrm>
          <a:prstGeom prst="trapezoid">
            <a:avLst>
              <a:gd name="adj" fmla="val 61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4"/>
          <p:cNvSpPr txBox="1">
            <a:spLocks noGrp="1"/>
          </p:cNvSpPr>
          <p:nvPr>
            <p:ph type="title" idx="2"/>
          </p:nvPr>
        </p:nvSpPr>
        <p:spPr>
          <a:xfrm flipH="1">
            <a:off x="1727476" y="2451186"/>
            <a:ext cx="4482823" cy="678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Servo motor</a:t>
            </a:r>
            <a:endParaRPr dirty="0"/>
          </a:p>
        </p:txBody>
      </p:sp>
      <p:sp>
        <p:nvSpPr>
          <p:cNvPr id="770" name="Google Shape;770;p54"/>
          <p:cNvSpPr txBox="1">
            <a:spLocks noGrp="1"/>
          </p:cNvSpPr>
          <p:nvPr>
            <p:ph type="title"/>
          </p:nvPr>
        </p:nvSpPr>
        <p:spPr>
          <a:xfrm>
            <a:off x="3040077" y="1471600"/>
            <a:ext cx="1512600" cy="86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07</a:t>
            </a:r>
            <a:endParaRPr dirty="0"/>
          </a:p>
        </p:txBody>
      </p:sp>
      <p:pic>
        <p:nvPicPr>
          <p:cNvPr id="2" name="Picture 1">
            <a:extLst>
              <a:ext uri="{FF2B5EF4-FFF2-40B4-BE49-F238E27FC236}">
                <a16:creationId xmlns:a16="http://schemas.microsoft.com/office/drawing/2014/main" id="{BEA7E455-A58E-D489-4680-A11ED7DC05B0}"/>
              </a:ext>
            </a:extLst>
          </p:cNvPr>
          <p:cNvPicPr>
            <a:picLocks noChangeAspect="1"/>
          </p:cNvPicPr>
          <p:nvPr/>
        </p:nvPicPr>
        <p:blipFill>
          <a:blip r:embed="rId3"/>
          <a:stretch>
            <a:fillRect/>
          </a:stretch>
        </p:blipFill>
        <p:spPr>
          <a:xfrm>
            <a:off x="2323357" y="2569875"/>
            <a:ext cx="2946040" cy="1964026"/>
          </a:xfrm>
          <a:prstGeom prst="rect">
            <a:avLst/>
          </a:prstGeom>
        </p:spPr>
      </p:pic>
    </p:spTree>
    <p:extLst>
      <p:ext uri="{BB962C8B-B14F-4D97-AF65-F5344CB8AC3E}">
        <p14:creationId xmlns:p14="http://schemas.microsoft.com/office/powerpoint/2010/main" val="1512417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EA3C23-9D29-0974-5FF5-E2AAD138746F}"/>
              </a:ext>
            </a:extLst>
          </p:cNvPr>
          <p:cNvSpPr>
            <a:spLocks noGrp="1"/>
          </p:cNvSpPr>
          <p:nvPr>
            <p:ph type="title" idx="2"/>
          </p:nvPr>
        </p:nvSpPr>
        <p:spPr>
          <a:xfrm flipH="1">
            <a:off x="889194" y="985737"/>
            <a:ext cx="7930340" cy="3172026"/>
          </a:xfrm>
        </p:spPr>
        <p:txBody>
          <a:bodyPr/>
          <a:lstStyle/>
          <a:p>
            <a:pPr algn="l"/>
            <a:r>
              <a:rPr lang="en-US" sz="2400" dirty="0">
                <a:solidFill>
                  <a:schemeClr val="accent6"/>
                </a:solidFill>
              </a:rPr>
              <a:t>A servo motor is an electromechanical device that is commonly used in various applications such as robotics, automation, and control systems. It is designed to provide precise control over angular position, speed, and acceleration.</a:t>
            </a:r>
            <a:endParaRPr lang="en-IN" sz="2400" dirty="0">
              <a:solidFill>
                <a:schemeClr val="accent6"/>
              </a:solidFill>
            </a:endParaRPr>
          </a:p>
        </p:txBody>
      </p:sp>
      <p:pic>
        <p:nvPicPr>
          <p:cNvPr id="2" name="Picture 1">
            <a:extLst>
              <a:ext uri="{FF2B5EF4-FFF2-40B4-BE49-F238E27FC236}">
                <a16:creationId xmlns:a16="http://schemas.microsoft.com/office/drawing/2014/main" id="{111CC9CD-7B7A-39B0-DFBF-025B59DE4174}"/>
              </a:ext>
            </a:extLst>
          </p:cNvPr>
          <p:cNvPicPr>
            <a:picLocks noChangeAspect="1"/>
          </p:cNvPicPr>
          <p:nvPr/>
        </p:nvPicPr>
        <p:blipFill>
          <a:blip r:embed="rId2"/>
          <a:stretch>
            <a:fillRect/>
          </a:stretch>
        </p:blipFill>
        <p:spPr>
          <a:xfrm>
            <a:off x="3362941" y="1859833"/>
            <a:ext cx="5781059" cy="3854038"/>
          </a:xfrm>
          <a:prstGeom prst="rect">
            <a:avLst/>
          </a:prstGeom>
        </p:spPr>
      </p:pic>
    </p:spTree>
    <p:extLst>
      <p:ext uri="{BB962C8B-B14F-4D97-AF65-F5344CB8AC3E}">
        <p14:creationId xmlns:p14="http://schemas.microsoft.com/office/powerpoint/2010/main" val="144914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4"/>
          <p:cNvSpPr/>
          <p:nvPr/>
        </p:nvSpPr>
        <p:spPr>
          <a:xfrm>
            <a:off x="1638595" y="807615"/>
            <a:ext cx="4571704" cy="328714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txBody>
          <a:bodyPr/>
          <a:lstStyle/>
          <a:p>
            <a:endParaRPr lang="en-IN" dirty="0"/>
          </a:p>
        </p:txBody>
      </p:sp>
      <p:sp>
        <p:nvSpPr>
          <p:cNvPr id="768" name="Google Shape;768;p54"/>
          <p:cNvSpPr/>
          <p:nvPr/>
        </p:nvSpPr>
        <p:spPr>
          <a:xfrm flipH="1">
            <a:off x="2816727" y="1440150"/>
            <a:ext cx="1959300" cy="929700"/>
          </a:xfrm>
          <a:prstGeom prst="trapezoid">
            <a:avLst>
              <a:gd name="adj" fmla="val 61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4"/>
          <p:cNvSpPr txBox="1">
            <a:spLocks noGrp="1"/>
          </p:cNvSpPr>
          <p:nvPr>
            <p:ph type="title" idx="2"/>
          </p:nvPr>
        </p:nvSpPr>
        <p:spPr>
          <a:xfrm flipH="1">
            <a:off x="1727476" y="2451186"/>
            <a:ext cx="4482823" cy="678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Working</a:t>
            </a:r>
            <a:endParaRPr dirty="0"/>
          </a:p>
        </p:txBody>
      </p:sp>
      <p:sp>
        <p:nvSpPr>
          <p:cNvPr id="770" name="Google Shape;770;p54"/>
          <p:cNvSpPr txBox="1">
            <a:spLocks noGrp="1"/>
          </p:cNvSpPr>
          <p:nvPr>
            <p:ph type="title"/>
          </p:nvPr>
        </p:nvSpPr>
        <p:spPr>
          <a:xfrm>
            <a:off x="3040077" y="1471600"/>
            <a:ext cx="1512600" cy="86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08</a:t>
            </a:r>
            <a:endParaRPr dirty="0"/>
          </a:p>
        </p:txBody>
      </p:sp>
      <p:grpSp>
        <p:nvGrpSpPr>
          <p:cNvPr id="2" name="Google Shape;399;p38">
            <a:extLst>
              <a:ext uri="{FF2B5EF4-FFF2-40B4-BE49-F238E27FC236}">
                <a16:creationId xmlns:a16="http://schemas.microsoft.com/office/drawing/2014/main" id="{C54E9539-C0E8-F5B2-E1B3-417FEF86E7B9}"/>
              </a:ext>
            </a:extLst>
          </p:cNvPr>
          <p:cNvGrpSpPr/>
          <p:nvPr/>
        </p:nvGrpSpPr>
        <p:grpSpPr>
          <a:xfrm>
            <a:off x="5690680" y="2040309"/>
            <a:ext cx="1814725" cy="3287141"/>
            <a:chOff x="7184800" y="2343300"/>
            <a:chExt cx="1421250" cy="2669825"/>
          </a:xfrm>
        </p:grpSpPr>
        <p:sp>
          <p:nvSpPr>
            <p:cNvPr id="3" name="Google Shape;400;p38">
              <a:extLst>
                <a:ext uri="{FF2B5EF4-FFF2-40B4-BE49-F238E27FC236}">
                  <a16:creationId xmlns:a16="http://schemas.microsoft.com/office/drawing/2014/main" id="{8E20E531-1B93-7249-CB11-4CFEB051331A}"/>
                </a:ext>
              </a:extLst>
            </p:cNvPr>
            <p:cNvSpPr/>
            <p:nvPr/>
          </p:nvSpPr>
          <p:spPr>
            <a:xfrm>
              <a:off x="7328350" y="4829825"/>
              <a:ext cx="1277700" cy="183300"/>
            </a:xfrm>
            <a:prstGeom prst="ellipse">
              <a:avLst/>
            </a:prstGeom>
            <a:solidFill>
              <a:srgbClr val="6E464B">
                <a:alpha val="5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oogle Shape;401;p38">
              <a:extLst>
                <a:ext uri="{FF2B5EF4-FFF2-40B4-BE49-F238E27FC236}">
                  <a16:creationId xmlns:a16="http://schemas.microsoft.com/office/drawing/2014/main" id="{E7118C49-7D8B-D5CD-F84F-3F87323432A9}"/>
                </a:ext>
              </a:extLst>
            </p:cNvPr>
            <p:cNvPicPr preferRelativeResize="0"/>
            <p:nvPr/>
          </p:nvPicPr>
          <p:blipFill>
            <a:blip r:embed="rId3">
              <a:alphaModFix/>
            </a:blip>
            <a:stretch>
              <a:fillRect/>
            </a:stretch>
          </p:blipFill>
          <p:spPr>
            <a:xfrm>
              <a:off x="7184800" y="2343300"/>
              <a:ext cx="1306874" cy="2611127"/>
            </a:xfrm>
            <a:prstGeom prst="rect">
              <a:avLst/>
            </a:prstGeom>
            <a:noFill/>
            <a:ln>
              <a:noFill/>
            </a:ln>
          </p:spPr>
        </p:pic>
      </p:grpSp>
      <p:sp>
        <p:nvSpPr>
          <p:cNvPr id="5" name="Google Shape;839;p58">
            <a:extLst>
              <a:ext uri="{FF2B5EF4-FFF2-40B4-BE49-F238E27FC236}">
                <a16:creationId xmlns:a16="http://schemas.microsoft.com/office/drawing/2014/main" id="{29C762E5-17D9-45C3-06B2-636B96B99600}"/>
              </a:ext>
            </a:extLst>
          </p:cNvPr>
          <p:cNvSpPr txBox="1">
            <a:spLocks noGrp="1"/>
          </p:cNvSpPr>
          <p:nvPr>
            <p:ph type="subTitle" idx="1"/>
          </p:nvPr>
        </p:nvSpPr>
        <p:spPr>
          <a:xfrm rot="13888935">
            <a:off x="83073" y="7526285"/>
            <a:ext cx="1801729" cy="75549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Train detected by ultrasonic sensor.</a:t>
            </a:r>
            <a:endParaRPr dirty="0"/>
          </a:p>
        </p:txBody>
      </p:sp>
      <p:sp>
        <p:nvSpPr>
          <p:cNvPr id="6" name="Google Shape;840;p58">
            <a:extLst>
              <a:ext uri="{FF2B5EF4-FFF2-40B4-BE49-F238E27FC236}">
                <a16:creationId xmlns:a16="http://schemas.microsoft.com/office/drawing/2014/main" id="{A522A219-59AF-AAA1-399F-1BE8AA6C6D59}"/>
              </a:ext>
            </a:extLst>
          </p:cNvPr>
          <p:cNvSpPr txBox="1">
            <a:spLocks/>
          </p:cNvSpPr>
          <p:nvPr/>
        </p:nvSpPr>
        <p:spPr>
          <a:xfrm rot="13888935">
            <a:off x="83073" y="7323513"/>
            <a:ext cx="1801729" cy="3967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Righteous"/>
              <a:buNone/>
              <a:defRPr sz="4000" b="0" i="0" u="none" strike="noStrike" cap="none">
                <a:solidFill>
                  <a:schemeClr val="accent3"/>
                </a:solidFill>
                <a:latin typeface="Righteous"/>
                <a:ea typeface="Righteous"/>
                <a:cs typeface="Righteous"/>
                <a:sym typeface="Righteous"/>
              </a:defRPr>
            </a:lvl1pPr>
            <a:lvl2pPr marR="0" lvl="1"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2pPr>
            <a:lvl3pPr marR="0" lvl="2"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3pPr>
            <a:lvl4pPr marR="0" lvl="3"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4pPr>
            <a:lvl5pPr marR="0" lvl="4"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5pPr>
            <a:lvl6pPr marR="0" lvl="5"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6pPr>
            <a:lvl7pPr marR="0" lvl="6"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7pPr>
            <a:lvl8pPr marR="0" lvl="7"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8pPr>
            <a:lvl9pPr marR="0" lvl="8"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9pPr>
          </a:lstStyle>
          <a:p>
            <a:pPr algn="l"/>
            <a:r>
              <a:rPr lang="en-IN"/>
              <a:t>Train Arrives </a:t>
            </a:r>
            <a:endParaRPr lang="en-IN" dirty="0"/>
          </a:p>
        </p:txBody>
      </p:sp>
      <p:sp>
        <p:nvSpPr>
          <p:cNvPr id="7" name="Google Shape;841;p58">
            <a:extLst>
              <a:ext uri="{FF2B5EF4-FFF2-40B4-BE49-F238E27FC236}">
                <a16:creationId xmlns:a16="http://schemas.microsoft.com/office/drawing/2014/main" id="{2FAE43BE-D8AA-9576-1690-BA7F5F98ED95}"/>
              </a:ext>
            </a:extLst>
          </p:cNvPr>
          <p:cNvSpPr txBox="1">
            <a:spLocks/>
          </p:cNvSpPr>
          <p:nvPr/>
        </p:nvSpPr>
        <p:spPr>
          <a:xfrm rot="13888935">
            <a:off x="1969601" y="7526285"/>
            <a:ext cx="2191758" cy="75549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Information about object and its distance from platform is send to arduino</a:t>
            </a:r>
            <a:endParaRPr lang="en-US" dirty="0"/>
          </a:p>
        </p:txBody>
      </p:sp>
      <p:sp>
        <p:nvSpPr>
          <p:cNvPr id="8" name="Google Shape;842;p58">
            <a:extLst>
              <a:ext uri="{FF2B5EF4-FFF2-40B4-BE49-F238E27FC236}">
                <a16:creationId xmlns:a16="http://schemas.microsoft.com/office/drawing/2014/main" id="{9F4AFB1D-CF88-B1C4-AF5F-BBFDCCCB8955}"/>
              </a:ext>
            </a:extLst>
          </p:cNvPr>
          <p:cNvSpPr txBox="1">
            <a:spLocks/>
          </p:cNvSpPr>
          <p:nvPr/>
        </p:nvSpPr>
        <p:spPr>
          <a:xfrm rot="13888935">
            <a:off x="2043152" y="7323513"/>
            <a:ext cx="1801729" cy="39678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t>Signal send</a:t>
            </a:r>
          </a:p>
        </p:txBody>
      </p:sp>
      <p:sp>
        <p:nvSpPr>
          <p:cNvPr id="9" name="Google Shape;843;p58">
            <a:extLst>
              <a:ext uri="{FF2B5EF4-FFF2-40B4-BE49-F238E27FC236}">
                <a16:creationId xmlns:a16="http://schemas.microsoft.com/office/drawing/2014/main" id="{47BC570C-7D2F-BD17-9AE3-EBD7B9BC3789}"/>
              </a:ext>
            </a:extLst>
          </p:cNvPr>
          <p:cNvSpPr txBox="1">
            <a:spLocks/>
          </p:cNvSpPr>
          <p:nvPr/>
        </p:nvSpPr>
        <p:spPr>
          <a:xfrm rot="13888935">
            <a:off x="4350532" y="7265035"/>
            <a:ext cx="1097445" cy="156541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Distance is verified by arduino.</a:t>
            </a:r>
            <a:endParaRPr lang="en-US" dirty="0"/>
          </a:p>
        </p:txBody>
      </p:sp>
      <p:sp>
        <p:nvSpPr>
          <p:cNvPr id="10" name="Google Shape;844;p58">
            <a:extLst>
              <a:ext uri="{FF2B5EF4-FFF2-40B4-BE49-F238E27FC236}">
                <a16:creationId xmlns:a16="http://schemas.microsoft.com/office/drawing/2014/main" id="{B81E5CF6-18AA-FDCA-DC1C-E3FBF4BB1F7F}"/>
              </a:ext>
            </a:extLst>
          </p:cNvPr>
          <p:cNvSpPr txBox="1">
            <a:spLocks/>
          </p:cNvSpPr>
          <p:nvPr/>
        </p:nvSpPr>
        <p:spPr>
          <a:xfrm rot="13888935">
            <a:off x="4347308" y="7323513"/>
            <a:ext cx="1801729" cy="39678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a:t>Checking</a:t>
            </a:r>
            <a:endParaRPr lang="en-IN" dirty="0"/>
          </a:p>
        </p:txBody>
      </p:sp>
      <p:sp>
        <p:nvSpPr>
          <p:cNvPr id="11" name="Google Shape;845;p58">
            <a:extLst>
              <a:ext uri="{FF2B5EF4-FFF2-40B4-BE49-F238E27FC236}">
                <a16:creationId xmlns:a16="http://schemas.microsoft.com/office/drawing/2014/main" id="{F06BDB49-FBCF-0EE1-B2B7-4638242E91FE}"/>
              </a:ext>
            </a:extLst>
          </p:cNvPr>
          <p:cNvSpPr txBox="1">
            <a:spLocks/>
          </p:cNvSpPr>
          <p:nvPr/>
        </p:nvSpPr>
        <p:spPr>
          <a:xfrm rot="13888935">
            <a:off x="6314023" y="6532901"/>
            <a:ext cx="1801729" cy="147204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If distance is less than programmed value then, Servo motor is engaged</a:t>
            </a:r>
            <a:endParaRPr lang="en-US" dirty="0"/>
          </a:p>
        </p:txBody>
      </p:sp>
      <p:sp>
        <p:nvSpPr>
          <p:cNvPr id="12" name="Google Shape;846;p58">
            <a:extLst>
              <a:ext uri="{FF2B5EF4-FFF2-40B4-BE49-F238E27FC236}">
                <a16:creationId xmlns:a16="http://schemas.microsoft.com/office/drawing/2014/main" id="{093780D2-779D-38BA-5ABB-A28DDBF4F5F8}"/>
              </a:ext>
            </a:extLst>
          </p:cNvPr>
          <p:cNvSpPr txBox="1">
            <a:spLocks/>
          </p:cNvSpPr>
          <p:nvPr/>
        </p:nvSpPr>
        <p:spPr>
          <a:xfrm rot="13888935">
            <a:off x="6314048" y="6541413"/>
            <a:ext cx="1801729" cy="39678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a:t>If yes</a:t>
            </a:r>
            <a:endParaRPr lang="en-IN" dirty="0"/>
          </a:p>
        </p:txBody>
      </p:sp>
      <p:sp>
        <p:nvSpPr>
          <p:cNvPr id="13" name="Google Shape;847;p58">
            <a:extLst>
              <a:ext uri="{FF2B5EF4-FFF2-40B4-BE49-F238E27FC236}">
                <a16:creationId xmlns:a16="http://schemas.microsoft.com/office/drawing/2014/main" id="{CCCB1F1A-AB61-CF87-BB48-9AC22C182BDE}"/>
              </a:ext>
            </a:extLst>
          </p:cNvPr>
          <p:cNvSpPr txBox="1"/>
          <p:nvPr/>
        </p:nvSpPr>
        <p:spPr>
          <a:xfrm rot="13888935" flipH="1">
            <a:off x="92836" y="6866428"/>
            <a:ext cx="958230" cy="535398"/>
          </a:xfrm>
          <a:prstGeom prst="rect">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accent6"/>
                </a:solidFill>
                <a:latin typeface="Righteous"/>
                <a:ea typeface="Righteous"/>
                <a:cs typeface="Righteous"/>
                <a:sym typeface="Righteous"/>
              </a:rPr>
              <a:t>01</a:t>
            </a:r>
            <a:endParaRPr sz="2500">
              <a:solidFill>
                <a:schemeClr val="accent6"/>
              </a:solidFill>
              <a:latin typeface="Righteous"/>
              <a:ea typeface="Righteous"/>
              <a:cs typeface="Righteous"/>
              <a:sym typeface="Righteous"/>
            </a:endParaRPr>
          </a:p>
        </p:txBody>
      </p:sp>
      <p:sp>
        <p:nvSpPr>
          <p:cNvPr id="14" name="Google Shape;848;p58">
            <a:extLst>
              <a:ext uri="{FF2B5EF4-FFF2-40B4-BE49-F238E27FC236}">
                <a16:creationId xmlns:a16="http://schemas.microsoft.com/office/drawing/2014/main" id="{7D1DAFCF-FD0E-AC20-DC75-2E6E4927ABC4}"/>
              </a:ext>
            </a:extLst>
          </p:cNvPr>
          <p:cNvSpPr txBox="1"/>
          <p:nvPr/>
        </p:nvSpPr>
        <p:spPr>
          <a:xfrm rot="13888935" flipH="1">
            <a:off x="2059551" y="6866428"/>
            <a:ext cx="958230" cy="535398"/>
          </a:xfrm>
          <a:prstGeom prst="rect">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accent6"/>
                </a:solidFill>
                <a:latin typeface="Righteous"/>
                <a:ea typeface="Righteous"/>
                <a:cs typeface="Righteous"/>
                <a:sym typeface="Righteous"/>
              </a:rPr>
              <a:t>02</a:t>
            </a:r>
            <a:endParaRPr sz="2500" dirty="0">
              <a:solidFill>
                <a:schemeClr val="accent6"/>
              </a:solidFill>
              <a:latin typeface="Righteous"/>
              <a:ea typeface="Righteous"/>
              <a:cs typeface="Righteous"/>
              <a:sym typeface="Righteous"/>
            </a:endParaRPr>
          </a:p>
        </p:txBody>
      </p:sp>
      <p:sp>
        <p:nvSpPr>
          <p:cNvPr id="15" name="Google Shape;849;p58">
            <a:extLst>
              <a:ext uri="{FF2B5EF4-FFF2-40B4-BE49-F238E27FC236}">
                <a16:creationId xmlns:a16="http://schemas.microsoft.com/office/drawing/2014/main" id="{5338E83A-0F06-339A-D087-51D50D547811}"/>
              </a:ext>
            </a:extLst>
          </p:cNvPr>
          <p:cNvSpPr txBox="1"/>
          <p:nvPr/>
        </p:nvSpPr>
        <p:spPr>
          <a:xfrm rot="13888935" flipH="1">
            <a:off x="4363707" y="6866428"/>
            <a:ext cx="958230" cy="535398"/>
          </a:xfrm>
          <a:prstGeom prst="rect">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accent6"/>
                </a:solidFill>
                <a:latin typeface="Righteous"/>
                <a:ea typeface="Righteous"/>
                <a:cs typeface="Righteous"/>
                <a:sym typeface="Righteous"/>
              </a:rPr>
              <a:t>03</a:t>
            </a:r>
            <a:endParaRPr sz="2500" dirty="0">
              <a:solidFill>
                <a:schemeClr val="accent6"/>
              </a:solidFill>
              <a:latin typeface="Righteous"/>
              <a:ea typeface="Righteous"/>
              <a:cs typeface="Righteous"/>
              <a:sym typeface="Righteous"/>
            </a:endParaRPr>
          </a:p>
        </p:txBody>
      </p:sp>
      <p:sp>
        <p:nvSpPr>
          <p:cNvPr id="16" name="Google Shape;850;p58">
            <a:extLst>
              <a:ext uri="{FF2B5EF4-FFF2-40B4-BE49-F238E27FC236}">
                <a16:creationId xmlns:a16="http://schemas.microsoft.com/office/drawing/2014/main" id="{3C352C48-B163-94BB-49A3-CE23B38529E3}"/>
              </a:ext>
            </a:extLst>
          </p:cNvPr>
          <p:cNvSpPr txBox="1"/>
          <p:nvPr/>
        </p:nvSpPr>
        <p:spPr>
          <a:xfrm rot="13888935" flipH="1">
            <a:off x="6330447" y="6084328"/>
            <a:ext cx="958230" cy="535398"/>
          </a:xfrm>
          <a:prstGeom prst="rect">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accent6"/>
                </a:solidFill>
                <a:latin typeface="Righteous"/>
                <a:ea typeface="Righteous"/>
                <a:cs typeface="Righteous"/>
                <a:sym typeface="Righteous"/>
              </a:rPr>
              <a:t>04(A)</a:t>
            </a:r>
            <a:endParaRPr sz="2500" dirty="0">
              <a:solidFill>
                <a:schemeClr val="accent6"/>
              </a:solidFill>
              <a:latin typeface="Righteous"/>
              <a:ea typeface="Righteous"/>
              <a:cs typeface="Righteous"/>
              <a:sym typeface="Righteous"/>
            </a:endParaRPr>
          </a:p>
        </p:txBody>
      </p:sp>
      <p:sp>
        <p:nvSpPr>
          <p:cNvPr id="17" name="Google Shape;851;p58">
            <a:extLst>
              <a:ext uri="{FF2B5EF4-FFF2-40B4-BE49-F238E27FC236}">
                <a16:creationId xmlns:a16="http://schemas.microsoft.com/office/drawing/2014/main" id="{9EAD2E09-9FF6-5D83-E037-593119E7C6DF}"/>
              </a:ext>
            </a:extLst>
          </p:cNvPr>
          <p:cNvSpPr txBox="1">
            <a:spLocks/>
          </p:cNvSpPr>
          <p:nvPr/>
        </p:nvSpPr>
        <p:spPr>
          <a:xfrm rot="13888935">
            <a:off x="6314073" y="8362689"/>
            <a:ext cx="1801729" cy="180761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If the distance is not less and more than coded value then servo motor remains closed</a:t>
            </a:r>
            <a:endParaRPr lang="en-US" dirty="0"/>
          </a:p>
        </p:txBody>
      </p:sp>
      <p:sp>
        <p:nvSpPr>
          <p:cNvPr id="18" name="Google Shape;852;p58">
            <a:extLst>
              <a:ext uri="{FF2B5EF4-FFF2-40B4-BE49-F238E27FC236}">
                <a16:creationId xmlns:a16="http://schemas.microsoft.com/office/drawing/2014/main" id="{A1A5375D-41F5-B770-ABC0-90219A4F2ADD}"/>
              </a:ext>
            </a:extLst>
          </p:cNvPr>
          <p:cNvSpPr txBox="1">
            <a:spLocks/>
          </p:cNvSpPr>
          <p:nvPr/>
        </p:nvSpPr>
        <p:spPr>
          <a:xfrm rot="13888935">
            <a:off x="6314073" y="8499289"/>
            <a:ext cx="1801729" cy="39678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a:t>If No </a:t>
            </a:r>
            <a:endParaRPr lang="en-IN" dirty="0"/>
          </a:p>
        </p:txBody>
      </p:sp>
      <p:sp>
        <p:nvSpPr>
          <p:cNvPr id="19" name="Google Shape;859;p58">
            <a:extLst>
              <a:ext uri="{FF2B5EF4-FFF2-40B4-BE49-F238E27FC236}">
                <a16:creationId xmlns:a16="http://schemas.microsoft.com/office/drawing/2014/main" id="{1C2600E4-0DA4-0C0E-7E84-730E638C0943}"/>
              </a:ext>
            </a:extLst>
          </p:cNvPr>
          <p:cNvSpPr txBox="1"/>
          <p:nvPr/>
        </p:nvSpPr>
        <p:spPr>
          <a:xfrm rot="13888935" flipH="1">
            <a:off x="6330447" y="8029954"/>
            <a:ext cx="958230" cy="535398"/>
          </a:xfrm>
          <a:prstGeom prst="rect">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accent6"/>
                </a:solidFill>
                <a:latin typeface="Righteous"/>
                <a:ea typeface="Righteous"/>
                <a:cs typeface="Righteous"/>
                <a:sym typeface="Righteous"/>
              </a:rPr>
              <a:t>04(B)</a:t>
            </a:r>
            <a:endParaRPr sz="2500" dirty="0">
              <a:solidFill>
                <a:schemeClr val="accent6"/>
              </a:solidFill>
              <a:latin typeface="Righteous"/>
              <a:ea typeface="Righteous"/>
              <a:cs typeface="Righteous"/>
              <a:sym typeface="Righteous"/>
            </a:endParaRPr>
          </a:p>
        </p:txBody>
      </p:sp>
      <p:cxnSp>
        <p:nvCxnSpPr>
          <p:cNvPr id="20" name="Straight Arrow Connector 19">
            <a:extLst>
              <a:ext uri="{FF2B5EF4-FFF2-40B4-BE49-F238E27FC236}">
                <a16:creationId xmlns:a16="http://schemas.microsoft.com/office/drawing/2014/main" id="{778F2E66-5699-0F05-5F46-E2C9D270953C}"/>
              </a:ext>
            </a:extLst>
          </p:cNvPr>
          <p:cNvCxnSpPr>
            <a:cxnSpLocks/>
          </p:cNvCxnSpPr>
          <p:nvPr/>
        </p:nvCxnSpPr>
        <p:spPr>
          <a:xfrm rot="13888935" flipV="1">
            <a:off x="4544450" y="6726894"/>
            <a:ext cx="2563484" cy="323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2234C9BD-DABD-4F69-3C65-B6542B897C6A}"/>
              </a:ext>
            </a:extLst>
          </p:cNvPr>
          <p:cNvCxnSpPr>
            <a:cxnSpLocks/>
          </p:cNvCxnSpPr>
          <p:nvPr/>
        </p:nvCxnSpPr>
        <p:spPr>
          <a:xfrm rot="13888935">
            <a:off x="4544450" y="6759260"/>
            <a:ext cx="2563484" cy="191326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a:extLst>
              <a:ext uri="{FF2B5EF4-FFF2-40B4-BE49-F238E27FC236}">
                <a16:creationId xmlns:a16="http://schemas.microsoft.com/office/drawing/2014/main" id="{66978D79-F1F5-B9F4-792E-9B41232F6080}"/>
              </a:ext>
            </a:extLst>
          </p:cNvPr>
          <p:cNvCxnSpPr>
            <a:cxnSpLocks/>
          </p:cNvCxnSpPr>
          <p:nvPr/>
        </p:nvCxnSpPr>
        <p:spPr>
          <a:xfrm rot="13888935">
            <a:off x="2240294" y="6759260"/>
            <a:ext cx="2900900" cy="7497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Straight Arrow Connector 22">
            <a:extLst>
              <a:ext uri="{FF2B5EF4-FFF2-40B4-BE49-F238E27FC236}">
                <a16:creationId xmlns:a16="http://schemas.microsoft.com/office/drawing/2014/main" id="{E18C815E-72D1-E959-25E1-3AE095FF69B4}"/>
              </a:ext>
            </a:extLst>
          </p:cNvPr>
          <p:cNvCxnSpPr>
            <a:cxnSpLocks/>
          </p:cNvCxnSpPr>
          <p:nvPr/>
        </p:nvCxnSpPr>
        <p:spPr>
          <a:xfrm rot="13888935">
            <a:off x="273579" y="6759260"/>
            <a:ext cx="2563459" cy="7497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4" name="Google Shape;769;p54">
            <a:extLst>
              <a:ext uri="{FF2B5EF4-FFF2-40B4-BE49-F238E27FC236}">
                <a16:creationId xmlns:a16="http://schemas.microsoft.com/office/drawing/2014/main" id="{1BBEB174-6344-F0E3-B278-5C02D08DE5EC}"/>
              </a:ext>
            </a:extLst>
          </p:cNvPr>
          <p:cNvSpPr txBox="1">
            <a:spLocks/>
          </p:cNvSpPr>
          <p:nvPr/>
        </p:nvSpPr>
        <p:spPr>
          <a:xfrm rot="13888935" flipH="1">
            <a:off x="1638594" y="5738327"/>
            <a:ext cx="4571705" cy="100171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Baloo Tammudu 2"/>
              <a:buNone/>
              <a:defRPr sz="2000" b="0" i="0" u="none" strike="noStrike" cap="none">
                <a:solidFill>
                  <a:schemeClr val="accent3"/>
                </a:solidFill>
                <a:latin typeface="Righteous"/>
                <a:ea typeface="Righteous"/>
                <a:cs typeface="Righteous"/>
                <a:sym typeface="Righteous"/>
              </a:defRPr>
            </a:lvl1pPr>
            <a:lvl2pPr marL="914400" marR="0" lvl="1"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2pPr>
            <a:lvl3pPr marL="1371600" marR="0" lvl="2"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3pPr>
            <a:lvl4pPr marL="1828800" marR="0" lvl="3"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4pPr>
            <a:lvl5pPr marL="2286000" marR="0" lvl="4"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5pPr>
            <a:lvl6pPr marL="2743200" marR="0" lvl="5"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6pPr>
            <a:lvl7pPr marL="3200400" marR="0" lvl="6"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7pPr>
            <a:lvl8pPr marL="3657600" marR="0" lvl="7"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8pPr>
            <a:lvl9pPr marL="4114800" marR="0" lvl="8"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9pPr>
          </a:lstStyle>
          <a:p>
            <a:pPr marL="0" indent="0" algn="ctr"/>
            <a:r>
              <a:rPr lang="en-IN" sz="3200" dirty="0">
                <a:solidFill>
                  <a:schemeClr val="tx1">
                    <a:lumMod val="10000"/>
                  </a:schemeClr>
                </a:solidFill>
              </a:rPr>
              <a:t>Working</a:t>
            </a:r>
          </a:p>
        </p:txBody>
      </p:sp>
    </p:spTree>
    <p:extLst>
      <p:ext uri="{BB962C8B-B14F-4D97-AF65-F5344CB8AC3E}">
        <p14:creationId xmlns:p14="http://schemas.microsoft.com/office/powerpoint/2010/main" val="1054503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9" name="Google Shape;839;p58"/>
          <p:cNvSpPr txBox="1">
            <a:spLocks noGrp="1"/>
          </p:cNvSpPr>
          <p:nvPr>
            <p:ph type="subTitle" idx="1"/>
          </p:nvPr>
        </p:nvSpPr>
        <p:spPr>
          <a:xfrm>
            <a:off x="651825" y="2559025"/>
            <a:ext cx="1766700" cy="511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Train detected by ultrasonic sensor.</a:t>
            </a:r>
            <a:endParaRPr dirty="0"/>
          </a:p>
        </p:txBody>
      </p:sp>
      <p:sp>
        <p:nvSpPr>
          <p:cNvPr id="840" name="Google Shape;840;p58"/>
          <p:cNvSpPr txBox="1">
            <a:spLocks noGrp="1"/>
          </p:cNvSpPr>
          <p:nvPr>
            <p:ph type="subTitle" idx="2"/>
          </p:nvPr>
        </p:nvSpPr>
        <p:spPr>
          <a:xfrm>
            <a:off x="651825" y="2240550"/>
            <a:ext cx="1766700" cy="268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Train Arrives </a:t>
            </a:r>
            <a:endParaRPr dirty="0"/>
          </a:p>
        </p:txBody>
      </p:sp>
      <p:sp>
        <p:nvSpPr>
          <p:cNvPr id="841" name="Google Shape;841;p58"/>
          <p:cNvSpPr txBox="1">
            <a:spLocks noGrp="1"/>
          </p:cNvSpPr>
          <p:nvPr>
            <p:ph type="subTitle" idx="3"/>
          </p:nvPr>
        </p:nvSpPr>
        <p:spPr>
          <a:xfrm>
            <a:off x="2545936" y="2559025"/>
            <a:ext cx="2149146" cy="511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400" dirty="0"/>
              <a:t>I</a:t>
            </a:r>
            <a:r>
              <a:rPr lang="en" sz="1400" dirty="0"/>
              <a:t>nformation about object and its distance from platform is send to arduino</a:t>
            </a:r>
            <a:endParaRPr sz="1400" dirty="0"/>
          </a:p>
        </p:txBody>
      </p:sp>
      <p:sp>
        <p:nvSpPr>
          <p:cNvPr id="842" name="Google Shape;842;p58"/>
          <p:cNvSpPr txBox="1">
            <a:spLocks noGrp="1"/>
          </p:cNvSpPr>
          <p:nvPr>
            <p:ph type="subTitle" idx="4"/>
          </p:nvPr>
        </p:nvSpPr>
        <p:spPr>
          <a:xfrm>
            <a:off x="2611904" y="2240550"/>
            <a:ext cx="1766700" cy="268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Signal send</a:t>
            </a:r>
            <a:endParaRPr dirty="0"/>
          </a:p>
        </p:txBody>
      </p:sp>
      <p:sp>
        <p:nvSpPr>
          <p:cNvPr id="843" name="Google Shape;843;p58"/>
          <p:cNvSpPr txBox="1">
            <a:spLocks noGrp="1"/>
          </p:cNvSpPr>
          <p:nvPr>
            <p:ph type="subTitle" idx="5"/>
          </p:nvPr>
        </p:nvSpPr>
        <p:spPr>
          <a:xfrm>
            <a:off x="4905591" y="2559024"/>
            <a:ext cx="1076109" cy="1060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Distance is verified by arduino.</a:t>
            </a:r>
            <a:endParaRPr dirty="0"/>
          </a:p>
        </p:txBody>
      </p:sp>
      <p:sp>
        <p:nvSpPr>
          <p:cNvPr id="844" name="Google Shape;844;p58"/>
          <p:cNvSpPr txBox="1">
            <a:spLocks noGrp="1"/>
          </p:cNvSpPr>
          <p:nvPr>
            <p:ph type="subTitle" idx="6"/>
          </p:nvPr>
        </p:nvSpPr>
        <p:spPr>
          <a:xfrm>
            <a:off x="4916060" y="2240550"/>
            <a:ext cx="1766700" cy="268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Checking</a:t>
            </a:r>
            <a:endParaRPr dirty="0"/>
          </a:p>
        </p:txBody>
      </p:sp>
      <p:sp>
        <p:nvSpPr>
          <p:cNvPr id="845" name="Google Shape;845;p58"/>
          <p:cNvSpPr txBox="1">
            <a:spLocks noGrp="1"/>
          </p:cNvSpPr>
          <p:nvPr>
            <p:ph type="subTitle" idx="7"/>
          </p:nvPr>
        </p:nvSpPr>
        <p:spPr>
          <a:xfrm>
            <a:off x="6882775" y="1796774"/>
            <a:ext cx="1766700" cy="9972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If distance is less than programmed value then, Servo motor is engaged</a:t>
            </a:r>
            <a:endParaRPr sz="1400" dirty="0"/>
          </a:p>
        </p:txBody>
      </p:sp>
      <p:sp>
        <p:nvSpPr>
          <p:cNvPr id="846" name="Google Shape;846;p58"/>
          <p:cNvSpPr txBox="1">
            <a:spLocks noGrp="1"/>
          </p:cNvSpPr>
          <p:nvPr>
            <p:ph type="subTitle" idx="8"/>
          </p:nvPr>
        </p:nvSpPr>
        <p:spPr>
          <a:xfrm>
            <a:off x="6882800" y="1458450"/>
            <a:ext cx="1766700" cy="268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If yes</a:t>
            </a:r>
            <a:endParaRPr dirty="0"/>
          </a:p>
        </p:txBody>
      </p:sp>
      <p:sp>
        <p:nvSpPr>
          <p:cNvPr id="847" name="Google Shape;847;p58"/>
          <p:cNvSpPr txBox="1"/>
          <p:nvPr/>
        </p:nvSpPr>
        <p:spPr>
          <a:xfrm flipH="1">
            <a:off x="645189" y="1828175"/>
            <a:ext cx="939600" cy="362700"/>
          </a:xfrm>
          <a:prstGeom prst="rect">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accent6"/>
                </a:solidFill>
                <a:latin typeface="Righteous"/>
                <a:ea typeface="Righteous"/>
                <a:cs typeface="Righteous"/>
                <a:sym typeface="Righteous"/>
              </a:rPr>
              <a:t>01</a:t>
            </a:r>
            <a:endParaRPr sz="2500">
              <a:solidFill>
                <a:schemeClr val="accent6"/>
              </a:solidFill>
              <a:latin typeface="Righteous"/>
              <a:ea typeface="Righteous"/>
              <a:cs typeface="Righteous"/>
              <a:sym typeface="Righteous"/>
            </a:endParaRPr>
          </a:p>
        </p:txBody>
      </p:sp>
      <p:sp>
        <p:nvSpPr>
          <p:cNvPr id="848" name="Google Shape;848;p58"/>
          <p:cNvSpPr txBox="1"/>
          <p:nvPr/>
        </p:nvSpPr>
        <p:spPr>
          <a:xfrm flipH="1">
            <a:off x="2611904" y="1828175"/>
            <a:ext cx="939600" cy="362700"/>
          </a:xfrm>
          <a:prstGeom prst="rect">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accent6"/>
                </a:solidFill>
                <a:latin typeface="Righteous"/>
                <a:ea typeface="Righteous"/>
                <a:cs typeface="Righteous"/>
                <a:sym typeface="Righteous"/>
              </a:rPr>
              <a:t>02</a:t>
            </a:r>
            <a:endParaRPr sz="2500" dirty="0">
              <a:solidFill>
                <a:schemeClr val="accent6"/>
              </a:solidFill>
              <a:latin typeface="Righteous"/>
              <a:ea typeface="Righteous"/>
              <a:cs typeface="Righteous"/>
              <a:sym typeface="Righteous"/>
            </a:endParaRPr>
          </a:p>
        </p:txBody>
      </p:sp>
      <p:sp>
        <p:nvSpPr>
          <p:cNvPr id="849" name="Google Shape;849;p58"/>
          <p:cNvSpPr txBox="1"/>
          <p:nvPr/>
        </p:nvSpPr>
        <p:spPr>
          <a:xfrm flipH="1">
            <a:off x="4916060" y="1828175"/>
            <a:ext cx="939600" cy="362700"/>
          </a:xfrm>
          <a:prstGeom prst="rect">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accent6"/>
                </a:solidFill>
                <a:latin typeface="Righteous"/>
                <a:ea typeface="Righteous"/>
                <a:cs typeface="Righteous"/>
                <a:sym typeface="Righteous"/>
              </a:rPr>
              <a:t>03</a:t>
            </a:r>
            <a:endParaRPr sz="2500" dirty="0">
              <a:solidFill>
                <a:schemeClr val="accent6"/>
              </a:solidFill>
              <a:latin typeface="Righteous"/>
              <a:ea typeface="Righteous"/>
              <a:cs typeface="Righteous"/>
              <a:sym typeface="Righteous"/>
            </a:endParaRPr>
          </a:p>
        </p:txBody>
      </p:sp>
      <p:sp>
        <p:nvSpPr>
          <p:cNvPr id="850" name="Google Shape;850;p58"/>
          <p:cNvSpPr txBox="1"/>
          <p:nvPr/>
        </p:nvSpPr>
        <p:spPr>
          <a:xfrm flipH="1">
            <a:off x="6882800" y="1046075"/>
            <a:ext cx="939600" cy="362700"/>
          </a:xfrm>
          <a:prstGeom prst="rect">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accent6"/>
                </a:solidFill>
                <a:latin typeface="Righteous"/>
                <a:ea typeface="Righteous"/>
                <a:cs typeface="Righteous"/>
                <a:sym typeface="Righteous"/>
              </a:rPr>
              <a:t>04(A)</a:t>
            </a:r>
            <a:endParaRPr sz="2500" dirty="0">
              <a:solidFill>
                <a:schemeClr val="accent6"/>
              </a:solidFill>
              <a:latin typeface="Righteous"/>
              <a:ea typeface="Righteous"/>
              <a:cs typeface="Righteous"/>
              <a:sym typeface="Righteous"/>
            </a:endParaRPr>
          </a:p>
        </p:txBody>
      </p:sp>
      <p:sp>
        <p:nvSpPr>
          <p:cNvPr id="851" name="Google Shape;851;p58"/>
          <p:cNvSpPr txBox="1">
            <a:spLocks noGrp="1"/>
          </p:cNvSpPr>
          <p:nvPr>
            <p:ph type="subTitle" idx="9"/>
          </p:nvPr>
        </p:nvSpPr>
        <p:spPr>
          <a:xfrm>
            <a:off x="6882825" y="3734800"/>
            <a:ext cx="1766700" cy="122454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400" dirty="0"/>
              <a:t>I</a:t>
            </a:r>
            <a:r>
              <a:rPr lang="en" sz="1400" dirty="0"/>
              <a:t>f the distance is not less and more than coded value then servo motor remains closed</a:t>
            </a:r>
            <a:endParaRPr sz="1400" dirty="0"/>
          </a:p>
        </p:txBody>
      </p:sp>
      <p:sp>
        <p:nvSpPr>
          <p:cNvPr id="852" name="Google Shape;852;p58"/>
          <p:cNvSpPr txBox="1">
            <a:spLocks noGrp="1"/>
          </p:cNvSpPr>
          <p:nvPr>
            <p:ph type="subTitle" idx="13"/>
          </p:nvPr>
        </p:nvSpPr>
        <p:spPr>
          <a:xfrm>
            <a:off x="6882825" y="3416326"/>
            <a:ext cx="1766700" cy="268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If No </a:t>
            </a:r>
            <a:endParaRPr dirty="0"/>
          </a:p>
        </p:txBody>
      </p:sp>
      <p:sp>
        <p:nvSpPr>
          <p:cNvPr id="859" name="Google Shape;859;p58"/>
          <p:cNvSpPr txBox="1"/>
          <p:nvPr/>
        </p:nvSpPr>
        <p:spPr>
          <a:xfrm flipH="1">
            <a:off x="6882800" y="2991701"/>
            <a:ext cx="939600" cy="362700"/>
          </a:xfrm>
          <a:prstGeom prst="rect">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accent6"/>
                </a:solidFill>
                <a:latin typeface="Righteous"/>
                <a:ea typeface="Righteous"/>
                <a:cs typeface="Righteous"/>
                <a:sym typeface="Righteous"/>
              </a:rPr>
              <a:t>04(B)</a:t>
            </a:r>
            <a:endParaRPr sz="2500" dirty="0">
              <a:solidFill>
                <a:schemeClr val="accent6"/>
              </a:solidFill>
              <a:latin typeface="Righteous"/>
              <a:ea typeface="Righteous"/>
              <a:cs typeface="Righteous"/>
              <a:sym typeface="Righteous"/>
            </a:endParaRPr>
          </a:p>
        </p:txBody>
      </p:sp>
      <p:cxnSp>
        <p:nvCxnSpPr>
          <p:cNvPr id="30" name="Straight Arrow Connector 29">
            <a:extLst>
              <a:ext uri="{FF2B5EF4-FFF2-40B4-BE49-F238E27FC236}">
                <a16:creationId xmlns:a16="http://schemas.microsoft.com/office/drawing/2014/main" id="{D30AD31E-8F32-2CC4-7A9E-0AB81EEBE4A0}"/>
              </a:ext>
            </a:extLst>
          </p:cNvPr>
          <p:cNvCxnSpPr>
            <a:cxnSpLocks/>
            <a:stCxn id="849" idx="1"/>
            <a:endCxn id="850" idx="3"/>
          </p:cNvCxnSpPr>
          <p:nvPr/>
        </p:nvCxnSpPr>
        <p:spPr>
          <a:xfrm flipV="1">
            <a:off x="5855660" y="1227425"/>
            <a:ext cx="1027140" cy="782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92C8D882-9D14-2EFE-6A40-6BD316E60520}"/>
              </a:ext>
            </a:extLst>
          </p:cNvPr>
          <p:cNvCxnSpPr>
            <a:cxnSpLocks/>
            <a:stCxn id="849" idx="1"/>
            <a:endCxn id="859" idx="3"/>
          </p:cNvCxnSpPr>
          <p:nvPr/>
        </p:nvCxnSpPr>
        <p:spPr>
          <a:xfrm>
            <a:off x="5855660" y="2009525"/>
            <a:ext cx="1027140" cy="116352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1" name="Straight Arrow Connector 40">
            <a:extLst>
              <a:ext uri="{FF2B5EF4-FFF2-40B4-BE49-F238E27FC236}">
                <a16:creationId xmlns:a16="http://schemas.microsoft.com/office/drawing/2014/main" id="{153D50ED-0D46-0914-CDBF-1D1276A2B097}"/>
              </a:ext>
            </a:extLst>
          </p:cNvPr>
          <p:cNvCxnSpPr>
            <a:cxnSpLocks/>
            <a:stCxn id="848" idx="1"/>
            <a:endCxn id="849" idx="3"/>
          </p:cNvCxnSpPr>
          <p:nvPr/>
        </p:nvCxnSpPr>
        <p:spPr>
          <a:xfrm>
            <a:off x="3551504" y="2009525"/>
            <a:ext cx="136455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5" name="Straight Arrow Connector 44">
            <a:extLst>
              <a:ext uri="{FF2B5EF4-FFF2-40B4-BE49-F238E27FC236}">
                <a16:creationId xmlns:a16="http://schemas.microsoft.com/office/drawing/2014/main" id="{C4267A9F-A893-CD5F-33B8-9C1F88BFCA8C}"/>
              </a:ext>
            </a:extLst>
          </p:cNvPr>
          <p:cNvCxnSpPr>
            <a:cxnSpLocks/>
            <a:stCxn id="847" idx="1"/>
            <a:endCxn id="848" idx="3"/>
          </p:cNvCxnSpPr>
          <p:nvPr/>
        </p:nvCxnSpPr>
        <p:spPr>
          <a:xfrm>
            <a:off x="1584789" y="2009525"/>
            <a:ext cx="1027115"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 name="Google Shape;769;p54">
            <a:extLst>
              <a:ext uri="{FF2B5EF4-FFF2-40B4-BE49-F238E27FC236}">
                <a16:creationId xmlns:a16="http://schemas.microsoft.com/office/drawing/2014/main" id="{78512169-3C7B-C2D5-A39F-C8BC0F006837}"/>
              </a:ext>
            </a:extLst>
          </p:cNvPr>
          <p:cNvSpPr txBox="1">
            <a:spLocks/>
          </p:cNvSpPr>
          <p:nvPr/>
        </p:nvSpPr>
        <p:spPr>
          <a:xfrm flipH="1">
            <a:off x="2261200" y="850488"/>
            <a:ext cx="4482823" cy="678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Baloo Tammudu 2"/>
              <a:buNone/>
              <a:defRPr sz="2000" b="0" i="0" u="none" strike="noStrike" cap="none">
                <a:solidFill>
                  <a:schemeClr val="accent3"/>
                </a:solidFill>
                <a:latin typeface="Righteous"/>
                <a:ea typeface="Righteous"/>
                <a:cs typeface="Righteous"/>
                <a:sym typeface="Righteous"/>
              </a:defRPr>
            </a:lvl1pPr>
            <a:lvl2pPr marL="914400" marR="0" lvl="1"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2pPr>
            <a:lvl3pPr marL="1371600" marR="0" lvl="2"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3pPr>
            <a:lvl4pPr marL="1828800" marR="0" lvl="3"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4pPr>
            <a:lvl5pPr marL="2286000" marR="0" lvl="4"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5pPr>
            <a:lvl6pPr marL="2743200" marR="0" lvl="5"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6pPr>
            <a:lvl7pPr marL="3200400" marR="0" lvl="6"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7pPr>
            <a:lvl8pPr marL="3657600" marR="0" lvl="7"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8pPr>
            <a:lvl9pPr marL="4114800" marR="0" lvl="8" indent="-330200" algn="r" rtl="0">
              <a:lnSpc>
                <a:spcPct val="100000"/>
              </a:lnSpc>
              <a:spcBef>
                <a:spcPts val="0"/>
              </a:spcBef>
              <a:spcAft>
                <a:spcPts val="0"/>
              </a:spcAft>
              <a:buClr>
                <a:schemeClr val="dk1"/>
              </a:buClr>
              <a:buSzPts val="2000"/>
              <a:buFont typeface="Baloo Tammudu 2"/>
              <a:buNone/>
              <a:defRPr sz="2000" b="0" i="0" u="none" strike="noStrike" cap="none">
                <a:solidFill>
                  <a:schemeClr val="dk1"/>
                </a:solidFill>
                <a:latin typeface="Baloo Tammudu 2"/>
                <a:ea typeface="Baloo Tammudu 2"/>
                <a:cs typeface="Baloo Tammudu 2"/>
                <a:sym typeface="Baloo Tammudu 2"/>
              </a:defRPr>
            </a:lvl9pPr>
          </a:lstStyle>
          <a:p>
            <a:pPr marL="0" indent="0" algn="ctr"/>
            <a:r>
              <a:rPr lang="en-IN" sz="3200" dirty="0">
                <a:solidFill>
                  <a:schemeClr val="tx1">
                    <a:lumMod val="10000"/>
                  </a:schemeClr>
                </a:solidFill>
              </a:rPr>
              <a:t>Working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p:nvPr/>
        </p:nvSpPr>
        <p:spPr>
          <a:xfrm>
            <a:off x="1354425" y="582600"/>
            <a:ext cx="6435170" cy="2670056"/>
          </a:xfrm>
          <a:custGeom>
            <a:avLst/>
            <a:gdLst/>
            <a:ahLst/>
            <a:cxnLst/>
            <a:rect l="l" t="t" r="r" b="b"/>
            <a:pathLst>
              <a:path w="331155" h="132312" extrusionOk="0">
                <a:moveTo>
                  <a:pt x="0" y="1752"/>
                </a:moveTo>
                <a:lnTo>
                  <a:pt x="331155" y="0"/>
                </a:lnTo>
                <a:lnTo>
                  <a:pt x="326801" y="124212"/>
                </a:lnTo>
                <a:lnTo>
                  <a:pt x="5065" y="132312"/>
                </a:lnTo>
                <a:close/>
              </a:path>
            </a:pathLst>
          </a:custGeom>
          <a:solidFill>
            <a:schemeClr val="accent6"/>
          </a:solidFill>
          <a:ln>
            <a:noFill/>
          </a:ln>
        </p:spPr>
      </p:sp>
      <p:sp>
        <p:nvSpPr>
          <p:cNvPr id="396" name="Google Shape;396;p38"/>
          <p:cNvSpPr txBox="1">
            <a:spLocks noGrp="1"/>
          </p:cNvSpPr>
          <p:nvPr>
            <p:ph type="subTitle" idx="1"/>
          </p:nvPr>
        </p:nvSpPr>
        <p:spPr>
          <a:xfrm>
            <a:off x="1563400" y="751998"/>
            <a:ext cx="6011400" cy="1736100"/>
          </a:xfrm>
          <a:prstGeom prst="rect">
            <a:avLst/>
          </a:prstGeom>
        </p:spPr>
        <p:txBody>
          <a:bodyPr spcFirstLastPara="1" wrap="square" lIns="0" tIns="0" rIns="0" bIns="0" anchor="t" anchorCtr="0">
            <a:noAutofit/>
          </a:bodyPr>
          <a:lstStyle/>
          <a:p>
            <a:pPr marL="0" lvl="0" indent="0" algn="ctr" rtl="0">
              <a:lnSpc>
                <a:spcPct val="130000"/>
              </a:lnSpc>
              <a:spcBef>
                <a:spcPts val="0"/>
              </a:spcBef>
              <a:spcAft>
                <a:spcPts val="0"/>
              </a:spcAft>
              <a:buNone/>
            </a:pPr>
            <a:r>
              <a:rPr lang="en" sz="2900" dirty="0">
                <a:solidFill>
                  <a:schemeClr val="lt2"/>
                </a:solidFill>
              </a:rPr>
              <a:t>Presentation on:</a:t>
            </a:r>
            <a:endParaRPr sz="2900" dirty="0">
              <a:solidFill>
                <a:schemeClr val="lt2"/>
              </a:solidFill>
            </a:endParaRPr>
          </a:p>
          <a:p>
            <a:pPr marL="0" lvl="0" indent="0" algn="ctr" rtl="0">
              <a:lnSpc>
                <a:spcPct val="80000"/>
              </a:lnSpc>
              <a:spcBef>
                <a:spcPts val="0"/>
              </a:spcBef>
              <a:spcAft>
                <a:spcPts val="0"/>
              </a:spcAft>
              <a:buNone/>
            </a:pPr>
            <a:r>
              <a:rPr lang="en" sz="4000" dirty="0"/>
              <a:t>Railway station safety system using Arduino</a:t>
            </a:r>
            <a:endParaRPr sz="4000" dirty="0"/>
          </a:p>
        </p:txBody>
      </p:sp>
      <p:sp>
        <p:nvSpPr>
          <p:cNvPr id="397" name="Google Shape;397;p38"/>
          <p:cNvSpPr/>
          <p:nvPr/>
        </p:nvSpPr>
        <p:spPr>
          <a:xfrm>
            <a:off x="1675800" y="2606921"/>
            <a:ext cx="5786700" cy="351600"/>
          </a:xfrm>
          <a:prstGeom prst="trapezoid">
            <a:avLst>
              <a:gd name="adj" fmla="val 1466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txBox="1">
            <a:spLocks noGrp="1"/>
          </p:cNvSpPr>
          <p:nvPr>
            <p:ph type="subTitle" idx="2"/>
          </p:nvPr>
        </p:nvSpPr>
        <p:spPr>
          <a:xfrm>
            <a:off x="1933600" y="2678621"/>
            <a:ext cx="5271000" cy="279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Presented by- Siddhesh Dangade &amp; Shruti Biradar</a:t>
            </a:r>
            <a:endParaRPr dirty="0"/>
          </a:p>
        </p:txBody>
      </p:sp>
      <p:grpSp>
        <p:nvGrpSpPr>
          <p:cNvPr id="399" name="Google Shape;399;p38"/>
          <p:cNvGrpSpPr/>
          <p:nvPr/>
        </p:nvGrpSpPr>
        <p:grpSpPr>
          <a:xfrm>
            <a:off x="7184800" y="2343300"/>
            <a:ext cx="1421250" cy="2669825"/>
            <a:chOff x="7184800" y="2343300"/>
            <a:chExt cx="1421250" cy="2669825"/>
          </a:xfrm>
        </p:grpSpPr>
        <p:sp>
          <p:nvSpPr>
            <p:cNvPr id="400" name="Google Shape;400;p38"/>
            <p:cNvSpPr/>
            <p:nvPr/>
          </p:nvSpPr>
          <p:spPr>
            <a:xfrm>
              <a:off x="7328350" y="4829825"/>
              <a:ext cx="1277700" cy="183300"/>
            </a:xfrm>
            <a:prstGeom prst="ellipse">
              <a:avLst/>
            </a:prstGeom>
            <a:solidFill>
              <a:srgbClr val="6E464B">
                <a:alpha val="5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1" name="Google Shape;401;p38"/>
            <p:cNvPicPr preferRelativeResize="0"/>
            <p:nvPr/>
          </p:nvPicPr>
          <p:blipFill>
            <a:blip r:embed="rId3">
              <a:alphaModFix/>
            </a:blip>
            <a:stretch>
              <a:fillRect/>
            </a:stretch>
          </p:blipFill>
          <p:spPr>
            <a:xfrm>
              <a:off x="7184800" y="2343300"/>
              <a:ext cx="1306874" cy="2611127"/>
            </a:xfrm>
            <a:prstGeom prst="rect">
              <a:avLst/>
            </a:prstGeom>
            <a:noFill/>
            <a:ln>
              <a:noFill/>
            </a:ln>
          </p:spPr>
        </p:pic>
      </p:grpSp>
      <p:pic>
        <p:nvPicPr>
          <p:cNvPr id="2" name="Picture 1">
            <a:extLst>
              <a:ext uri="{FF2B5EF4-FFF2-40B4-BE49-F238E27FC236}">
                <a16:creationId xmlns:a16="http://schemas.microsoft.com/office/drawing/2014/main" id="{B182FEF1-D679-E303-7844-B44D90336D5A}"/>
              </a:ext>
            </a:extLst>
          </p:cNvPr>
          <p:cNvPicPr>
            <a:picLocks noChangeAspect="1"/>
          </p:cNvPicPr>
          <p:nvPr/>
        </p:nvPicPr>
        <p:blipFill>
          <a:blip r:embed="rId4"/>
          <a:stretch>
            <a:fillRect/>
          </a:stretch>
        </p:blipFill>
        <p:spPr>
          <a:xfrm>
            <a:off x="126238" y="3422054"/>
            <a:ext cx="2819466" cy="19003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4"/>
          <p:cNvSpPr/>
          <p:nvPr/>
        </p:nvSpPr>
        <p:spPr>
          <a:xfrm>
            <a:off x="1638595" y="807615"/>
            <a:ext cx="4571704" cy="328714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txBody>
          <a:bodyPr/>
          <a:lstStyle/>
          <a:p>
            <a:endParaRPr lang="en-IN" dirty="0"/>
          </a:p>
        </p:txBody>
      </p:sp>
      <p:sp>
        <p:nvSpPr>
          <p:cNvPr id="768" name="Google Shape;768;p54"/>
          <p:cNvSpPr/>
          <p:nvPr/>
        </p:nvSpPr>
        <p:spPr>
          <a:xfrm flipH="1">
            <a:off x="2816727" y="1440150"/>
            <a:ext cx="1959300" cy="929700"/>
          </a:xfrm>
          <a:prstGeom prst="trapezoid">
            <a:avLst>
              <a:gd name="adj" fmla="val 61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4"/>
          <p:cNvSpPr txBox="1">
            <a:spLocks noGrp="1"/>
          </p:cNvSpPr>
          <p:nvPr>
            <p:ph type="title" idx="2"/>
          </p:nvPr>
        </p:nvSpPr>
        <p:spPr>
          <a:xfrm flipH="1">
            <a:off x="1727476" y="2451186"/>
            <a:ext cx="4482823" cy="678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Advantage</a:t>
            </a:r>
            <a:endParaRPr dirty="0"/>
          </a:p>
        </p:txBody>
      </p:sp>
      <p:sp>
        <p:nvSpPr>
          <p:cNvPr id="770" name="Google Shape;770;p54"/>
          <p:cNvSpPr txBox="1">
            <a:spLocks noGrp="1"/>
          </p:cNvSpPr>
          <p:nvPr>
            <p:ph type="title"/>
          </p:nvPr>
        </p:nvSpPr>
        <p:spPr>
          <a:xfrm>
            <a:off x="3040077" y="1471600"/>
            <a:ext cx="1512600" cy="86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09</a:t>
            </a:r>
            <a:endParaRPr dirty="0"/>
          </a:p>
        </p:txBody>
      </p:sp>
      <p:grpSp>
        <p:nvGrpSpPr>
          <p:cNvPr id="2" name="Google Shape;399;p38">
            <a:extLst>
              <a:ext uri="{FF2B5EF4-FFF2-40B4-BE49-F238E27FC236}">
                <a16:creationId xmlns:a16="http://schemas.microsoft.com/office/drawing/2014/main" id="{C54E9539-C0E8-F5B2-E1B3-417FEF86E7B9}"/>
              </a:ext>
            </a:extLst>
          </p:cNvPr>
          <p:cNvGrpSpPr/>
          <p:nvPr/>
        </p:nvGrpSpPr>
        <p:grpSpPr>
          <a:xfrm>
            <a:off x="5690680" y="2040309"/>
            <a:ext cx="1814725" cy="3287141"/>
            <a:chOff x="7184800" y="2343300"/>
            <a:chExt cx="1421250" cy="2669825"/>
          </a:xfrm>
        </p:grpSpPr>
        <p:sp>
          <p:nvSpPr>
            <p:cNvPr id="3" name="Google Shape;400;p38">
              <a:extLst>
                <a:ext uri="{FF2B5EF4-FFF2-40B4-BE49-F238E27FC236}">
                  <a16:creationId xmlns:a16="http://schemas.microsoft.com/office/drawing/2014/main" id="{8E20E531-1B93-7249-CB11-4CFEB051331A}"/>
                </a:ext>
              </a:extLst>
            </p:cNvPr>
            <p:cNvSpPr/>
            <p:nvPr/>
          </p:nvSpPr>
          <p:spPr>
            <a:xfrm>
              <a:off x="7328350" y="4829825"/>
              <a:ext cx="1277700" cy="183300"/>
            </a:xfrm>
            <a:prstGeom prst="ellipse">
              <a:avLst/>
            </a:prstGeom>
            <a:solidFill>
              <a:srgbClr val="6E464B">
                <a:alpha val="5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oogle Shape;401;p38">
              <a:extLst>
                <a:ext uri="{FF2B5EF4-FFF2-40B4-BE49-F238E27FC236}">
                  <a16:creationId xmlns:a16="http://schemas.microsoft.com/office/drawing/2014/main" id="{E7118C49-7D8B-D5CD-F84F-3F87323432A9}"/>
                </a:ext>
              </a:extLst>
            </p:cNvPr>
            <p:cNvPicPr preferRelativeResize="0"/>
            <p:nvPr/>
          </p:nvPicPr>
          <p:blipFill>
            <a:blip r:embed="rId3">
              <a:alphaModFix/>
            </a:blip>
            <a:stretch>
              <a:fillRect/>
            </a:stretch>
          </p:blipFill>
          <p:spPr>
            <a:xfrm>
              <a:off x="7184800" y="2343300"/>
              <a:ext cx="1306874" cy="2611127"/>
            </a:xfrm>
            <a:prstGeom prst="rect">
              <a:avLst/>
            </a:prstGeom>
            <a:noFill/>
            <a:ln>
              <a:noFill/>
            </a:ln>
          </p:spPr>
        </p:pic>
      </p:grpSp>
    </p:spTree>
    <p:extLst>
      <p:ext uri="{BB962C8B-B14F-4D97-AF65-F5344CB8AC3E}">
        <p14:creationId xmlns:p14="http://schemas.microsoft.com/office/powerpoint/2010/main" val="11557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3"/>
          <p:cNvSpPr/>
          <p:nvPr/>
        </p:nvSpPr>
        <p:spPr>
          <a:xfrm>
            <a:off x="310375" y="669600"/>
            <a:ext cx="5233527" cy="2604147"/>
          </a:xfrm>
          <a:custGeom>
            <a:avLst/>
            <a:gdLst/>
            <a:ahLst/>
            <a:cxnLst/>
            <a:rect l="l" t="t" r="r" b="b"/>
            <a:pathLst>
              <a:path w="175049" h="112478" extrusionOk="0">
                <a:moveTo>
                  <a:pt x="0" y="1489"/>
                </a:moveTo>
                <a:lnTo>
                  <a:pt x="175049" y="0"/>
                </a:lnTo>
                <a:lnTo>
                  <a:pt x="173736" y="111865"/>
                </a:lnTo>
                <a:lnTo>
                  <a:pt x="2678" y="112478"/>
                </a:lnTo>
                <a:close/>
              </a:path>
            </a:pathLst>
          </a:custGeom>
          <a:solidFill>
            <a:schemeClr val="accent6"/>
          </a:solidFill>
          <a:ln>
            <a:noFill/>
          </a:ln>
        </p:spPr>
      </p:sp>
      <p:sp>
        <p:nvSpPr>
          <p:cNvPr id="476" name="Google Shape;476;p43"/>
          <p:cNvSpPr txBox="1">
            <a:spLocks noGrp="1"/>
          </p:cNvSpPr>
          <p:nvPr>
            <p:ph type="title"/>
          </p:nvPr>
        </p:nvSpPr>
        <p:spPr>
          <a:xfrm>
            <a:off x="801503" y="803574"/>
            <a:ext cx="4240800" cy="688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Advantage</a:t>
            </a:r>
            <a:endParaRPr dirty="0"/>
          </a:p>
        </p:txBody>
      </p:sp>
      <p:grpSp>
        <p:nvGrpSpPr>
          <p:cNvPr id="477" name="Google Shape;477;p43"/>
          <p:cNvGrpSpPr/>
          <p:nvPr/>
        </p:nvGrpSpPr>
        <p:grpSpPr>
          <a:xfrm>
            <a:off x="5003375" y="3023525"/>
            <a:ext cx="1226100" cy="2119952"/>
            <a:chOff x="5003375" y="3023525"/>
            <a:chExt cx="1226100" cy="2119952"/>
          </a:xfrm>
        </p:grpSpPr>
        <p:sp>
          <p:nvSpPr>
            <p:cNvPr id="478" name="Google Shape;478;p43"/>
            <p:cNvSpPr/>
            <p:nvPr/>
          </p:nvSpPr>
          <p:spPr>
            <a:xfrm>
              <a:off x="5003375" y="4967678"/>
              <a:ext cx="1226100" cy="175800"/>
            </a:xfrm>
            <a:prstGeom prst="ellipse">
              <a:avLst/>
            </a:prstGeom>
            <a:solidFill>
              <a:srgbClr val="6E464B">
                <a:alpha val="5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9" name="Google Shape;479;p43"/>
            <p:cNvPicPr preferRelativeResize="0"/>
            <p:nvPr/>
          </p:nvPicPr>
          <p:blipFill>
            <a:blip r:embed="rId3">
              <a:alphaModFix/>
            </a:blip>
            <a:stretch>
              <a:fillRect/>
            </a:stretch>
          </p:blipFill>
          <p:spPr>
            <a:xfrm>
              <a:off x="5242473" y="3023525"/>
              <a:ext cx="748008" cy="2060093"/>
            </a:xfrm>
            <a:prstGeom prst="rect">
              <a:avLst/>
            </a:prstGeom>
            <a:noFill/>
            <a:ln>
              <a:noFill/>
            </a:ln>
          </p:spPr>
        </p:pic>
      </p:grpSp>
      <p:sp>
        <p:nvSpPr>
          <p:cNvPr id="480" name="Google Shape;480;p43"/>
          <p:cNvSpPr/>
          <p:nvPr/>
        </p:nvSpPr>
        <p:spPr>
          <a:xfrm>
            <a:off x="5990463" y="1159864"/>
            <a:ext cx="585017" cy="211319"/>
          </a:xfrm>
          <a:custGeom>
            <a:avLst/>
            <a:gdLst/>
            <a:ahLst/>
            <a:cxnLst/>
            <a:rect l="l" t="t" r="r" b="b"/>
            <a:pathLst>
              <a:path w="8009" h="2893" extrusionOk="0">
                <a:moveTo>
                  <a:pt x="3684" y="1"/>
                </a:moveTo>
                <a:cubicBezTo>
                  <a:pt x="3484" y="1"/>
                  <a:pt x="3353" y="139"/>
                  <a:pt x="3356" y="508"/>
                </a:cubicBezTo>
                <a:cubicBezTo>
                  <a:pt x="3363" y="1248"/>
                  <a:pt x="3393" y="1535"/>
                  <a:pt x="3421" y="1638"/>
                </a:cubicBezTo>
                <a:lnTo>
                  <a:pt x="3421" y="1638"/>
                </a:lnTo>
                <a:cubicBezTo>
                  <a:pt x="3220" y="1573"/>
                  <a:pt x="2501" y="1359"/>
                  <a:pt x="1763" y="1359"/>
                </a:cubicBezTo>
                <a:cubicBezTo>
                  <a:pt x="1033" y="1359"/>
                  <a:pt x="285" y="1568"/>
                  <a:pt x="0" y="2338"/>
                </a:cubicBezTo>
                <a:lnTo>
                  <a:pt x="8008" y="2892"/>
                </a:lnTo>
                <a:cubicBezTo>
                  <a:pt x="8008" y="2892"/>
                  <a:pt x="6552" y="969"/>
                  <a:pt x="5844" y="969"/>
                </a:cubicBezTo>
                <a:cubicBezTo>
                  <a:pt x="5693" y="969"/>
                  <a:pt x="5576" y="1056"/>
                  <a:pt x="5515" y="1266"/>
                </a:cubicBezTo>
                <a:cubicBezTo>
                  <a:pt x="5515" y="1266"/>
                  <a:pt x="4288" y="1"/>
                  <a:pt x="3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43"/>
          <p:cNvPicPr preferRelativeResize="0"/>
          <p:nvPr/>
        </p:nvPicPr>
        <p:blipFill>
          <a:blip r:embed="rId4">
            <a:alphaModFix/>
          </a:blip>
          <a:stretch>
            <a:fillRect/>
          </a:stretch>
        </p:blipFill>
        <p:spPr>
          <a:xfrm flipH="1">
            <a:off x="-94500" y="2119750"/>
            <a:ext cx="2841451" cy="3425125"/>
          </a:xfrm>
          <a:prstGeom prst="rect">
            <a:avLst/>
          </a:prstGeom>
          <a:noFill/>
          <a:ln>
            <a:noFill/>
          </a:ln>
        </p:spPr>
      </p:pic>
      <p:sp>
        <p:nvSpPr>
          <p:cNvPr id="482" name="Google Shape;482;p43"/>
          <p:cNvSpPr txBox="1">
            <a:spLocks noGrp="1"/>
          </p:cNvSpPr>
          <p:nvPr>
            <p:ph type="subTitle" idx="1"/>
          </p:nvPr>
        </p:nvSpPr>
        <p:spPr>
          <a:xfrm>
            <a:off x="601334" y="1503963"/>
            <a:ext cx="4641139" cy="2385569"/>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IN" sz="2000" dirty="0"/>
              <a:t>T</a:t>
            </a:r>
            <a:r>
              <a:rPr lang="en" sz="2000" dirty="0"/>
              <a:t>his project has numerous future scope, mainly revolve around safety and accident prevention. </a:t>
            </a:r>
            <a:r>
              <a:rPr lang="en-IN" sz="2000" dirty="0"/>
              <a:t>T</a:t>
            </a:r>
            <a:r>
              <a:rPr lang="en" sz="2000" dirty="0"/>
              <a:t>his project is very easy to install, not much costly compared to other safety solutions, and responsive too.</a:t>
            </a:r>
            <a:endParaRPr sz="2000" dirty="0"/>
          </a:p>
        </p:txBody>
      </p:sp>
      <p:pic>
        <p:nvPicPr>
          <p:cNvPr id="2" name="Google Shape;481;p43">
            <a:extLst>
              <a:ext uri="{FF2B5EF4-FFF2-40B4-BE49-F238E27FC236}">
                <a16:creationId xmlns:a16="http://schemas.microsoft.com/office/drawing/2014/main" id="{547A3E28-44E5-4A51-19BB-F78AE841D837}"/>
              </a:ext>
            </a:extLst>
          </p:cNvPr>
          <p:cNvPicPr preferRelativeResize="0"/>
          <p:nvPr/>
        </p:nvPicPr>
        <p:blipFill>
          <a:blip r:embed="rId4">
            <a:alphaModFix/>
          </a:blip>
          <a:stretch>
            <a:fillRect/>
          </a:stretch>
        </p:blipFill>
        <p:spPr>
          <a:xfrm flipH="1">
            <a:off x="-94500" y="2176969"/>
            <a:ext cx="2841451" cy="3425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4"/>
          <p:cNvSpPr/>
          <p:nvPr/>
        </p:nvSpPr>
        <p:spPr>
          <a:xfrm>
            <a:off x="1638595" y="807615"/>
            <a:ext cx="4571704" cy="328714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txBody>
          <a:bodyPr/>
          <a:lstStyle/>
          <a:p>
            <a:endParaRPr lang="en-IN" dirty="0"/>
          </a:p>
        </p:txBody>
      </p:sp>
      <p:sp>
        <p:nvSpPr>
          <p:cNvPr id="768" name="Google Shape;768;p54"/>
          <p:cNvSpPr/>
          <p:nvPr/>
        </p:nvSpPr>
        <p:spPr>
          <a:xfrm flipH="1">
            <a:off x="2816727" y="1440150"/>
            <a:ext cx="1959300" cy="929700"/>
          </a:xfrm>
          <a:prstGeom prst="trapezoid">
            <a:avLst>
              <a:gd name="adj" fmla="val 61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4"/>
          <p:cNvSpPr txBox="1">
            <a:spLocks noGrp="1"/>
          </p:cNvSpPr>
          <p:nvPr>
            <p:ph type="title" idx="2"/>
          </p:nvPr>
        </p:nvSpPr>
        <p:spPr>
          <a:xfrm flipH="1">
            <a:off x="1727476" y="2451186"/>
            <a:ext cx="4482823" cy="678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Application</a:t>
            </a:r>
            <a:endParaRPr dirty="0"/>
          </a:p>
        </p:txBody>
      </p:sp>
      <p:sp>
        <p:nvSpPr>
          <p:cNvPr id="770" name="Google Shape;770;p54"/>
          <p:cNvSpPr txBox="1">
            <a:spLocks noGrp="1"/>
          </p:cNvSpPr>
          <p:nvPr>
            <p:ph type="title"/>
          </p:nvPr>
        </p:nvSpPr>
        <p:spPr>
          <a:xfrm>
            <a:off x="3040077" y="1471600"/>
            <a:ext cx="1512600" cy="86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10</a:t>
            </a:r>
            <a:endParaRPr dirty="0"/>
          </a:p>
        </p:txBody>
      </p:sp>
      <p:grpSp>
        <p:nvGrpSpPr>
          <p:cNvPr id="2" name="Google Shape;399;p38">
            <a:extLst>
              <a:ext uri="{FF2B5EF4-FFF2-40B4-BE49-F238E27FC236}">
                <a16:creationId xmlns:a16="http://schemas.microsoft.com/office/drawing/2014/main" id="{C54E9539-C0E8-F5B2-E1B3-417FEF86E7B9}"/>
              </a:ext>
            </a:extLst>
          </p:cNvPr>
          <p:cNvGrpSpPr/>
          <p:nvPr/>
        </p:nvGrpSpPr>
        <p:grpSpPr>
          <a:xfrm>
            <a:off x="5690680" y="2040309"/>
            <a:ext cx="1814725" cy="3287141"/>
            <a:chOff x="7184800" y="2343300"/>
            <a:chExt cx="1421250" cy="2669825"/>
          </a:xfrm>
        </p:grpSpPr>
        <p:sp>
          <p:nvSpPr>
            <p:cNvPr id="3" name="Google Shape;400;p38">
              <a:extLst>
                <a:ext uri="{FF2B5EF4-FFF2-40B4-BE49-F238E27FC236}">
                  <a16:creationId xmlns:a16="http://schemas.microsoft.com/office/drawing/2014/main" id="{8E20E531-1B93-7249-CB11-4CFEB051331A}"/>
                </a:ext>
              </a:extLst>
            </p:cNvPr>
            <p:cNvSpPr/>
            <p:nvPr/>
          </p:nvSpPr>
          <p:spPr>
            <a:xfrm>
              <a:off x="7328350" y="4829825"/>
              <a:ext cx="1277700" cy="183300"/>
            </a:xfrm>
            <a:prstGeom prst="ellipse">
              <a:avLst/>
            </a:prstGeom>
            <a:solidFill>
              <a:srgbClr val="6E464B">
                <a:alpha val="5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oogle Shape;401;p38">
              <a:extLst>
                <a:ext uri="{FF2B5EF4-FFF2-40B4-BE49-F238E27FC236}">
                  <a16:creationId xmlns:a16="http://schemas.microsoft.com/office/drawing/2014/main" id="{E7118C49-7D8B-D5CD-F84F-3F87323432A9}"/>
                </a:ext>
              </a:extLst>
            </p:cNvPr>
            <p:cNvPicPr preferRelativeResize="0"/>
            <p:nvPr/>
          </p:nvPicPr>
          <p:blipFill>
            <a:blip r:embed="rId3">
              <a:alphaModFix/>
            </a:blip>
            <a:stretch>
              <a:fillRect/>
            </a:stretch>
          </p:blipFill>
          <p:spPr>
            <a:xfrm>
              <a:off x="7184800" y="2343300"/>
              <a:ext cx="1306874" cy="2611127"/>
            </a:xfrm>
            <a:prstGeom prst="rect">
              <a:avLst/>
            </a:prstGeom>
            <a:noFill/>
            <a:ln>
              <a:noFill/>
            </a:ln>
          </p:spPr>
        </p:pic>
      </p:grpSp>
      <p:pic>
        <p:nvPicPr>
          <p:cNvPr id="5" name="Picture 2" descr="Download Signs Road Railway Crossing Royalty-Free Vector Graphic - Pixabay">
            <a:extLst>
              <a:ext uri="{FF2B5EF4-FFF2-40B4-BE49-F238E27FC236}">
                <a16:creationId xmlns:a16="http://schemas.microsoft.com/office/drawing/2014/main" id="{43E34D07-5877-F503-58C8-BE011513EA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115" y="5469155"/>
            <a:ext cx="1999190" cy="17553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 name="Picture 8" descr="Train Station Images - Free Download on Freepik">
            <a:extLst>
              <a:ext uri="{FF2B5EF4-FFF2-40B4-BE49-F238E27FC236}">
                <a16:creationId xmlns:a16="http://schemas.microsoft.com/office/drawing/2014/main" id="{245820A5-A133-F10A-2353-B9517D589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727" y="5469155"/>
            <a:ext cx="2643452" cy="158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 name="Picture 10" descr="Download Graphic Road Pedestrian Crossing Royalty-Free Vector Graphic -  Pixabay">
            <a:extLst>
              <a:ext uri="{FF2B5EF4-FFF2-40B4-BE49-F238E27FC236}">
                <a16:creationId xmlns:a16="http://schemas.microsoft.com/office/drawing/2014/main" id="{471728B7-3BE1-574C-F680-EBC1742CB3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2351" y="5682234"/>
            <a:ext cx="3276600" cy="16383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829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8797-E5FD-B410-F5CA-90D828771E98}"/>
              </a:ext>
            </a:extLst>
          </p:cNvPr>
          <p:cNvSpPr>
            <a:spLocks noGrp="1"/>
          </p:cNvSpPr>
          <p:nvPr>
            <p:ph type="title"/>
          </p:nvPr>
        </p:nvSpPr>
        <p:spPr>
          <a:xfrm>
            <a:off x="1358113" y="762000"/>
            <a:ext cx="6427773" cy="1904999"/>
          </a:xfrm>
        </p:spPr>
        <p:txBody>
          <a:bodyPr/>
          <a:lstStyle/>
          <a:p>
            <a:r>
              <a:rPr lang="en-IN" sz="2800" dirty="0"/>
              <a:t>Here, are some applications,</a:t>
            </a:r>
            <a:br>
              <a:rPr lang="en-IN" sz="2800" dirty="0"/>
            </a:br>
            <a:r>
              <a:rPr lang="en-IN" sz="2800" dirty="0"/>
              <a:t>1) Railway crossing</a:t>
            </a:r>
            <a:br>
              <a:rPr lang="en-IN" sz="2800" dirty="0"/>
            </a:br>
            <a:r>
              <a:rPr lang="en-IN" sz="2800" dirty="0"/>
              <a:t>2) Railway platform</a:t>
            </a:r>
            <a:br>
              <a:rPr lang="en-IN" sz="2800" dirty="0"/>
            </a:br>
            <a:r>
              <a:rPr lang="en-IN" sz="2800" dirty="0"/>
              <a:t>3) Road crossing</a:t>
            </a:r>
          </a:p>
        </p:txBody>
      </p:sp>
      <p:pic>
        <p:nvPicPr>
          <p:cNvPr id="1026" name="Picture 2" descr="Download Signs Road Railway Crossing Royalty-Free Vector Graphic - Pixabay">
            <a:extLst>
              <a:ext uri="{FF2B5EF4-FFF2-40B4-BE49-F238E27FC236}">
                <a16:creationId xmlns:a16="http://schemas.microsoft.com/office/drawing/2014/main" id="{BD74F34A-7D45-ACD8-CCDA-439DB0F54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4" y="3000700"/>
            <a:ext cx="1999190" cy="17553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32" name="Picture 8" descr="Train Station Images - Free Download on Freepik">
            <a:extLst>
              <a:ext uri="{FF2B5EF4-FFF2-40B4-BE49-F238E27FC236}">
                <a16:creationId xmlns:a16="http://schemas.microsoft.com/office/drawing/2014/main" id="{B1137E04-85E2-FA64-1BA5-0B2D0A931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726" y="3085357"/>
            <a:ext cx="2643452" cy="158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34" name="Picture 10" descr="Download Graphic Road Pedestrian Crossing Royalty-Free Vector Graphic -  Pixabay">
            <a:extLst>
              <a:ext uri="{FF2B5EF4-FFF2-40B4-BE49-F238E27FC236}">
                <a16:creationId xmlns:a16="http://schemas.microsoft.com/office/drawing/2014/main" id="{3BC29E8C-F477-16D4-0D30-C37FBF345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0" y="3298436"/>
            <a:ext cx="3276600" cy="16383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0369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p:nvPr/>
        </p:nvSpPr>
        <p:spPr>
          <a:xfrm flipH="1">
            <a:off x="1285568" y="590575"/>
            <a:ext cx="6572869" cy="313687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sp>
      <p:sp>
        <p:nvSpPr>
          <p:cNvPr id="521" name="Google Shape;521;p47"/>
          <p:cNvSpPr txBox="1">
            <a:spLocks noGrp="1"/>
          </p:cNvSpPr>
          <p:nvPr>
            <p:ph type="title"/>
          </p:nvPr>
        </p:nvSpPr>
        <p:spPr>
          <a:xfrm>
            <a:off x="1593188" y="868875"/>
            <a:ext cx="5957700" cy="258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Conclusion</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p:nvPr/>
        </p:nvSpPr>
        <p:spPr>
          <a:xfrm flipH="1">
            <a:off x="1285568" y="590575"/>
            <a:ext cx="6572869" cy="313687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sp>
      <p:sp>
        <p:nvSpPr>
          <p:cNvPr id="521" name="Google Shape;521;p47"/>
          <p:cNvSpPr txBox="1">
            <a:spLocks noGrp="1"/>
          </p:cNvSpPr>
          <p:nvPr>
            <p:ph type="title"/>
          </p:nvPr>
        </p:nvSpPr>
        <p:spPr>
          <a:xfrm>
            <a:off x="1516277" y="939667"/>
            <a:ext cx="6111445" cy="2580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 dirty="0">
                <a:solidFill>
                  <a:schemeClr val="lt2"/>
                </a:solidFill>
              </a:rPr>
              <a:t>This project can mainly be implimanted at railway station as they are densely crowded. A simple yet efficient safety system can enchance safety.  extremely thankful to Eletronics and telecommunication Dept. of D.B.A.T University for providing us oppurnity to present innovative ideas</a:t>
            </a:r>
            <a:endParaRPr sz="2000" dirty="0"/>
          </a:p>
        </p:txBody>
      </p:sp>
      <p:sp>
        <p:nvSpPr>
          <p:cNvPr id="3" name="TextBox 2">
            <a:extLst>
              <a:ext uri="{FF2B5EF4-FFF2-40B4-BE49-F238E27FC236}">
                <a16:creationId xmlns:a16="http://schemas.microsoft.com/office/drawing/2014/main" id="{E9A03AB0-A938-BA84-DBB4-9E8B909551D0}"/>
              </a:ext>
            </a:extLst>
          </p:cNvPr>
          <p:cNvSpPr txBox="1"/>
          <p:nvPr/>
        </p:nvSpPr>
        <p:spPr>
          <a:xfrm>
            <a:off x="1409394" y="939667"/>
            <a:ext cx="4905312" cy="400110"/>
          </a:xfrm>
          <a:prstGeom prst="rect">
            <a:avLst/>
          </a:prstGeom>
          <a:noFill/>
        </p:spPr>
        <p:txBody>
          <a:bodyPr wrap="square">
            <a:spAutoFit/>
          </a:bodyPr>
          <a:lstStyle/>
          <a:p>
            <a:r>
              <a:rPr lang="en" sz="2000" dirty="0">
                <a:solidFill>
                  <a:schemeClr val="tx1">
                    <a:lumMod val="10000"/>
                  </a:schemeClr>
                </a:solidFill>
                <a:latin typeface="Righteous" panose="020B0604020202020204" charset="0"/>
              </a:rPr>
              <a:t>Conclusion</a:t>
            </a:r>
            <a:endParaRPr lang="en-IN" sz="2000" dirty="0">
              <a:solidFill>
                <a:schemeClr val="tx1">
                  <a:lumMod val="10000"/>
                </a:schemeClr>
              </a:solidFill>
              <a:latin typeface="Righteous" panose="020B0604020202020204" charset="0"/>
            </a:endParaRPr>
          </a:p>
        </p:txBody>
      </p:sp>
    </p:spTree>
    <p:extLst>
      <p:ext uri="{BB962C8B-B14F-4D97-AF65-F5344CB8AC3E}">
        <p14:creationId xmlns:p14="http://schemas.microsoft.com/office/powerpoint/2010/main" val="3914562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p:nvPr/>
        </p:nvSpPr>
        <p:spPr>
          <a:xfrm flipH="1">
            <a:off x="1285568" y="590575"/>
            <a:ext cx="6572869" cy="313687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sp>
      <p:sp>
        <p:nvSpPr>
          <p:cNvPr id="521" name="Google Shape;521;p47"/>
          <p:cNvSpPr txBox="1">
            <a:spLocks noGrp="1"/>
          </p:cNvSpPr>
          <p:nvPr>
            <p:ph type="title"/>
          </p:nvPr>
        </p:nvSpPr>
        <p:spPr>
          <a:xfrm>
            <a:off x="1516277" y="939667"/>
            <a:ext cx="6111445" cy="2580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400" dirty="0"/>
              <a:t>[</a:t>
            </a:r>
            <a:r>
              <a:rPr lang="en-US" sz="1400"/>
              <a:t>1] Code </a:t>
            </a:r>
            <a:r>
              <a:rPr lang="en-US" sz="1400" dirty="0"/>
              <a:t>of practice for train lighting maintenance on prevention of Crack detection system for railway track using Ultrasonic and PIR </a:t>
            </a:r>
            <a:br>
              <a:rPr lang="en-US" sz="1400" dirty="0"/>
            </a:br>
            <a:r>
              <a:rPr lang="en-US" sz="1400" dirty="0"/>
              <a:t>[</a:t>
            </a:r>
            <a:r>
              <a:rPr lang="en-US" sz="1400"/>
              <a:t>2] Sensor</a:t>
            </a:r>
            <a:r>
              <a:rPr lang="en-US" sz="1400" dirty="0"/>
              <a:t>, Prof. </a:t>
            </a:r>
            <a:r>
              <a:rPr lang="en-US" sz="1400" dirty="0" err="1"/>
              <a:t>P.Navaraja</a:t>
            </a:r>
            <a:r>
              <a:rPr lang="en-US" sz="1400" dirty="0"/>
              <a:t>, Volume 05, 2014.</a:t>
            </a:r>
            <a:br>
              <a:rPr lang="en-US" sz="1400" dirty="0"/>
            </a:br>
            <a:r>
              <a:rPr lang="en-US" sz="1400" dirty="0"/>
              <a:t>[3] Dhiraj Sinha, Farhan </a:t>
            </a:r>
            <a:r>
              <a:rPr lang="en-US" sz="1400" dirty="0" err="1"/>
              <a:t>Feroz</a:t>
            </a:r>
            <a:r>
              <a:rPr lang="en-US" sz="1400" dirty="0"/>
              <a:t>. “Obstacle Detection on Railway Tracks Using Vibration Sensors and Signal Filtering Using </a:t>
            </a:r>
            <a:br>
              <a:rPr lang="en-US" sz="1400" dirty="0"/>
            </a:br>
            <a:r>
              <a:rPr lang="en-US" sz="1400" dirty="0"/>
              <a:t>[4] Bayesian Analysis,” IEEE Sensors Journal Vol. 16, Issue. 3, Feb.1, 2006</a:t>
            </a:r>
            <a:br>
              <a:rPr lang="en-US" sz="1400" dirty="0"/>
            </a:br>
            <a:r>
              <a:rPr lang="en-US" sz="1400" dirty="0"/>
              <a:t>[5] Krishna, </a:t>
            </a:r>
            <a:r>
              <a:rPr lang="en-US" sz="1400" dirty="0" err="1"/>
              <a:t>ShashiYadav</a:t>
            </a:r>
            <a:r>
              <a:rPr lang="en-US" sz="1400" dirty="0"/>
              <a:t> and Nidhi, “Automatic Railway Gate </a:t>
            </a:r>
            <a:br>
              <a:rPr lang="en-US" sz="1400" dirty="0"/>
            </a:br>
            <a:endParaRPr lang="en-US" sz="1400" dirty="0"/>
          </a:p>
        </p:txBody>
      </p:sp>
      <p:sp>
        <p:nvSpPr>
          <p:cNvPr id="3" name="TextBox 2">
            <a:extLst>
              <a:ext uri="{FF2B5EF4-FFF2-40B4-BE49-F238E27FC236}">
                <a16:creationId xmlns:a16="http://schemas.microsoft.com/office/drawing/2014/main" id="{E9A03AB0-A938-BA84-DBB4-9E8B909551D0}"/>
              </a:ext>
            </a:extLst>
          </p:cNvPr>
          <p:cNvSpPr txBox="1"/>
          <p:nvPr/>
        </p:nvSpPr>
        <p:spPr>
          <a:xfrm>
            <a:off x="1409394" y="939667"/>
            <a:ext cx="4905312" cy="400110"/>
          </a:xfrm>
          <a:prstGeom prst="rect">
            <a:avLst/>
          </a:prstGeom>
          <a:noFill/>
        </p:spPr>
        <p:txBody>
          <a:bodyPr wrap="square">
            <a:spAutoFit/>
          </a:bodyPr>
          <a:lstStyle/>
          <a:p>
            <a:r>
              <a:rPr lang="en" sz="2000" dirty="0">
                <a:solidFill>
                  <a:schemeClr val="tx1">
                    <a:lumMod val="10000"/>
                  </a:schemeClr>
                </a:solidFill>
                <a:latin typeface="Righteous" panose="020B0604020202020204" charset="0"/>
              </a:rPr>
              <a:t>References</a:t>
            </a:r>
            <a:endParaRPr lang="en-IN" sz="2000" dirty="0">
              <a:solidFill>
                <a:schemeClr val="tx1">
                  <a:lumMod val="10000"/>
                </a:schemeClr>
              </a:solidFill>
              <a:latin typeface="Righteous" panose="020B0604020202020204" charset="0"/>
            </a:endParaRPr>
          </a:p>
        </p:txBody>
      </p:sp>
    </p:spTree>
    <p:extLst>
      <p:ext uri="{BB962C8B-B14F-4D97-AF65-F5344CB8AC3E}">
        <p14:creationId xmlns:p14="http://schemas.microsoft.com/office/powerpoint/2010/main" val="3820617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9"/>
          <p:cNvSpPr txBox="1">
            <a:spLocks noGrp="1"/>
          </p:cNvSpPr>
          <p:nvPr>
            <p:ph type="title"/>
          </p:nvPr>
        </p:nvSpPr>
        <p:spPr>
          <a:xfrm>
            <a:off x="748537" y="590575"/>
            <a:ext cx="7647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t>CONTENT</a:t>
            </a:r>
          </a:p>
        </p:txBody>
      </p:sp>
      <p:sp>
        <p:nvSpPr>
          <p:cNvPr id="411" name="Google Shape;411;p39"/>
          <p:cNvSpPr txBox="1"/>
          <p:nvPr/>
        </p:nvSpPr>
        <p:spPr>
          <a:xfrm>
            <a:off x="759064" y="1067509"/>
            <a:ext cx="1910979" cy="245185"/>
          </a:xfrm>
          <a:prstGeom prst="rect">
            <a:avLst/>
          </a:prstGeom>
          <a:noFill/>
          <a:ln>
            <a:noFill/>
          </a:ln>
        </p:spPr>
        <p:txBody>
          <a:bodyPr spcFirstLastPara="1" wrap="square" lIns="0" tIns="0" rIns="0" bIns="0" anchor="t" anchorCtr="0">
            <a:no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Introduction</a:t>
            </a:r>
          </a:p>
          <a:p>
            <a:pPr marL="285750" lvl="0" indent="-285750" rtl="0">
              <a:spcBef>
                <a:spcPts val="0"/>
              </a:spcBef>
              <a:spcAft>
                <a:spcPts val="0"/>
              </a:spcAft>
              <a:buFont typeface="Wingdings" panose="05000000000000000000" pitchFamily="2" charset="2"/>
              <a:buChar char="q"/>
            </a:pPr>
            <a:endParaRPr lang="en-US" sz="1800" b="1" dirty="0">
              <a:solidFill>
                <a:schemeClr val="accent3"/>
              </a:solidFill>
              <a:latin typeface="Baloo Tammudu 2"/>
              <a:ea typeface="Baloo Tammudu 2"/>
              <a:cs typeface="Baloo Tammudu 2"/>
              <a:sym typeface="Baloo Tammudu 2"/>
            </a:endParaRPr>
          </a:p>
          <a:p>
            <a:pPr marL="285750" lvl="0" indent="-285750" rtl="0">
              <a:spcBef>
                <a:spcPts val="0"/>
              </a:spcBef>
              <a:spcAft>
                <a:spcPts val="0"/>
              </a:spcAft>
              <a:buFont typeface="Wingdings" panose="05000000000000000000" pitchFamily="2" charset="2"/>
              <a:buChar char="q"/>
            </a:pPr>
            <a:endParaRPr lang="en-US" sz="1800" b="1" dirty="0">
              <a:solidFill>
                <a:schemeClr val="accent3"/>
              </a:solidFill>
              <a:latin typeface="Baloo Tammudu 2"/>
              <a:ea typeface="Baloo Tammudu 2"/>
              <a:cs typeface="Baloo Tammudu 2"/>
              <a:sym typeface="Baloo Tammudu 2"/>
            </a:endParaRPr>
          </a:p>
          <a:p>
            <a:pPr marL="285750" lvl="0" indent="-285750" rtl="0">
              <a:spcBef>
                <a:spcPts val="0"/>
              </a:spcBef>
              <a:spcAft>
                <a:spcPts val="0"/>
              </a:spcAft>
              <a:buFont typeface="Wingdings" panose="05000000000000000000" pitchFamily="2" charset="2"/>
              <a:buChar char="q"/>
            </a:pPr>
            <a:endParaRPr lang="en-US" sz="1800" b="1" dirty="0">
              <a:solidFill>
                <a:schemeClr val="accent3"/>
              </a:solidFill>
              <a:latin typeface="Baloo Tammudu 2"/>
              <a:ea typeface="Baloo Tammudu 2"/>
              <a:cs typeface="Baloo Tammudu 2"/>
              <a:sym typeface="Baloo Tammudu 2"/>
            </a:endParaRPr>
          </a:p>
          <a:p>
            <a:pPr marL="285750" lvl="0" indent="-285750" rtl="0">
              <a:spcBef>
                <a:spcPts val="0"/>
              </a:spcBef>
              <a:spcAft>
                <a:spcPts val="0"/>
              </a:spcAft>
              <a:buFont typeface="Wingdings" panose="05000000000000000000" pitchFamily="2" charset="2"/>
              <a:buChar char="q"/>
            </a:pPr>
            <a:endParaRPr lang="en-IN" sz="1800" b="1" dirty="0">
              <a:solidFill>
                <a:schemeClr val="accent3"/>
              </a:solidFill>
              <a:latin typeface="Baloo Tammudu 2"/>
              <a:ea typeface="Baloo Tammudu 2"/>
              <a:cs typeface="Baloo Tammudu 2"/>
              <a:sym typeface="Baloo Tammudu 2"/>
            </a:endParaRPr>
          </a:p>
        </p:txBody>
      </p:sp>
      <p:sp>
        <p:nvSpPr>
          <p:cNvPr id="9" name="TextBox 8">
            <a:extLst>
              <a:ext uri="{FF2B5EF4-FFF2-40B4-BE49-F238E27FC236}">
                <a16:creationId xmlns:a16="http://schemas.microsoft.com/office/drawing/2014/main" id="{2ECC317E-0198-672A-3CB6-73BD9EA0C22E}"/>
              </a:ext>
            </a:extLst>
          </p:cNvPr>
          <p:cNvSpPr txBox="1"/>
          <p:nvPr/>
        </p:nvSpPr>
        <p:spPr>
          <a:xfrm>
            <a:off x="663742" y="1273458"/>
            <a:ext cx="1861621"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Components</a:t>
            </a:r>
          </a:p>
        </p:txBody>
      </p:sp>
      <p:sp>
        <p:nvSpPr>
          <p:cNvPr id="11" name="TextBox 10">
            <a:extLst>
              <a:ext uri="{FF2B5EF4-FFF2-40B4-BE49-F238E27FC236}">
                <a16:creationId xmlns:a16="http://schemas.microsoft.com/office/drawing/2014/main" id="{9C8CA451-6A09-3833-34EF-EE65EC622D3C}"/>
              </a:ext>
            </a:extLst>
          </p:cNvPr>
          <p:cNvSpPr txBox="1"/>
          <p:nvPr/>
        </p:nvSpPr>
        <p:spPr>
          <a:xfrm>
            <a:off x="663742" y="1560075"/>
            <a:ext cx="5094092"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Block Diagram</a:t>
            </a:r>
          </a:p>
        </p:txBody>
      </p:sp>
      <p:sp>
        <p:nvSpPr>
          <p:cNvPr id="13" name="TextBox 12">
            <a:extLst>
              <a:ext uri="{FF2B5EF4-FFF2-40B4-BE49-F238E27FC236}">
                <a16:creationId xmlns:a16="http://schemas.microsoft.com/office/drawing/2014/main" id="{F6ECA6FE-CD34-C834-CEF8-00820E42450B}"/>
              </a:ext>
            </a:extLst>
          </p:cNvPr>
          <p:cNvSpPr txBox="1"/>
          <p:nvPr/>
        </p:nvSpPr>
        <p:spPr>
          <a:xfrm>
            <a:off x="669642" y="1863241"/>
            <a:ext cx="5094092"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Circuit diagram</a:t>
            </a:r>
          </a:p>
        </p:txBody>
      </p:sp>
      <p:sp>
        <p:nvSpPr>
          <p:cNvPr id="3" name="TextBox 2">
            <a:extLst>
              <a:ext uri="{FF2B5EF4-FFF2-40B4-BE49-F238E27FC236}">
                <a16:creationId xmlns:a16="http://schemas.microsoft.com/office/drawing/2014/main" id="{B1EAEC09-E480-94F2-C361-858E197DDD4B}"/>
              </a:ext>
            </a:extLst>
          </p:cNvPr>
          <p:cNvSpPr txBox="1"/>
          <p:nvPr/>
        </p:nvSpPr>
        <p:spPr>
          <a:xfrm>
            <a:off x="671393" y="2152908"/>
            <a:ext cx="1998650"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Arduino Uno</a:t>
            </a:r>
          </a:p>
        </p:txBody>
      </p:sp>
      <p:sp>
        <p:nvSpPr>
          <p:cNvPr id="5" name="TextBox 4">
            <a:extLst>
              <a:ext uri="{FF2B5EF4-FFF2-40B4-BE49-F238E27FC236}">
                <a16:creationId xmlns:a16="http://schemas.microsoft.com/office/drawing/2014/main" id="{A1B8C144-B215-718B-D115-0432CE99B5F4}"/>
              </a:ext>
            </a:extLst>
          </p:cNvPr>
          <p:cNvSpPr txBox="1"/>
          <p:nvPr/>
        </p:nvSpPr>
        <p:spPr>
          <a:xfrm>
            <a:off x="671393" y="2437250"/>
            <a:ext cx="2439319"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Ultrasonic Sensor</a:t>
            </a:r>
          </a:p>
        </p:txBody>
      </p:sp>
      <p:sp>
        <p:nvSpPr>
          <p:cNvPr id="8" name="TextBox 7">
            <a:extLst>
              <a:ext uri="{FF2B5EF4-FFF2-40B4-BE49-F238E27FC236}">
                <a16:creationId xmlns:a16="http://schemas.microsoft.com/office/drawing/2014/main" id="{12946382-000C-5AC7-219B-72849851C8FE}"/>
              </a:ext>
            </a:extLst>
          </p:cNvPr>
          <p:cNvSpPr txBox="1"/>
          <p:nvPr/>
        </p:nvSpPr>
        <p:spPr>
          <a:xfrm>
            <a:off x="671393" y="2702999"/>
            <a:ext cx="1861621"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Servo Motor</a:t>
            </a:r>
          </a:p>
        </p:txBody>
      </p:sp>
      <p:sp>
        <p:nvSpPr>
          <p:cNvPr id="12" name="TextBox 11">
            <a:extLst>
              <a:ext uri="{FF2B5EF4-FFF2-40B4-BE49-F238E27FC236}">
                <a16:creationId xmlns:a16="http://schemas.microsoft.com/office/drawing/2014/main" id="{B52EAF8E-8FC6-F407-32AD-1582F0FD1168}"/>
              </a:ext>
            </a:extLst>
          </p:cNvPr>
          <p:cNvSpPr txBox="1"/>
          <p:nvPr/>
        </p:nvSpPr>
        <p:spPr>
          <a:xfrm>
            <a:off x="671393" y="2995176"/>
            <a:ext cx="5099992"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Working</a:t>
            </a:r>
            <a:endParaRPr lang="en-US" sz="1400" b="1" dirty="0">
              <a:solidFill>
                <a:schemeClr val="accent3"/>
              </a:solidFill>
              <a:latin typeface="Baloo Tammudu 2"/>
              <a:ea typeface="Baloo Tammudu 2"/>
              <a:cs typeface="Baloo Tammudu 2"/>
              <a:sym typeface="Baloo Tammudu 2"/>
            </a:endParaRPr>
          </a:p>
        </p:txBody>
      </p:sp>
      <p:sp>
        <p:nvSpPr>
          <p:cNvPr id="15" name="TextBox 14">
            <a:extLst>
              <a:ext uri="{FF2B5EF4-FFF2-40B4-BE49-F238E27FC236}">
                <a16:creationId xmlns:a16="http://schemas.microsoft.com/office/drawing/2014/main" id="{3AD99C88-FB47-36C0-C5EE-1146BDE0EEDB}"/>
              </a:ext>
            </a:extLst>
          </p:cNvPr>
          <p:cNvSpPr txBox="1"/>
          <p:nvPr/>
        </p:nvSpPr>
        <p:spPr>
          <a:xfrm>
            <a:off x="663742" y="3284843"/>
            <a:ext cx="5099992"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Advantages</a:t>
            </a:r>
          </a:p>
        </p:txBody>
      </p:sp>
      <p:sp>
        <p:nvSpPr>
          <p:cNvPr id="17" name="TextBox 16">
            <a:extLst>
              <a:ext uri="{FF2B5EF4-FFF2-40B4-BE49-F238E27FC236}">
                <a16:creationId xmlns:a16="http://schemas.microsoft.com/office/drawing/2014/main" id="{0C162854-863C-0D77-5E84-BF108EC7EA38}"/>
              </a:ext>
            </a:extLst>
          </p:cNvPr>
          <p:cNvSpPr txBox="1"/>
          <p:nvPr/>
        </p:nvSpPr>
        <p:spPr>
          <a:xfrm>
            <a:off x="663742" y="3574047"/>
            <a:ext cx="5099992"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Application</a:t>
            </a:r>
            <a:endParaRPr lang="en-US" sz="1400" b="1" dirty="0">
              <a:solidFill>
                <a:schemeClr val="accent3"/>
              </a:solidFill>
              <a:latin typeface="Baloo Tammudu 2"/>
              <a:ea typeface="Baloo Tammudu 2"/>
              <a:cs typeface="Baloo Tammudu 2"/>
              <a:sym typeface="Baloo Tammudu 2"/>
            </a:endParaRPr>
          </a:p>
        </p:txBody>
      </p:sp>
      <p:sp>
        <p:nvSpPr>
          <p:cNvPr id="2" name="TextBox 1">
            <a:extLst>
              <a:ext uri="{FF2B5EF4-FFF2-40B4-BE49-F238E27FC236}">
                <a16:creationId xmlns:a16="http://schemas.microsoft.com/office/drawing/2014/main" id="{F70BB9F1-13FA-F582-F3D5-75AE71C749CC}"/>
              </a:ext>
            </a:extLst>
          </p:cNvPr>
          <p:cNvSpPr txBox="1"/>
          <p:nvPr/>
        </p:nvSpPr>
        <p:spPr>
          <a:xfrm>
            <a:off x="657842" y="3891325"/>
            <a:ext cx="5099992"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Conclusion</a:t>
            </a:r>
            <a:endParaRPr lang="en-US" sz="1400" b="1" dirty="0">
              <a:solidFill>
                <a:schemeClr val="accent3"/>
              </a:solidFill>
              <a:latin typeface="Baloo Tammudu 2"/>
              <a:ea typeface="Baloo Tammudu 2"/>
              <a:cs typeface="Baloo Tammudu 2"/>
              <a:sym typeface="Baloo Tammudu 2"/>
            </a:endParaRPr>
          </a:p>
        </p:txBody>
      </p:sp>
      <p:sp>
        <p:nvSpPr>
          <p:cNvPr id="4" name="TextBox 3">
            <a:extLst>
              <a:ext uri="{FF2B5EF4-FFF2-40B4-BE49-F238E27FC236}">
                <a16:creationId xmlns:a16="http://schemas.microsoft.com/office/drawing/2014/main" id="{DD24C7F0-C59C-B96A-C629-36990B023B46}"/>
              </a:ext>
            </a:extLst>
          </p:cNvPr>
          <p:cNvSpPr txBox="1"/>
          <p:nvPr/>
        </p:nvSpPr>
        <p:spPr>
          <a:xfrm>
            <a:off x="641781" y="4171561"/>
            <a:ext cx="5099992" cy="369332"/>
          </a:xfrm>
          <a:prstGeom prst="rect">
            <a:avLst/>
          </a:prstGeom>
          <a:noFill/>
        </p:spPr>
        <p:txBody>
          <a:bodyPr wrap="square">
            <a:spAutoFit/>
          </a:bodyPr>
          <a:lstStyle/>
          <a:p>
            <a:pPr marL="285750" lvl="0" indent="-285750" rtl="0">
              <a:spcBef>
                <a:spcPts val="0"/>
              </a:spcBef>
              <a:spcAft>
                <a:spcPts val="0"/>
              </a:spcAft>
              <a:buFont typeface="Wingdings" panose="05000000000000000000" pitchFamily="2" charset="2"/>
              <a:buChar char="q"/>
            </a:pPr>
            <a:r>
              <a:rPr lang="en-US" sz="1800" b="1" dirty="0">
                <a:solidFill>
                  <a:schemeClr val="accent3"/>
                </a:solidFill>
                <a:latin typeface="Baloo Tammudu 2"/>
                <a:ea typeface="Baloo Tammudu 2"/>
                <a:cs typeface="Baloo Tammudu 2"/>
                <a:sym typeface="Baloo Tammudu 2"/>
              </a:rPr>
              <a:t>References</a:t>
            </a:r>
            <a:endParaRPr lang="en-US" sz="1400" b="1" dirty="0">
              <a:solidFill>
                <a:schemeClr val="accent3"/>
              </a:solidFill>
              <a:latin typeface="Baloo Tammudu 2"/>
              <a:ea typeface="Baloo Tammudu 2"/>
              <a:cs typeface="Baloo Tammudu 2"/>
              <a:sym typeface="Baloo Tammudu 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p:nvPr/>
        </p:nvSpPr>
        <p:spPr>
          <a:xfrm>
            <a:off x="2753075" y="928150"/>
            <a:ext cx="4571704" cy="328714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sp>
      <p:sp>
        <p:nvSpPr>
          <p:cNvPr id="445" name="Google Shape;445;p41"/>
          <p:cNvSpPr/>
          <p:nvPr/>
        </p:nvSpPr>
        <p:spPr>
          <a:xfrm flipH="1">
            <a:off x="4059277" y="1440150"/>
            <a:ext cx="1959300" cy="929700"/>
          </a:xfrm>
          <a:prstGeom prst="trapezoid">
            <a:avLst>
              <a:gd name="adj" fmla="val 61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1"/>
          <p:cNvSpPr txBox="1">
            <a:spLocks noGrp="1"/>
          </p:cNvSpPr>
          <p:nvPr>
            <p:ph type="title"/>
          </p:nvPr>
        </p:nvSpPr>
        <p:spPr>
          <a:xfrm>
            <a:off x="4282627" y="1471600"/>
            <a:ext cx="1512600" cy="86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pic>
        <p:nvPicPr>
          <p:cNvPr id="3" name="Picture 2">
            <a:extLst>
              <a:ext uri="{FF2B5EF4-FFF2-40B4-BE49-F238E27FC236}">
                <a16:creationId xmlns:a16="http://schemas.microsoft.com/office/drawing/2014/main" id="{032F2231-6436-14EB-F4D0-254E69206908}"/>
              </a:ext>
            </a:extLst>
          </p:cNvPr>
          <p:cNvPicPr>
            <a:picLocks noChangeAspect="1"/>
          </p:cNvPicPr>
          <p:nvPr/>
        </p:nvPicPr>
        <p:blipFill>
          <a:blip r:embed="rId3"/>
          <a:stretch>
            <a:fillRect/>
          </a:stretch>
        </p:blipFill>
        <p:spPr>
          <a:xfrm>
            <a:off x="8288447" y="5549233"/>
            <a:ext cx="1229481" cy="828675"/>
          </a:xfrm>
          <a:prstGeom prst="rect">
            <a:avLst/>
          </a:prstGeom>
        </p:spPr>
      </p:pic>
      <p:sp>
        <p:nvSpPr>
          <p:cNvPr id="9" name="Title 2">
            <a:extLst>
              <a:ext uri="{FF2B5EF4-FFF2-40B4-BE49-F238E27FC236}">
                <a16:creationId xmlns:a16="http://schemas.microsoft.com/office/drawing/2014/main" id="{BF979537-57B9-AB10-6937-A1059601B1F3}"/>
              </a:ext>
            </a:extLst>
          </p:cNvPr>
          <p:cNvSpPr>
            <a:spLocks noGrp="1"/>
          </p:cNvSpPr>
          <p:nvPr>
            <p:ph type="title" idx="2"/>
          </p:nvPr>
        </p:nvSpPr>
        <p:spPr>
          <a:xfrm flipH="1">
            <a:off x="-2506894" y="179156"/>
            <a:ext cx="2009775" cy="8292643"/>
          </a:xfrm>
        </p:spPr>
        <p:txBody>
          <a:bodyPr/>
          <a:lstStyle/>
          <a:p>
            <a:pPr algn="l"/>
            <a:r>
              <a:rPr lang="en-US" sz="2400" dirty="0">
                <a:solidFill>
                  <a:schemeClr val="tx2">
                    <a:lumMod val="50000"/>
                  </a:schemeClr>
                </a:solidFill>
              </a:rPr>
              <a:t>Project is about, railway station platform safety and accident prevention. By engaging a rigid bridge like structure, we can effectively increase safety and reduce accidents. It will avoid crowd falling between track and train.</a:t>
            </a:r>
            <a:endParaRPr lang="en-IN" sz="2400" dirty="0">
              <a:solidFill>
                <a:schemeClr val="tx2">
                  <a:lumMod val="50000"/>
                </a:schemeClr>
              </a:solidFill>
            </a:endParaRPr>
          </a:p>
        </p:txBody>
      </p:sp>
      <p:sp>
        <p:nvSpPr>
          <p:cNvPr id="2" name="Google Shape;411;p39">
            <a:extLst>
              <a:ext uri="{FF2B5EF4-FFF2-40B4-BE49-F238E27FC236}">
                <a16:creationId xmlns:a16="http://schemas.microsoft.com/office/drawing/2014/main" id="{47EB88DE-F74F-9AD4-3AB3-2F0D5FF08255}"/>
              </a:ext>
            </a:extLst>
          </p:cNvPr>
          <p:cNvSpPr txBox="1"/>
          <p:nvPr/>
        </p:nvSpPr>
        <p:spPr>
          <a:xfrm>
            <a:off x="3500495" y="2634554"/>
            <a:ext cx="3076863" cy="494591"/>
          </a:xfrm>
          <a:prstGeom prst="rect">
            <a:avLst/>
          </a:prstGeom>
          <a:noFill/>
          <a:ln>
            <a:noFill/>
          </a:ln>
        </p:spPr>
        <p:txBody>
          <a:bodyPr spcFirstLastPara="1" wrap="square" lIns="0" tIns="0" rIns="0" bIns="0" anchor="t" anchorCtr="0">
            <a:noAutofit/>
          </a:bodyPr>
          <a:lstStyle/>
          <a:p>
            <a:pPr lvl="0" rtl="0">
              <a:spcBef>
                <a:spcPts val="0"/>
              </a:spcBef>
              <a:spcAft>
                <a:spcPts val="0"/>
              </a:spcAft>
            </a:pPr>
            <a:r>
              <a:rPr lang="en-US" sz="4000" b="1" dirty="0">
                <a:solidFill>
                  <a:schemeClr val="accent3"/>
                </a:solidFill>
                <a:latin typeface="Baloo Tammudu 2"/>
                <a:ea typeface="Baloo Tammudu 2"/>
                <a:cs typeface="Baloo Tammudu 2"/>
                <a:sym typeface="Baloo Tammudu 2"/>
              </a:rPr>
              <a:t>Introduction</a:t>
            </a:r>
          </a:p>
          <a:p>
            <a:pPr marL="285750" lvl="0" indent="-285750" rtl="0">
              <a:spcBef>
                <a:spcPts val="0"/>
              </a:spcBef>
              <a:spcAft>
                <a:spcPts val="0"/>
              </a:spcAft>
              <a:buFont typeface="Wingdings" panose="05000000000000000000" pitchFamily="2" charset="2"/>
              <a:buChar char="q"/>
            </a:pPr>
            <a:endParaRPr lang="en-US" sz="4000" b="1" dirty="0">
              <a:solidFill>
                <a:schemeClr val="accent3"/>
              </a:solidFill>
              <a:latin typeface="Baloo Tammudu 2"/>
              <a:ea typeface="Baloo Tammudu 2"/>
              <a:cs typeface="Baloo Tammudu 2"/>
              <a:sym typeface="Baloo Tammudu 2"/>
            </a:endParaRPr>
          </a:p>
          <a:p>
            <a:pPr marL="285750" lvl="0" indent="-285750" rtl="0">
              <a:spcBef>
                <a:spcPts val="0"/>
              </a:spcBef>
              <a:spcAft>
                <a:spcPts val="0"/>
              </a:spcAft>
              <a:buFont typeface="Wingdings" panose="05000000000000000000" pitchFamily="2" charset="2"/>
              <a:buChar char="q"/>
            </a:pPr>
            <a:endParaRPr lang="en-US" sz="4000" b="1" dirty="0">
              <a:solidFill>
                <a:schemeClr val="accent3"/>
              </a:solidFill>
              <a:latin typeface="Baloo Tammudu 2"/>
              <a:ea typeface="Baloo Tammudu 2"/>
              <a:cs typeface="Baloo Tammudu 2"/>
              <a:sym typeface="Baloo Tammudu 2"/>
            </a:endParaRPr>
          </a:p>
          <a:p>
            <a:pPr marL="285750" lvl="0" indent="-285750" rtl="0">
              <a:spcBef>
                <a:spcPts val="0"/>
              </a:spcBef>
              <a:spcAft>
                <a:spcPts val="0"/>
              </a:spcAft>
              <a:buFont typeface="Wingdings" panose="05000000000000000000" pitchFamily="2" charset="2"/>
              <a:buChar char="q"/>
            </a:pPr>
            <a:endParaRPr lang="en-US" sz="4000" b="1" dirty="0">
              <a:solidFill>
                <a:schemeClr val="accent3"/>
              </a:solidFill>
              <a:latin typeface="Baloo Tammudu 2"/>
              <a:ea typeface="Baloo Tammudu 2"/>
              <a:cs typeface="Baloo Tammudu 2"/>
              <a:sym typeface="Baloo Tammudu 2"/>
            </a:endParaRPr>
          </a:p>
          <a:p>
            <a:pPr marL="285750" lvl="0" indent="-285750" rtl="0">
              <a:spcBef>
                <a:spcPts val="0"/>
              </a:spcBef>
              <a:spcAft>
                <a:spcPts val="0"/>
              </a:spcAft>
              <a:buFont typeface="Wingdings" panose="05000000000000000000" pitchFamily="2" charset="2"/>
              <a:buChar char="q"/>
            </a:pPr>
            <a:endParaRPr lang="en-IN" sz="4000" b="1" dirty="0">
              <a:solidFill>
                <a:schemeClr val="accent3"/>
              </a:solidFill>
              <a:latin typeface="Baloo Tammudu 2"/>
              <a:ea typeface="Baloo Tammudu 2"/>
              <a:cs typeface="Baloo Tammudu 2"/>
              <a:sym typeface="Baloo Tammudu 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08B77B-0BE8-6591-6CF5-3D5B67027B51}"/>
              </a:ext>
            </a:extLst>
          </p:cNvPr>
          <p:cNvSpPr>
            <a:spLocks noGrp="1"/>
          </p:cNvSpPr>
          <p:nvPr>
            <p:ph type="title" idx="2"/>
          </p:nvPr>
        </p:nvSpPr>
        <p:spPr>
          <a:xfrm flipH="1">
            <a:off x="1861246" y="499648"/>
            <a:ext cx="5970146" cy="3263648"/>
          </a:xfrm>
        </p:spPr>
        <p:txBody>
          <a:bodyPr/>
          <a:lstStyle/>
          <a:p>
            <a:pPr algn="l"/>
            <a:r>
              <a:rPr lang="en-US" sz="2400" dirty="0">
                <a:solidFill>
                  <a:schemeClr val="tx2">
                    <a:lumMod val="50000"/>
                  </a:schemeClr>
                </a:solidFill>
              </a:rPr>
              <a:t>Project is about, railway station platform safety and accident prevention. By engaging a rigid bridge like structure, we can effectively increase safety and reduce accidents. It will avoid crowd falling between track and train.</a:t>
            </a:r>
            <a:endParaRPr lang="en-IN" sz="2400" dirty="0">
              <a:solidFill>
                <a:schemeClr val="tx2">
                  <a:lumMod val="50000"/>
                </a:schemeClr>
              </a:solidFill>
            </a:endParaRPr>
          </a:p>
        </p:txBody>
      </p:sp>
      <p:pic>
        <p:nvPicPr>
          <p:cNvPr id="14" name="Picture 13">
            <a:extLst>
              <a:ext uri="{FF2B5EF4-FFF2-40B4-BE49-F238E27FC236}">
                <a16:creationId xmlns:a16="http://schemas.microsoft.com/office/drawing/2014/main" id="{32BC3191-4E75-A13E-8FDF-3FEE3DE9F7B7}"/>
              </a:ext>
            </a:extLst>
          </p:cNvPr>
          <p:cNvPicPr>
            <a:picLocks noChangeAspect="1"/>
          </p:cNvPicPr>
          <p:nvPr/>
        </p:nvPicPr>
        <p:blipFill>
          <a:blip r:embed="rId2"/>
          <a:stretch>
            <a:fillRect/>
          </a:stretch>
        </p:blipFill>
        <p:spPr>
          <a:xfrm>
            <a:off x="5457825" y="2571750"/>
            <a:ext cx="3869603" cy="2608128"/>
          </a:xfrm>
          <a:prstGeom prst="rect">
            <a:avLst/>
          </a:prstGeom>
        </p:spPr>
      </p:pic>
      <p:sp>
        <p:nvSpPr>
          <p:cNvPr id="2" name="Google Shape;446;p41">
            <a:extLst>
              <a:ext uri="{FF2B5EF4-FFF2-40B4-BE49-F238E27FC236}">
                <a16:creationId xmlns:a16="http://schemas.microsoft.com/office/drawing/2014/main" id="{644AB793-50E1-41C8-22D0-38A062B09B3A}"/>
              </a:ext>
            </a:extLst>
          </p:cNvPr>
          <p:cNvSpPr txBox="1">
            <a:spLocks/>
          </p:cNvSpPr>
          <p:nvPr/>
        </p:nvSpPr>
        <p:spPr>
          <a:xfrm flipH="1">
            <a:off x="782450" y="256175"/>
            <a:ext cx="3655200" cy="678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Righteous"/>
              <a:buNone/>
              <a:defRPr sz="4000" b="0" i="0" u="none" strike="noStrike" cap="none">
                <a:solidFill>
                  <a:schemeClr val="accent3"/>
                </a:solidFill>
                <a:latin typeface="Righteous"/>
                <a:ea typeface="Righteous"/>
                <a:cs typeface="Righteous"/>
                <a:sym typeface="Righteous"/>
              </a:defRPr>
            </a:lvl1pPr>
            <a:lvl2pPr marR="0" lvl="1"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2pPr>
            <a:lvl3pPr marR="0" lvl="2"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3pPr>
            <a:lvl4pPr marR="0" lvl="3"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4pPr>
            <a:lvl5pPr marR="0" lvl="4"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5pPr>
            <a:lvl6pPr marR="0" lvl="5"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6pPr>
            <a:lvl7pPr marR="0" lvl="6"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7pPr>
            <a:lvl8pPr marR="0" lvl="7"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8pPr>
            <a:lvl9pPr marR="0" lvl="8"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9pPr>
          </a:lstStyle>
          <a:p>
            <a:r>
              <a:rPr lang="en-US" sz="2000" b="1" dirty="0">
                <a:solidFill>
                  <a:schemeClr val="accent6"/>
                </a:solidFill>
                <a:latin typeface="Baloo Tammudu 2"/>
                <a:ea typeface="Baloo Tammudu 2"/>
                <a:cs typeface="Baloo Tammudu 2"/>
                <a:sym typeface="Baloo Tammudu 2"/>
              </a:rPr>
              <a:t>About Project</a:t>
            </a:r>
            <a:br>
              <a:rPr lang="en-US" sz="2000" b="1" dirty="0">
                <a:solidFill>
                  <a:schemeClr val="accent6"/>
                </a:solidFill>
                <a:latin typeface="Baloo Tammudu 2"/>
                <a:ea typeface="Baloo Tammudu 2"/>
                <a:cs typeface="Baloo Tammudu 2"/>
                <a:sym typeface="Baloo Tammudu 2"/>
              </a:rPr>
            </a:br>
            <a:br>
              <a:rPr lang="en-US" sz="2000" b="1" dirty="0">
                <a:solidFill>
                  <a:schemeClr val="accent6"/>
                </a:solidFill>
                <a:latin typeface="Baloo Tammudu 2"/>
                <a:ea typeface="Baloo Tammudu 2"/>
                <a:cs typeface="Baloo Tammudu 2"/>
                <a:sym typeface="Baloo Tammudu 2"/>
              </a:rPr>
            </a:br>
            <a:br>
              <a:rPr lang="en-US" sz="2000" b="1" dirty="0">
                <a:solidFill>
                  <a:schemeClr val="accent6"/>
                </a:solidFill>
                <a:latin typeface="Baloo Tammudu 2"/>
                <a:ea typeface="Baloo Tammudu 2"/>
                <a:cs typeface="Baloo Tammudu 2"/>
                <a:sym typeface="Baloo Tammudu 2"/>
              </a:rPr>
            </a:br>
            <a:br>
              <a:rPr lang="en-US" sz="2000" b="1" dirty="0">
                <a:solidFill>
                  <a:schemeClr val="accent6"/>
                </a:solidFill>
                <a:latin typeface="Baloo Tammudu 2"/>
                <a:ea typeface="Baloo Tammudu 2"/>
                <a:cs typeface="Baloo Tammudu 2"/>
                <a:sym typeface="Baloo Tammudu 2"/>
              </a:rPr>
            </a:br>
            <a:endParaRPr lang="en-US" sz="2000" b="1" dirty="0">
              <a:solidFill>
                <a:schemeClr val="accent6"/>
              </a:solidFill>
              <a:latin typeface="Baloo Tammudu 2"/>
              <a:ea typeface="Baloo Tammudu 2"/>
              <a:cs typeface="Baloo Tammudu 2"/>
              <a:sym typeface="Baloo Tammudu 2"/>
            </a:endParaRPr>
          </a:p>
        </p:txBody>
      </p:sp>
    </p:spTree>
    <p:extLst>
      <p:ext uri="{BB962C8B-B14F-4D97-AF65-F5344CB8AC3E}">
        <p14:creationId xmlns:p14="http://schemas.microsoft.com/office/powerpoint/2010/main" val="3081549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p:nvPr/>
        </p:nvSpPr>
        <p:spPr>
          <a:xfrm>
            <a:off x="2753075" y="928150"/>
            <a:ext cx="4571704" cy="328714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sp>
      <p:sp>
        <p:nvSpPr>
          <p:cNvPr id="445" name="Google Shape;445;p41"/>
          <p:cNvSpPr/>
          <p:nvPr/>
        </p:nvSpPr>
        <p:spPr>
          <a:xfrm flipH="1">
            <a:off x="4059277" y="1440150"/>
            <a:ext cx="1959300" cy="929700"/>
          </a:xfrm>
          <a:prstGeom prst="trapezoid">
            <a:avLst>
              <a:gd name="adj" fmla="val 61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txBox="1">
            <a:spLocks noGrp="1"/>
          </p:cNvSpPr>
          <p:nvPr>
            <p:ph type="title" idx="2"/>
          </p:nvPr>
        </p:nvSpPr>
        <p:spPr>
          <a:xfrm flipH="1">
            <a:off x="3211325" y="2532650"/>
            <a:ext cx="3655200" cy="678600"/>
          </a:xfrm>
          <a:prstGeom prst="rect">
            <a:avLst/>
          </a:prstGeom>
        </p:spPr>
        <p:txBody>
          <a:bodyPr spcFirstLastPara="1" wrap="square" lIns="0" tIns="0" rIns="0" bIns="0" anchor="t" anchorCtr="0">
            <a:noAutofit/>
          </a:bodyPr>
          <a:lstStyle/>
          <a:p>
            <a:pPr lvl="0" rtl="0">
              <a:spcBef>
                <a:spcPts val="0"/>
              </a:spcBef>
              <a:spcAft>
                <a:spcPts val="0"/>
              </a:spcAft>
            </a:pPr>
            <a:r>
              <a:rPr lang="en-US" sz="4000" b="1" dirty="0">
                <a:solidFill>
                  <a:schemeClr val="accent3"/>
                </a:solidFill>
                <a:latin typeface="Baloo Tammudu 2"/>
                <a:ea typeface="Baloo Tammudu 2"/>
                <a:cs typeface="Baloo Tammudu 2"/>
                <a:sym typeface="Baloo Tammudu 2"/>
              </a:rPr>
              <a:t>Components</a:t>
            </a:r>
          </a:p>
        </p:txBody>
      </p:sp>
      <p:sp>
        <p:nvSpPr>
          <p:cNvPr id="447" name="Google Shape;447;p41"/>
          <p:cNvSpPr txBox="1">
            <a:spLocks noGrp="1"/>
          </p:cNvSpPr>
          <p:nvPr>
            <p:ph type="title"/>
          </p:nvPr>
        </p:nvSpPr>
        <p:spPr>
          <a:xfrm>
            <a:off x="4282627" y="1471600"/>
            <a:ext cx="1512600" cy="86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pic>
        <p:nvPicPr>
          <p:cNvPr id="2" name="Picture 1">
            <a:extLst>
              <a:ext uri="{FF2B5EF4-FFF2-40B4-BE49-F238E27FC236}">
                <a16:creationId xmlns:a16="http://schemas.microsoft.com/office/drawing/2014/main" id="{EFCC92D4-A709-3FBD-9BC8-3586AA2B054B}"/>
              </a:ext>
            </a:extLst>
          </p:cNvPr>
          <p:cNvPicPr>
            <a:picLocks noChangeAspect="1"/>
          </p:cNvPicPr>
          <p:nvPr/>
        </p:nvPicPr>
        <p:blipFill>
          <a:blip r:embed="rId3"/>
          <a:stretch>
            <a:fillRect/>
          </a:stretch>
        </p:blipFill>
        <p:spPr>
          <a:xfrm>
            <a:off x="2984349" y="3050024"/>
            <a:ext cx="1100270" cy="929700"/>
          </a:xfrm>
          <a:prstGeom prst="rect">
            <a:avLst/>
          </a:prstGeom>
        </p:spPr>
      </p:pic>
      <p:pic>
        <p:nvPicPr>
          <p:cNvPr id="3" name="Picture 2">
            <a:extLst>
              <a:ext uri="{FF2B5EF4-FFF2-40B4-BE49-F238E27FC236}">
                <a16:creationId xmlns:a16="http://schemas.microsoft.com/office/drawing/2014/main" id="{7A158174-CE32-FACE-C8F3-8A7603BBC82C}"/>
              </a:ext>
            </a:extLst>
          </p:cNvPr>
          <p:cNvPicPr>
            <a:picLocks noChangeAspect="1"/>
          </p:cNvPicPr>
          <p:nvPr/>
        </p:nvPicPr>
        <p:blipFill>
          <a:blip r:embed="rId4"/>
          <a:stretch>
            <a:fillRect/>
          </a:stretch>
        </p:blipFill>
        <p:spPr>
          <a:xfrm>
            <a:off x="4348322" y="3142678"/>
            <a:ext cx="905619" cy="905619"/>
          </a:xfrm>
          <a:prstGeom prst="rect">
            <a:avLst/>
          </a:prstGeom>
        </p:spPr>
      </p:pic>
      <p:pic>
        <p:nvPicPr>
          <p:cNvPr id="4" name="Picture 3">
            <a:extLst>
              <a:ext uri="{FF2B5EF4-FFF2-40B4-BE49-F238E27FC236}">
                <a16:creationId xmlns:a16="http://schemas.microsoft.com/office/drawing/2014/main" id="{0A05362B-EF2F-9C5E-3DB2-EA42AE87DEFB}"/>
              </a:ext>
            </a:extLst>
          </p:cNvPr>
          <p:cNvPicPr>
            <a:picLocks noChangeAspect="1"/>
          </p:cNvPicPr>
          <p:nvPr/>
        </p:nvPicPr>
        <p:blipFill>
          <a:blip r:embed="rId5"/>
          <a:stretch>
            <a:fillRect/>
          </a:stretch>
        </p:blipFill>
        <p:spPr>
          <a:xfrm>
            <a:off x="5540266" y="3014317"/>
            <a:ext cx="1501672" cy="1001114"/>
          </a:xfrm>
          <a:prstGeom prst="rect">
            <a:avLst/>
          </a:prstGeom>
        </p:spPr>
      </p:pic>
    </p:spTree>
    <p:extLst>
      <p:ext uri="{BB962C8B-B14F-4D97-AF65-F5344CB8AC3E}">
        <p14:creationId xmlns:p14="http://schemas.microsoft.com/office/powerpoint/2010/main" val="360218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28" name="Title 2">
            <a:extLst>
              <a:ext uri="{FF2B5EF4-FFF2-40B4-BE49-F238E27FC236}">
                <a16:creationId xmlns:a16="http://schemas.microsoft.com/office/drawing/2014/main" id="{61CAE0AD-0273-0A93-EE87-1EA0F2C44616}"/>
              </a:ext>
            </a:extLst>
          </p:cNvPr>
          <p:cNvSpPr>
            <a:spLocks noGrp="1"/>
          </p:cNvSpPr>
          <p:nvPr>
            <p:ph type="title"/>
          </p:nvPr>
        </p:nvSpPr>
        <p:spPr>
          <a:xfrm>
            <a:off x="748500" y="661367"/>
            <a:ext cx="7647000" cy="431700"/>
          </a:xfrm>
        </p:spPr>
        <p:txBody>
          <a:bodyPr/>
          <a:lstStyle/>
          <a:p>
            <a:r>
              <a:rPr lang="en-US" sz="3200" b="1" dirty="0">
                <a:solidFill>
                  <a:schemeClr val="accent3"/>
                </a:solidFill>
                <a:latin typeface="Baloo Tammudu 2"/>
                <a:ea typeface="Baloo Tammudu 2"/>
                <a:cs typeface="Baloo Tammudu 2"/>
                <a:sym typeface="Baloo Tammudu 2"/>
              </a:rPr>
              <a:t>Components</a:t>
            </a:r>
            <a:endParaRPr lang="en-IN" dirty="0"/>
          </a:p>
        </p:txBody>
      </p:sp>
      <p:pic>
        <p:nvPicPr>
          <p:cNvPr id="3" name="Picture 2">
            <a:extLst>
              <a:ext uri="{FF2B5EF4-FFF2-40B4-BE49-F238E27FC236}">
                <a16:creationId xmlns:a16="http://schemas.microsoft.com/office/drawing/2014/main" id="{F30223BD-16B4-C047-1359-8FF056F570BE}"/>
              </a:ext>
            </a:extLst>
          </p:cNvPr>
          <p:cNvPicPr>
            <a:picLocks noChangeAspect="1"/>
          </p:cNvPicPr>
          <p:nvPr/>
        </p:nvPicPr>
        <p:blipFill>
          <a:blip r:embed="rId3"/>
          <a:stretch>
            <a:fillRect/>
          </a:stretch>
        </p:blipFill>
        <p:spPr>
          <a:xfrm>
            <a:off x="940468" y="1226102"/>
            <a:ext cx="2158554" cy="1823923"/>
          </a:xfrm>
          <a:prstGeom prst="rect">
            <a:avLst/>
          </a:prstGeom>
        </p:spPr>
      </p:pic>
      <p:pic>
        <p:nvPicPr>
          <p:cNvPr id="5" name="Picture 4">
            <a:extLst>
              <a:ext uri="{FF2B5EF4-FFF2-40B4-BE49-F238E27FC236}">
                <a16:creationId xmlns:a16="http://schemas.microsoft.com/office/drawing/2014/main" id="{A5D39DBD-B3C0-6FB0-7A38-7A9F78F1208E}"/>
              </a:ext>
            </a:extLst>
          </p:cNvPr>
          <p:cNvPicPr>
            <a:picLocks noChangeAspect="1"/>
          </p:cNvPicPr>
          <p:nvPr/>
        </p:nvPicPr>
        <p:blipFill>
          <a:blip r:embed="rId4"/>
          <a:stretch>
            <a:fillRect/>
          </a:stretch>
        </p:blipFill>
        <p:spPr>
          <a:xfrm>
            <a:off x="3876635" y="1273345"/>
            <a:ext cx="1776680" cy="1776680"/>
          </a:xfrm>
          <a:prstGeom prst="rect">
            <a:avLst/>
          </a:prstGeom>
        </p:spPr>
      </p:pic>
      <p:pic>
        <p:nvPicPr>
          <p:cNvPr id="7" name="Picture 6">
            <a:extLst>
              <a:ext uri="{FF2B5EF4-FFF2-40B4-BE49-F238E27FC236}">
                <a16:creationId xmlns:a16="http://schemas.microsoft.com/office/drawing/2014/main" id="{3EA187F1-F68B-0501-1ADD-55A5344C5360}"/>
              </a:ext>
            </a:extLst>
          </p:cNvPr>
          <p:cNvPicPr>
            <a:picLocks noChangeAspect="1"/>
          </p:cNvPicPr>
          <p:nvPr/>
        </p:nvPicPr>
        <p:blipFill>
          <a:blip r:embed="rId5"/>
          <a:stretch>
            <a:fillRect/>
          </a:stretch>
        </p:blipFill>
        <p:spPr>
          <a:xfrm>
            <a:off x="6207175" y="1273345"/>
            <a:ext cx="2946040" cy="1964026"/>
          </a:xfrm>
          <a:prstGeom prst="rect">
            <a:avLst/>
          </a:prstGeom>
        </p:spPr>
      </p:pic>
      <p:sp>
        <p:nvSpPr>
          <p:cNvPr id="9" name="TextBox 8">
            <a:extLst>
              <a:ext uri="{FF2B5EF4-FFF2-40B4-BE49-F238E27FC236}">
                <a16:creationId xmlns:a16="http://schemas.microsoft.com/office/drawing/2014/main" id="{6225E664-CD43-7461-3F9E-3CE22B27256B}"/>
              </a:ext>
            </a:extLst>
          </p:cNvPr>
          <p:cNvSpPr txBox="1"/>
          <p:nvPr/>
        </p:nvSpPr>
        <p:spPr>
          <a:xfrm>
            <a:off x="940468" y="3050025"/>
            <a:ext cx="2158554" cy="461665"/>
          </a:xfrm>
          <a:prstGeom prst="rect">
            <a:avLst/>
          </a:prstGeom>
          <a:noFill/>
        </p:spPr>
        <p:txBody>
          <a:bodyPr wrap="square">
            <a:spAutoFit/>
          </a:bodyPr>
          <a:lstStyle/>
          <a:p>
            <a:r>
              <a:rPr lang="en-US" sz="2400" b="1" dirty="0">
                <a:solidFill>
                  <a:schemeClr val="accent3"/>
                </a:solidFill>
                <a:latin typeface="Baloo Tammudu 2"/>
                <a:ea typeface="Baloo Tammudu 2"/>
                <a:cs typeface="Baloo Tammudu 2"/>
                <a:sym typeface="Baloo Tammudu 2"/>
              </a:rPr>
              <a:t>Arduino UNO</a:t>
            </a:r>
            <a:endParaRPr lang="en-IN" sz="2400" dirty="0"/>
          </a:p>
        </p:txBody>
      </p:sp>
      <p:sp>
        <p:nvSpPr>
          <p:cNvPr id="11" name="TextBox 10">
            <a:extLst>
              <a:ext uri="{FF2B5EF4-FFF2-40B4-BE49-F238E27FC236}">
                <a16:creationId xmlns:a16="http://schemas.microsoft.com/office/drawing/2014/main" id="{BDB3FA79-E4AF-B215-6DE3-D7250B5F163F}"/>
              </a:ext>
            </a:extLst>
          </p:cNvPr>
          <p:cNvSpPr txBox="1"/>
          <p:nvPr/>
        </p:nvSpPr>
        <p:spPr>
          <a:xfrm>
            <a:off x="3629998" y="2776232"/>
            <a:ext cx="2833687" cy="461665"/>
          </a:xfrm>
          <a:prstGeom prst="rect">
            <a:avLst/>
          </a:prstGeom>
          <a:noFill/>
        </p:spPr>
        <p:txBody>
          <a:bodyPr wrap="square">
            <a:spAutoFit/>
          </a:bodyPr>
          <a:lstStyle/>
          <a:p>
            <a:r>
              <a:rPr lang="en-US" sz="2400" b="1" dirty="0">
                <a:solidFill>
                  <a:schemeClr val="accent3"/>
                </a:solidFill>
                <a:latin typeface="Baloo Tammudu 2"/>
                <a:cs typeface="Baloo Tammudu 2"/>
                <a:sym typeface="Baloo Tammudu 2"/>
              </a:rPr>
              <a:t>Ultrasonic Sensor</a:t>
            </a:r>
            <a:endParaRPr lang="en-IN" sz="2400" dirty="0"/>
          </a:p>
        </p:txBody>
      </p:sp>
      <p:sp>
        <p:nvSpPr>
          <p:cNvPr id="13" name="TextBox 12">
            <a:extLst>
              <a:ext uri="{FF2B5EF4-FFF2-40B4-BE49-F238E27FC236}">
                <a16:creationId xmlns:a16="http://schemas.microsoft.com/office/drawing/2014/main" id="{27BAB63B-50E8-5A20-E3C1-94E74C0F42D8}"/>
              </a:ext>
            </a:extLst>
          </p:cNvPr>
          <p:cNvSpPr txBox="1"/>
          <p:nvPr/>
        </p:nvSpPr>
        <p:spPr>
          <a:xfrm>
            <a:off x="6824123" y="2773880"/>
            <a:ext cx="2738925" cy="461665"/>
          </a:xfrm>
          <a:prstGeom prst="rect">
            <a:avLst/>
          </a:prstGeom>
          <a:noFill/>
        </p:spPr>
        <p:txBody>
          <a:bodyPr wrap="square">
            <a:spAutoFit/>
          </a:bodyPr>
          <a:lstStyle/>
          <a:p>
            <a:r>
              <a:rPr lang="en-US" sz="2400" b="1" dirty="0">
                <a:solidFill>
                  <a:schemeClr val="accent3"/>
                </a:solidFill>
                <a:latin typeface="Baloo Tammudu 2"/>
                <a:ea typeface="Baloo Tammudu 2"/>
                <a:cs typeface="Baloo Tammudu 2"/>
                <a:sym typeface="Baloo Tammudu 2"/>
              </a:rPr>
              <a:t>Servo Motor</a:t>
            </a:r>
            <a:endParaRPr lang="en-IN" sz="2400" dirty="0"/>
          </a:p>
        </p:txBody>
      </p:sp>
    </p:spTree>
    <p:extLst>
      <p:ext uri="{BB962C8B-B14F-4D97-AF65-F5344CB8AC3E}">
        <p14:creationId xmlns:p14="http://schemas.microsoft.com/office/powerpoint/2010/main" val="3509150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4"/>
          <p:cNvSpPr/>
          <p:nvPr/>
        </p:nvSpPr>
        <p:spPr>
          <a:xfrm>
            <a:off x="1638595" y="928179"/>
            <a:ext cx="4571704" cy="3287141"/>
          </a:xfrm>
          <a:custGeom>
            <a:avLst/>
            <a:gdLst/>
            <a:ahLst/>
            <a:cxnLst/>
            <a:rect l="l" t="t" r="r" b="b"/>
            <a:pathLst>
              <a:path w="176004" h="153336" extrusionOk="0">
                <a:moveTo>
                  <a:pt x="0" y="2030"/>
                </a:moveTo>
                <a:lnTo>
                  <a:pt x="174618" y="0"/>
                </a:lnTo>
                <a:lnTo>
                  <a:pt x="176004" y="152872"/>
                </a:lnTo>
                <a:lnTo>
                  <a:pt x="2671" y="153336"/>
                </a:lnTo>
                <a:close/>
              </a:path>
            </a:pathLst>
          </a:custGeom>
          <a:solidFill>
            <a:schemeClr val="accent6"/>
          </a:solidFill>
          <a:ln>
            <a:noFill/>
          </a:ln>
        </p:spPr>
      </p:sp>
      <p:sp>
        <p:nvSpPr>
          <p:cNvPr id="768" name="Google Shape;768;p54"/>
          <p:cNvSpPr/>
          <p:nvPr/>
        </p:nvSpPr>
        <p:spPr>
          <a:xfrm flipH="1">
            <a:off x="2816727" y="1440150"/>
            <a:ext cx="1959300" cy="929700"/>
          </a:xfrm>
          <a:prstGeom prst="trapezoid">
            <a:avLst>
              <a:gd name="adj" fmla="val 61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4"/>
          <p:cNvSpPr txBox="1">
            <a:spLocks noGrp="1"/>
          </p:cNvSpPr>
          <p:nvPr>
            <p:ph type="title" idx="2"/>
          </p:nvPr>
        </p:nvSpPr>
        <p:spPr>
          <a:xfrm flipH="1">
            <a:off x="1727476" y="2451186"/>
            <a:ext cx="4482823" cy="678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BLOCK DIAGRAM</a:t>
            </a:r>
            <a:endParaRPr dirty="0"/>
          </a:p>
        </p:txBody>
      </p:sp>
      <p:sp>
        <p:nvSpPr>
          <p:cNvPr id="770" name="Google Shape;770;p54"/>
          <p:cNvSpPr txBox="1">
            <a:spLocks noGrp="1"/>
          </p:cNvSpPr>
          <p:nvPr>
            <p:ph type="title"/>
          </p:nvPr>
        </p:nvSpPr>
        <p:spPr>
          <a:xfrm>
            <a:off x="3040077" y="1471600"/>
            <a:ext cx="1512600" cy="86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pic>
        <p:nvPicPr>
          <p:cNvPr id="772" name="Google Shape;772;p54"/>
          <p:cNvPicPr preferRelativeResize="0"/>
          <p:nvPr/>
        </p:nvPicPr>
        <p:blipFill rotWithShape="1">
          <a:blip r:embed="rId3">
            <a:alphaModFix/>
          </a:blip>
          <a:srcRect b="39109"/>
          <a:stretch/>
        </p:blipFill>
        <p:spPr>
          <a:xfrm flipH="1">
            <a:off x="5455900" y="5339362"/>
            <a:ext cx="4261650" cy="4022776"/>
          </a:xfrm>
          <a:prstGeom prst="rect">
            <a:avLst/>
          </a:prstGeom>
          <a:noFill/>
          <a:ln>
            <a:noFill/>
          </a:ln>
        </p:spPr>
      </p:pic>
      <p:sp>
        <p:nvSpPr>
          <p:cNvPr id="3" name="Rectangle 2">
            <a:extLst>
              <a:ext uri="{FF2B5EF4-FFF2-40B4-BE49-F238E27FC236}">
                <a16:creationId xmlns:a16="http://schemas.microsoft.com/office/drawing/2014/main" id="{D88E57C6-29C3-913C-CDAA-25DA87D19173}"/>
              </a:ext>
            </a:extLst>
          </p:cNvPr>
          <p:cNvSpPr/>
          <p:nvPr/>
        </p:nvSpPr>
        <p:spPr>
          <a:xfrm rot="10800000">
            <a:off x="927100" y="6196613"/>
            <a:ext cx="1593850" cy="774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ARDUINO</a:t>
            </a:r>
          </a:p>
        </p:txBody>
      </p:sp>
      <p:sp>
        <p:nvSpPr>
          <p:cNvPr id="4" name="Rectangle 3">
            <a:extLst>
              <a:ext uri="{FF2B5EF4-FFF2-40B4-BE49-F238E27FC236}">
                <a16:creationId xmlns:a16="http://schemas.microsoft.com/office/drawing/2014/main" id="{DD6A384F-E359-EA0A-FA5E-86D4D8539341}"/>
              </a:ext>
            </a:extLst>
          </p:cNvPr>
          <p:cNvSpPr/>
          <p:nvPr/>
        </p:nvSpPr>
        <p:spPr>
          <a:xfrm rot="10800000">
            <a:off x="-1781520" y="6196613"/>
            <a:ext cx="1593850" cy="774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ULTRASONIC </a:t>
            </a:r>
          </a:p>
          <a:p>
            <a:pPr algn="ctr"/>
            <a:r>
              <a:rPr lang="en-IN" dirty="0"/>
              <a:t>SENSOR</a:t>
            </a:r>
          </a:p>
        </p:txBody>
      </p:sp>
      <p:sp>
        <p:nvSpPr>
          <p:cNvPr id="5" name="Rectangle 4">
            <a:extLst>
              <a:ext uri="{FF2B5EF4-FFF2-40B4-BE49-F238E27FC236}">
                <a16:creationId xmlns:a16="http://schemas.microsoft.com/office/drawing/2014/main" id="{7C2CE1BB-2B8A-F40D-9B35-9A901B1FF275}"/>
              </a:ext>
            </a:extLst>
          </p:cNvPr>
          <p:cNvSpPr/>
          <p:nvPr/>
        </p:nvSpPr>
        <p:spPr>
          <a:xfrm rot="10800000">
            <a:off x="981352" y="8137940"/>
            <a:ext cx="1593850" cy="774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SERVO MOTOR</a:t>
            </a:r>
          </a:p>
        </p:txBody>
      </p:sp>
      <p:sp>
        <p:nvSpPr>
          <p:cNvPr id="6" name="Rectangle 5">
            <a:extLst>
              <a:ext uri="{FF2B5EF4-FFF2-40B4-BE49-F238E27FC236}">
                <a16:creationId xmlns:a16="http://schemas.microsoft.com/office/drawing/2014/main" id="{476E30E4-57F9-5FB1-F139-D3DD2B953831}"/>
              </a:ext>
            </a:extLst>
          </p:cNvPr>
          <p:cNvSpPr/>
          <p:nvPr/>
        </p:nvSpPr>
        <p:spPr>
          <a:xfrm rot="10800000">
            <a:off x="3660913" y="6196612"/>
            <a:ext cx="1593850" cy="774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LED</a:t>
            </a:r>
          </a:p>
        </p:txBody>
      </p:sp>
      <p:sp>
        <p:nvSpPr>
          <p:cNvPr id="7" name="Arrow: Down 6">
            <a:extLst>
              <a:ext uri="{FF2B5EF4-FFF2-40B4-BE49-F238E27FC236}">
                <a16:creationId xmlns:a16="http://schemas.microsoft.com/office/drawing/2014/main" id="{CFE24FF1-9FE0-EFA5-9032-C08205FE2617}"/>
              </a:ext>
            </a:extLst>
          </p:cNvPr>
          <p:cNvSpPr/>
          <p:nvPr/>
        </p:nvSpPr>
        <p:spPr>
          <a:xfrm rot="10800000">
            <a:off x="2023615" y="7072349"/>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709C3A81-4B9D-3956-3ED7-51C78AA798E2}"/>
              </a:ext>
            </a:extLst>
          </p:cNvPr>
          <p:cNvSpPr/>
          <p:nvPr/>
        </p:nvSpPr>
        <p:spPr>
          <a:xfrm>
            <a:off x="1248362" y="7053024"/>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CA536F8F-482C-34BC-0FA6-6ECAB957F9B4}"/>
              </a:ext>
            </a:extLst>
          </p:cNvPr>
          <p:cNvSpPr/>
          <p:nvPr/>
        </p:nvSpPr>
        <p:spPr>
          <a:xfrm rot="5400000">
            <a:off x="253654" y="6256522"/>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D3595D68-0D9D-2DCF-7FDC-C8BF4995FD58}"/>
              </a:ext>
            </a:extLst>
          </p:cNvPr>
          <p:cNvSpPr/>
          <p:nvPr/>
        </p:nvSpPr>
        <p:spPr>
          <a:xfrm rot="16200000">
            <a:off x="133628" y="5904373"/>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1E44AAAB-07C1-8431-855F-460DB8A3EDBA}"/>
              </a:ext>
            </a:extLst>
          </p:cNvPr>
          <p:cNvSpPr/>
          <p:nvPr/>
        </p:nvSpPr>
        <p:spPr>
          <a:xfrm rot="5400000">
            <a:off x="2867441" y="6207947"/>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Down 11">
            <a:extLst>
              <a:ext uri="{FF2B5EF4-FFF2-40B4-BE49-F238E27FC236}">
                <a16:creationId xmlns:a16="http://schemas.microsoft.com/office/drawing/2014/main" id="{FE44AE99-3375-8B85-DD87-3993987F023F}"/>
              </a:ext>
            </a:extLst>
          </p:cNvPr>
          <p:cNvSpPr/>
          <p:nvPr/>
        </p:nvSpPr>
        <p:spPr>
          <a:xfrm rot="16200000">
            <a:off x="2914857" y="5852687"/>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Google Shape;769;p54">
            <a:extLst>
              <a:ext uri="{FF2B5EF4-FFF2-40B4-BE49-F238E27FC236}">
                <a16:creationId xmlns:a16="http://schemas.microsoft.com/office/drawing/2014/main" id="{C49E7453-24B0-5227-A153-1D1487995F50}"/>
              </a:ext>
            </a:extLst>
          </p:cNvPr>
          <p:cNvSpPr txBox="1">
            <a:spLocks/>
          </p:cNvSpPr>
          <p:nvPr/>
        </p:nvSpPr>
        <p:spPr>
          <a:xfrm rot="10800000" flipH="1">
            <a:off x="-2400023" y="5642400"/>
            <a:ext cx="4482823" cy="678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Righteous"/>
              <a:buNone/>
              <a:defRPr sz="4000" b="0" i="0" u="none" strike="noStrike" cap="none">
                <a:solidFill>
                  <a:schemeClr val="accent3"/>
                </a:solidFill>
                <a:latin typeface="Righteous"/>
                <a:ea typeface="Righteous"/>
                <a:cs typeface="Righteous"/>
                <a:sym typeface="Righteous"/>
              </a:defRPr>
            </a:lvl1pPr>
            <a:lvl2pPr marR="0" lvl="1"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2pPr>
            <a:lvl3pPr marR="0" lvl="2"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3pPr>
            <a:lvl4pPr marR="0" lvl="3"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4pPr>
            <a:lvl5pPr marR="0" lvl="4"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5pPr>
            <a:lvl6pPr marR="0" lvl="5"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6pPr>
            <a:lvl7pPr marR="0" lvl="6"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7pPr>
            <a:lvl8pPr marR="0" lvl="7"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8pPr>
            <a:lvl9pPr marR="0" lvl="8"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9pPr>
          </a:lstStyle>
          <a:p>
            <a:r>
              <a:rPr lang="en-IN" sz="3200" dirty="0">
                <a:solidFill>
                  <a:schemeClr val="accent6"/>
                </a:solidFill>
              </a:rPr>
              <a:t>BLOCK DIAGRAM</a:t>
            </a:r>
          </a:p>
        </p:txBody>
      </p:sp>
      <p:pic>
        <p:nvPicPr>
          <p:cNvPr id="14" name="Google Shape;772;p54">
            <a:extLst>
              <a:ext uri="{FF2B5EF4-FFF2-40B4-BE49-F238E27FC236}">
                <a16:creationId xmlns:a16="http://schemas.microsoft.com/office/drawing/2014/main" id="{786CAB79-7677-F540-35F6-C02C6644D1E9}"/>
              </a:ext>
            </a:extLst>
          </p:cNvPr>
          <p:cNvPicPr preferRelativeResize="0"/>
          <p:nvPr/>
        </p:nvPicPr>
        <p:blipFill rotWithShape="1">
          <a:blip r:embed="rId3">
            <a:alphaModFix/>
          </a:blip>
          <a:srcRect b="39109"/>
          <a:stretch/>
        </p:blipFill>
        <p:spPr>
          <a:xfrm rot="10800000" flipH="1">
            <a:off x="2798868" y="7273961"/>
            <a:ext cx="3526300" cy="3065501"/>
          </a:xfrm>
          <a:prstGeom prst="rect">
            <a:avLst/>
          </a:prstGeom>
          <a:noFill/>
          <a:ln>
            <a:noFill/>
          </a:ln>
        </p:spPr>
      </p:pic>
      <p:pic>
        <p:nvPicPr>
          <p:cNvPr id="15" name="Google Shape;1039;p66">
            <a:extLst>
              <a:ext uri="{FF2B5EF4-FFF2-40B4-BE49-F238E27FC236}">
                <a16:creationId xmlns:a16="http://schemas.microsoft.com/office/drawing/2014/main" id="{B52A7539-974E-D0F6-671F-E8FB85FFD99A}"/>
              </a:ext>
            </a:extLst>
          </p:cNvPr>
          <p:cNvPicPr preferRelativeResize="0"/>
          <p:nvPr/>
        </p:nvPicPr>
        <p:blipFill rotWithShape="1">
          <a:blip r:embed="rId4">
            <a:alphaModFix/>
          </a:blip>
          <a:srcRect b="52754"/>
          <a:stretch/>
        </p:blipFill>
        <p:spPr>
          <a:xfrm rot="10800000">
            <a:off x="3202089" y="10339462"/>
            <a:ext cx="3346745" cy="3454487"/>
          </a:xfrm>
          <a:prstGeom prst="rect">
            <a:avLst/>
          </a:prstGeom>
          <a:noFill/>
          <a:ln>
            <a:noFill/>
          </a:ln>
        </p:spPr>
      </p:pic>
    </p:spTree>
    <p:extLst>
      <p:ext uri="{BB962C8B-B14F-4D97-AF65-F5344CB8AC3E}">
        <p14:creationId xmlns:p14="http://schemas.microsoft.com/office/powerpoint/2010/main" val="179061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AEF1CC-4526-4DB6-DFDB-E7B079A8C05E}"/>
              </a:ext>
            </a:extLst>
          </p:cNvPr>
          <p:cNvSpPr/>
          <p:nvPr/>
        </p:nvSpPr>
        <p:spPr>
          <a:xfrm>
            <a:off x="3775075" y="1227701"/>
            <a:ext cx="1593850" cy="774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ARDUINO</a:t>
            </a:r>
          </a:p>
        </p:txBody>
      </p:sp>
      <p:sp>
        <p:nvSpPr>
          <p:cNvPr id="6" name="Rectangle 5">
            <a:extLst>
              <a:ext uri="{FF2B5EF4-FFF2-40B4-BE49-F238E27FC236}">
                <a16:creationId xmlns:a16="http://schemas.microsoft.com/office/drawing/2014/main" id="{5AB7D94C-F6DC-9C58-32AF-043336AD5835}"/>
              </a:ext>
            </a:extLst>
          </p:cNvPr>
          <p:cNvSpPr/>
          <p:nvPr/>
        </p:nvSpPr>
        <p:spPr>
          <a:xfrm>
            <a:off x="1066455" y="1227701"/>
            <a:ext cx="1593850" cy="774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ULTRASONIC </a:t>
            </a:r>
          </a:p>
          <a:p>
            <a:pPr algn="ctr"/>
            <a:r>
              <a:rPr lang="en-IN" dirty="0"/>
              <a:t>SENSOR</a:t>
            </a:r>
          </a:p>
        </p:txBody>
      </p:sp>
      <p:sp>
        <p:nvSpPr>
          <p:cNvPr id="7" name="Rectangle 6">
            <a:extLst>
              <a:ext uri="{FF2B5EF4-FFF2-40B4-BE49-F238E27FC236}">
                <a16:creationId xmlns:a16="http://schemas.microsoft.com/office/drawing/2014/main" id="{54C9A912-2DF9-7CE8-CF5C-B308447A19F6}"/>
              </a:ext>
            </a:extLst>
          </p:cNvPr>
          <p:cNvSpPr/>
          <p:nvPr/>
        </p:nvSpPr>
        <p:spPr>
          <a:xfrm>
            <a:off x="3829327" y="3169028"/>
            <a:ext cx="1593850" cy="774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SERVO MOTOR</a:t>
            </a:r>
          </a:p>
        </p:txBody>
      </p:sp>
      <p:sp>
        <p:nvSpPr>
          <p:cNvPr id="8" name="Rectangle 7">
            <a:extLst>
              <a:ext uri="{FF2B5EF4-FFF2-40B4-BE49-F238E27FC236}">
                <a16:creationId xmlns:a16="http://schemas.microsoft.com/office/drawing/2014/main" id="{CDA30C9B-2770-88E3-134F-1C689F7E23DE}"/>
              </a:ext>
            </a:extLst>
          </p:cNvPr>
          <p:cNvSpPr/>
          <p:nvPr/>
        </p:nvSpPr>
        <p:spPr>
          <a:xfrm>
            <a:off x="6508888" y="1227700"/>
            <a:ext cx="1593850" cy="774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LED</a:t>
            </a:r>
          </a:p>
        </p:txBody>
      </p:sp>
      <p:sp>
        <p:nvSpPr>
          <p:cNvPr id="9" name="Arrow: Down 8">
            <a:extLst>
              <a:ext uri="{FF2B5EF4-FFF2-40B4-BE49-F238E27FC236}">
                <a16:creationId xmlns:a16="http://schemas.microsoft.com/office/drawing/2014/main" id="{99C25D0A-CBF7-381C-4197-394F8CB94572}"/>
              </a:ext>
            </a:extLst>
          </p:cNvPr>
          <p:cNvSpPr/>
          <p:nvPr/>
        </p:nvSpPr>
        <p:spPr>
          <a:xfrm>
            <a:off x="4871590" y="2103437"/>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851BCB16-30A8-6497-364A-FF88D5A3AA08}"/>
              </a:ext>
            </a:extLst>
          </p:cNvPr>
          <p:cNvSpPr/>
          <p:nvPr/>
        </p:nvSpPr>
        <p:spPr>
          <a:xfrm rot="10800000">
            <a:off x="4096337" y="2084112"/>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87EF5676-28AF-FAD8-A18D-ABE74BAEF144}"/>
              </a:ext>
            </a:extLst>
          </p:cNvPr>
          <p:cNvSpPr/>
          <p:nvPr/>
        </p:nvSpPr>
        <p:spPr>
          <a:xfrm rot="16200000">
            <a:off x="3101629" y="1287610"/>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C7160CD5-DC32-0404-DCBD-D2EF0D24050A}"/>
              </a:ext>
            </a:extLst>
          </p:cNvPr>
          <p:cNvSpPr/>
          <p:nvPr/>
        </p:nvSpPr>
        <p:spPr>
          <a:xfrm rot="5400000">
            <a:off x="2981603" y="935461"/>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532037A0-0A4D-5A8F-3E06-7AB676404D25}"/>
              </a:ext>
            </a:extLst>
          </p:cNvPr>
          <p:cNvSpPr/>
          <p:nvPr/>
        </p:nvSpPr>
        <p:spPr>
          <a:xfrm rot="16200000">
            <a:off x="5715416" y="1239035"/>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Down 13">
            <a:extLst>
              <a:ext uri="{FF2B5EF4-FFF2-40B4-BE49-F238E27FC236}">
                <a16:creationId xmlns:a16="http://schemas.microsoft.com/office/drawing/2014/main" id="{9C49D2EF-D25C-4F1C-43DA-21E4CD92799C}"/>
              </a:ext>
            </a:extLst>
          </p:cNvPr>
          <p:cNvSpPr/>
          <p:nvPr/>
        </p:nvSpPr>
        <p:spPr>
          <a:xfrm rot="5400000">
            <a:off x="5762832" y="883775"/>
            <a:ext cx="352148" cy="936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Google Shape;769;p54">
            <a:extLst>
              <a:ext uri="{FF2B5EF4-FFF2-40B4-BE49-F238E27FC236}">
                <a16:creationId xmlns:a16="http://schemas.microsoft.com/office/drawing/2014/main" id="{B140822A-5C14-23F2-C4AE-2BA8644626FA}"/>
              </a:ext>
            </a:extLst>
          </p:cNvPr>
          <p:cNvSpPr txBox="1">
            <a:spLocks/>
          </p:cNvSpPr>
          <p:nvPr/>
        </p:nvSpPr>
        <p:spPr>
          <a:xfrm flipH="1">
            <a:off x="447952" y="673488"/>
            <a:ext cx="4482823" cy="678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Righteous"/>
              <a:buNone/>
              <a:defRPr sz="4000" b="0" i="0" u="none" strike="noStrike" cap="none">
                <a:solidFill>
                  <a:schemeClr val="accent3"/>
                </a:solidFill>
                <a:latin typeface="Righteous"/>
                <a:ea typeface="Righteous"/>
                <a:cs typeface="Righteous"/>
                <a:sym typeface="Righteous"/>
              </a:defRPr>
            </a:lvl1pPr>
            <a:lvl2pPr marR="0" lvl="1"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2pPr>
            <a:lvl3pPr marR="0" lvl="2"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3pPr>
            <a:lvl4pPr marR="0" lvl="3"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4pPr>
            <a:lvl5pPr marR="0" lvl="4"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5pPr>
            <a:lvl6pPr marR="0" lvl="5"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6pPr>
            <a:lvl7pPr marR="0" lvl="6"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7pPr>
            <a:lvl8pPr marR="0" lvl="7"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8pPr>
            <a:lvl9pPr marR="0" lvl="8" algn="ctr" rtl="0">
              <a:lnSpc>
                <a:spcPct val="100000"/>
              </a:lnSpc>
              <a:spcBef>
                <a:spcPts val="0"/>
              </a:spcBef>
              <a:spcAft>
                <a:spcPts val="0"/>
              </a:spcAft>
              <a:buClr>
                <a:schemeClr val="accent3"/>
              </a:buClr>
              <a:buSzPts val="3600"/>
              <a:buFont typeface="Luckiest Guy"/>
              <a:buNone/>
              <a:defRPr sz="3600" b="0" i="0" u="none" strike="noStrike" cap="none">
                <a:solidFill>
                  <a:schemeClr val="accent3"/>
                </a:solidFill>
                <a:latin typeface="Luckiest Guy"/>
                <a:ea typeface="Luckiest Guy"/>
                <a:cs typeface="Luckiest Guy"/>
                <a:sym typeface="Luckiest Guy"/>
              </a:defRPr>
            </a:lvl9pPr>
          </a:lstStyle>
          <a:p>
            <a:r>
              <a:rPr lang="en-IN" sz="3200" dirty="0">
                <a:solidFill>
                  <a:schemeClr val="accent6"/>
                </a:solidFill>
              </a:rPr>
              <a:t>BLOCK DIAGRAM</a:t>
            </a:r>
          </a:p>
        </p:txBody>
      </p:sp>
      <p:pic>
        <p:nvPicPr>
          <p:cNvPr id="19" name="Google Shape;772;p54">
            <a:extLst>
              <a:ext uri="{FF2B5EF4-FFF2-40B4-BE49-F238E27FC236}">
                <a16:creationId xmlns:a16="http://schemas.microsoft.com/office/drawing/2014/main" id="{CFCA9174-389E-F353-9F6D-D3A1C6AD86CC}"/>
              </a:ext>
            </a:extLst>
          </p:cNvPr>
          <p:cNvPicPr preferRelativeResize="0"/>
          <p:nvPr/>
        </p:nvPicPr>
        <p:blipFill rotWithShape="1">
          <a:blip r:embed="rId2">
            <a:alphaModFix/>
          </a:blip>
          <a:srcRect b="39109"/>
          <a:stretch/>
        </p:blipFill>
        <p:spPr>
          <a:xfrm flipH="1">
            <a:off x="5646843" y="2305049"/>
            <a:ext cx="3526300" cy="3065501"/>
          </a:xfrm>
          <a:prstGeom prst="rect">
            <a:avLst/>
          </a:prstGeom>
          <a:noFill/>
          <a:ln>
            <a:noFill/>
          </a:ln>
        </p:spPr>
      </p:pic>
      <p:pic>
        <p:nvPicPr>
          <p:cNvPr id="20" name="Google Shape;1039;p66">
            <a:extLst>
              <a:ext uri="{FF2B5EF4-FFF2-40B4-BE49-F238E27FC236}">
                <a16:creationId xmlns:a16="http://schemas.microsoft.com/office/drawing/2014/main" id="{5A5340AD-3DE0-A01D-1368-8EAC6AA3A4FA}"/>
              </a:ext>
            </a:extLst>
          </p:cNvPr>
          <p:cNvPicPr preferRelativeResize="0"/>
          <p:nvPr/>
        </p:nvPicPr>
        <p:blipFill rotWithShape="1">
          <a:blip r:embed="rId3">
            <a:alphaModFix/>
          </a:blip>
          <a:srcRect b="52754"/>
          <a:stretch/>
        </p:blipFill>
        <p:spPr>
          <a:xfrm>
            <a:off x="6050064" y="5370550"/>
            <a:ext cx="3346745" cy="3454487"/>
          </a:xfrm>
          <a:prstGeom prst="rect">
            <a:avLst/>
          </a:prstGeom>
          <a:noFill/>
          <a:ln>
            <a:noFill/>
          </a:ln>
        </p:spPr>
      </p:pic>
    </p:spTree>
    <p:extLst>
      <p:ext uri="{BB962C8B-B14F-4D97-AF65-F5344CB8AC3E}">
        <p14:creationId xmlns:p14="http://schemas.microsoft.com/office/powerpoint/2010/main" val="795315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ngineering Major for College: Construction Engineering by Slidesgo">
  <a:themeElements>
    <a:clrScheme name="Simple Light">
      <a:dk1>
        <a:srgbClr val="F4E9EA"/>
      </a:dk1>
      <a:lt1>
        <a:srgbClr val="A68388"/>
      </a:lt1>
      <a:dk2>
        <a:srgbClr val="8E7EA9"/>
      </a:dk2>
      <a:lt2>
        <a:srgbClr val="78A1CE"/>
      </a:lt2>
      <a:accent1>
        <a:srgbClr val="9DC8E9"/>
      </a:accent1>
      <a:accent2>
        <a:srgbClr val="B1DEFC"/>
      </a:accent2>
      <a:accent3>
        <a:srgbClr val="3E5E81"/>
      </a:accent3>
      <a:accent4>
        <a:srgbClr val="F5D681"/>
      </a:accent4>
      <a:accent5>
        <a:srgbClr val="EE8B68"/>
      </a:accent5>
      <a:accent6>
        <a:srgbClr val="FFFFFF"/>
      </a:accent6>
      <a:hlink>
        <a:srgbClr val="3E5E8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747</Words>
  <Application>Microsoft Office PowerPoint</Application>
  <PresentationFormat>On-screen Show (16:9)</PresentationFormat>
  <Paragraphs>112</Paragraphs>
  <Slides>26</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Baloo Tammudu 2</vt:lpstr>
      <vt:lpstr>Luckiest Guy</vt:lpstr>
      <vt:lpstr>Righteous</vt:lpstr>
      <vt:lpstr>Times New Roman</vt:lpstr>
      <vt:lpstr>Catamaran</vt:lpstr>
      <vt:lpstr>Wingdings</vt:lpstr>
      <vt:lpstr>Arial</vt:lpstr>
      <vt:lpstr>Engineering Major for College: Construction Engineering by Slidesgo</vt:lpstr>
      <vt:lpstr>PowerPoint Presentation</vt:lpstr>
      <vt:lpstr>PowerPoint Presentation</vt:lpstr>
      <vt:lpstr>CONTENT</vt:lpstr>
      <vt:lpstr>01</vt:lpstr>
      <vt:lpstr>Project is about, railway station platform safety and accident prevention. By engaging a rigid bridge like structure, we can effectively increase safety and reduce accidents. It will avoid crowd falling between track and train.</vt:lpstr>
      <vt:lpstr>Components</vt:lpstr>
      <vt:lpstr>Components</vt:lpstr>
      <vt:lpstr>BLOCK DIAGRAM</vt:lpstr>
      <vt:lpstr>PowerPoint Presentation</vt:lpstr>
      <vt:lpstr>CIRCUIT DIAGRAM</vt:lpstr>
      <vt:lpstr>Circuit Diagram</vt:lpstr>
      <vt:lpstr>ARDUINO UNO</vt:lpstr>
      <vt:lpstr>About Arduino uno</vt:lpstr>
      <vt:lpstr>Ultrasonic sensor</vt:lpstr>
      <vt:lpstr>Ultrasonic sensor</vt:lpstr>
      <vt:lpstr>Servo motor</vt:lpstr>
      <vt:lpstr>A servo motor is an electromechanical device that is commonly used in various applications such as robotics, automation, and control systems. It is designed to provide precise control over angular position, speed, and acceleration.</vt:lpstr>
      <vt:lpstr>Working</vt:lpstr>
      <vt:lpstr>PowerPoint Presentation</vt:lpstr>
      <vt:lpstr>Advantage</vt:lpstr>
      <vt:lpstr>Advantage</vt:lpstr>
      <vt:lpstr>Application</vt:lpstr>
      <vt:lpstr>Here, are some applications, 1) Railway crossing 2) Railway platform 3) Road crossing</vt:lpstr>
      <vt:lpstr>Conclusion</vt:lpstr>
      <vt:lpstr>This project can mainly be implimanted at railway station as they are densely crowded. A simple yet efficient safety system can enchance safety.  extremely thankful to Eletronics and telecommunication Dept. of D.B.A.T University for providing us oppurnity to present innovative ideas</vt:lpstr>
      <vt:lpstr>[1] Code of practice for train lighting maintenance on prevention of Crack detection system for railway track using Ultrasonic and PIR  [2] Sensor, Prof. P.Navaraja, Volume 05, 2014. [3] Dhiraj Sinha, Farhan Feroz. “Obstacle Detection on Railway Tracks Using Vibration Sensors and Signal Filtering Using  [4] Bayesian Analysis,” IEEE Sensors Journal Vol. 16, Issue. 3, Feb.1, 2006 [5] Krishna, ShashiYadav and Nidhi, “Automatic Railway Gate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Siddhesh Dangade</dc:creator>
  <cp:lastModifiedBy>Siddhesh Dangade</cp:lastModifiedBy>
  <cp:revision>10</cp:revision>
  <dcterms:modified xsi:type="dcterms:W3CDTF">2023-07-23T13:54:47Z</dcterms:modified>
</cp:coreProperties>
</file>