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E99065-A7A3-AA4C-22C8-F8E33FECEE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37EF5C-6EDB-C0E8-A505-784F0C16D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1877D48-CF5F-1DAA-25B2-C867773E1FC5}"/>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5" name="フッター プレースホルダー 4">
            <a:extLst>
              <a:ext uri="{FF2B5EF4-FFF2-40B4-BE49-F238E27FC236}">
                <a16:creationId xmlns:a16="http://schemas.microsoft.com/office/drawing/2014/main" id="{7C6EE27B-9689-9291-6394-4BFDE0DF89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D2E1C7-1095-23EB-D7D0-F08E44AB7408}"/>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116460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FF861-D010-F235-7356-3F475CAD253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57122C-C46C-5BE2-1CF6-C971900B91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A418E8-85BB-7563-402F-A499E5473E0B}"/>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5" name="フッター プレースホルダー 4">
            <a:extLst>
              <a:ext uri="{FF2B5EF4-FFF2-40B4-BE49-F238E27FC236}">
                <a16:creationId xmlns:a16="http://schemas.microsoft.com/office/drawing/2014/main" id="{150FE1E0-6CD3-8DAE-023B-8A6482B33F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38659D-1501-51FA-DABE-69E468C2EA9C}"/>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21545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F7F739-959F-533A-978D-F8FD426C19D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9ACDF4-758D-2E76-A863-30ADB35F49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EB13BD-1ADE-FB40-8CC2-672EDA4464C7}"/>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5" name="フッター プレースホルダー 4">
            <a:extLst>
              <a:ext uri="{FF2B5EF4-FFF2-40B4-BE49-F238E27FC236}">
                <a16:creationId xmlns:a16="http://schemas.microsoft.com/office/drawing/2014/main" id="{B294A826-B886-07EA-A234-B2AF6F46AD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1E786-4903-E605-3018-B9931E52494F}"/>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245143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94F9E-5F1C-DC00-A801-8EDEF209172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DE72AD-D5B9-3E5B-8BF4-E79E3824D4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D687C2-C87F-050C-3BAD-8474F9B9E0BF}"/>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5" name="フッター プレースホルダー 4">
            <a:extLst>
              <a:ext uri="{FF2B5EF4-FFF2-40B4-BE49-F238E27FC236}">
                <a16:creationId xmlns:a16="http://schemas.microsoft.com/office/drawing/2014/main" id="{FA77CCF6-EFE7-3C5C-B6D0-5384641219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08944F-05A2-169F-48E2-25EC16AC17E1}"/>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682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A6434-94AC-B0CD-5815-5F4AE8B526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079CF8-05E3-19B1-6279-3EDFAC467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5853896-482B-1331-705B-195C5068C6DB}"/>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5" name="フッター プレースホルダー 4">
            <a:extLst>
              <a:ext uri="{FF2B5EF4-FFF2-40B4-BE49-F238E27FC236}">
                <a16:creationId xmlns:a16="http://schemas.microsoft.com/office/drawing/2014/main" id="{A7CF9193-D965-7407-51CD-B699ED7CC1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D9C89C-A853-9AB2-B421-FF648F7957CD}"/>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34606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CA3DD-429B-9A2A-A19A-BB2F5416E4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9AEB8A-2F9D-8D58-4865-5FF6F2FCBA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3AE6DC2-40B4-E51D-D4E7-F0D53FE6A3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5E1D54C-36EC-06B5-6B92-13101B151392}"/>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6" name="フッター プレースホルダー 5">
            <a:extLst>
              <a:ext uri="{FF2B5EF4-FFF2-40B4-BE49-F238E27FC236}">
                <a16:creationId xmlns:a16="http://schemas.microsoft.com/office/drawing/2014/main" id="{EE10CC8F-F917-F779-E57D-0E541A75DE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40D2D0-8932-B8E8-625E-EB7D66ED38E0}"/>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155175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450DFD-4633-5B87-031A-E4D5109586C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76ECF5-4C5A-C0C5-6A3F-B02E43307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1B15D12-9844-261B-3727-F3BC9942E3B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1E501E-7CDF-A3AA-A318-6D1DB85807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0434413-BEE3-C927-7380-788A04AD9BA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7CFFC03-0ED6-A584-CB99-00247B8A0654}"/>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8" name="フッター プレースホルダー 7">
            <a:extLst>
              <a:ext uri="{FF2B5EF4-FFF2-40B4-BE49-F238E27FC236}">
                <a16:creationId xmlns:a16="http://schemas.microsoft.com/office/drawing/2014/main" id="{B94BEDF3-E072-73FD-BE1C-988E16EFCD3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1CE7F01-55B9-A729-2B91-F9374ED05E98}"/>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244051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E09FD3-D5A0-9F86-69E9-6E13FFB4A3B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63FB8D-3169-7AF9-046F-575EC6C7A0F3}"/>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4" name="フッター プレースホルダー 3">
            <a:extLst>
              <a:ext uri="{FF2B5EF4-FFF2-40B4-BE49-F238E27FC236}">
                <a16:creationId xmlns:a16="http://schemas.microsoft.com/office/drawing/2014/main" id="{9F4EE065-3FCB-774B-1553-ACE2A551336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EA35198-7621-A505-2D5B-997A522891B3}"/>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295133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BFA2428-9F9F-7130-4B7E-DE5DD03555B2}"/>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3" name="フッター プレースホルダー 2">
            <a:extLst>
              <a:ext uri="{FF2B5EF4-FFF2-40B4-BE49-F238E27FC236}">
                <a16:creationId xmlns:a16="http://schemas.microsoft.com/office/drawing/2014/main" id="{16641CAC-FF76-DE97-7516-3AD13CDDAA3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97CD6C-B5D4-371B-8937-AA1B08D31D13}"/>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124387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20650-DCAD-5576-2BC6-BB9D5FAED5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6DD0F9-E34E-5195-5580-1B620A785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E10EA50-5B6B-51B1-B2DB-3BC9A70D0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DFDD6D-FEB6-6AC8-4465-A2EEEA3051EA}"/>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6" name="フッター プレースホルダー 5">
            <a:extLst>
              <a:ext uri="{FF2B5EF4-FFF2-40B4-BE49-F238E27FC236}">
                <a16:creationId xmlns:a16="http://schemas.microsoft.com/office/drawing/2014/main" id="{8EF1B084-1AC3-85DC-50FC-03B8E2A101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7FC54E-0D49-0C45-9D4E-0EBE97F5DB7F}"/>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306275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89816-A0FB-93F3-89E2-B4C42F9F3A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916855-1877-815C-AF2E-5F99DA9678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4D2EDF-0C8D-A3E1-C0EC-A02DD8F56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E22A0F-7A70-307D-8846-DA80C9BA9C01}"/>
              </a:ext>
            </a:extLst>
          </p:cNvPr>
          <p:cNvSpPr>
            <a:spLocks noGrp="1"/>
          </p:cNvSpPr>
          <p:nvPr>
            <p:ph type="dt" sz="half" idx="10"/>
          </p:nvPr>
        </p:nvSpPr>
        <p:spPr/>
        <p:txBody>
          <a:bodyPr/>
          <a:lstStyle/>
          <a:p>
            <a:fld id="{36484C02-54D0-47BC-9F3B-1539182B9A71}" type="datetimeFigureOut">
              <a:rPr kumimoji="1" lang="ja-JP" altLang="en-US" smtClean="0"/>
              <a:t>2025/3/31</a:t>
            </a:fld>
            <a:endParaRPr kumimoji="1" lang="ja-JP" altLang="en-US"/>
          </a:p>
        </p:txBody>
      </p:sp>
      <p:sp>
        <p:nvSpPr>
          <p:cNvPr id="6" name="フッター プレースホルダー 5">
            <a:extLst>
              <a:ext uri="{FF2B5EF4-FFF2-40B4-BE49-F238E27FC236}">
                <a16:creationId xmlns:a16="http://schemas.microsoft.com/office/drawing/2014/main" id="{EE2DE954-A337-05E5-80C1-15F2C20988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FAB466-99B9-D17C-EDB7-920E85BCB463}"/>
              </a:ext>
            </a:extLst>
          </p:cNvPr>
          <p:cNvSpPr>
            <a:spLocks noGrp="1"/>
          </p:cNvSpPr>
          <p:nvPr>
            <p:ph type="sldNum" sz="quarter" idx="12"/>
          </p:nvPr>
        </p:nvSpPr>
        <p:spPr/>
        <p:txBody>
          <a:body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195171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AF5FB03-934C-9143-4587-AA5B6D82D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64CFF0-5EF8-7651-F492-3AA42ECD4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BC3A6E-4678-BE17-2061-F18ADD15FE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84C02-54D0-47BC-9F3B-1539182B9A71}" type="datetimeFigureOut">
              <a:rPr kumimoji="1" lang="ja-JP" altLang="en-US" smtClean="0"/>
              <a:t>2025/3/31</a:t>
            </a:fld>
            <a:endParaRPr kumimoji="1" lang="ja-JP" altLang="en-US"/>
          </a:p>
        </p:txBody>
      </p:sp>
      <p:sp>
        <p:nvSpPr>
          <p:cNvPr id="5" name="フッター プレースホルダー 4">
            <a:extLst>
              <a:ext uri="{FF2B5EF4-FFF2-40B4-BE49-F238E27FC236}">
                <a16:creationId xmlns:a16="http://schemas.microsoft.com/office/drawing/2014/main" id="{249CA8CB-E995-C3CD-3E07-C9CB51CBCF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3AFC35-129A-1D60-89B9-56C55D258C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1B6D8-1AD9-4506-B966-0DD8D0A0A9A8}" type="slidenum">
              <a:rPr kumimoji="1" lang="ja-JP" altLang="en-US" smtClean="0"/>
              <a:t>‹#›</a:t>
            </a:fld>
            <a:endParaRPr kumimoji="1" lang="ja-JP" altLang="en-US"/>
          </a:p>
        </p:txBody>
      </p:sp>
    </p:spTree>
    <p:extLst>
      <p:ext uri="{BB962C8B-B14F-4D97-AF65-F5344CB8AC3E}">
        <p14:creationId xmlns:p14="http://schemas.microsoft.com/office/powerpoint/2010/main" val="288654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164ED-FAFC-629B-9734-7C2EAAFF2E47}"/>
              </a:ext>
            </a:extLst>
          </p:cNvPr>
          <p:cNvSpPr>
            <a:spLocks noGrp="1"/>
          </p:cNvSpPr>
          <p:nvPr>
            <p:ph type="ctrTitle"/>
          </p:nvPr>
        </p:nvSpPr>
        <p:spPr>
          <a:xfrm>
            <a:off x="1179871" y="766915"/>
            <a:ext cx="10776154" cy="3686944"/>
          </a:xfrm>
        </p:spPr>
        <p:txBody>
          <a:bodyPr>
            <a:noAutofit/>
          </a:bodyPr>
          <a:lstStyle/>
          <a:p>
            <a:r>
              <a:rPr kumimoji="1" lang="en-US" altLang="ja-JP" sz="12000" b="1" dirty="0"/>
              <a:t>Smart</a:t>
            </a:r>
            <a:br>
              <a:rPr kumimoji="1" lang="en-US" altLang="ja-JP" sz="12000" b="1" dirty="0"/>
            </a:br>
            <a:r>
              <a:rPr kumimoji="1" lang="en-US" altLang="ja-JP" sz="12000" b="1" dirty="0"/>
              <a:t>					System</a:t>
            </a:r>
            <a:endParaRPr kumimoji="1" lang="ja-JP" altLang="en-US" sz="12000" b="1" dirty="0"/>
          </a:p>
        </p:txBody>
      </p:sp>
      <p:sp>
        <p:nvSpPr>
          <p:cNvPr id="3" name="字幕 2">
            <a:extLst>
              <a:ext uri="{FF2B5EF4-FFF2-40B4-BE49-F238E27FC236}">
                <a16:creationId xmlns:a16="http://schemas.microsoft.com/office/drawing/2014/main" id="{C4F8F629-1AD3-8DD9-1F78-1A1E22FC19F8}"/>
              </a:ext>
            </a:extLst>
          </p:cNvPr>
          <p:cNvSpPr>
            <a:spLocks noGrp="1"/>
          </p:cNvSpPr>
          <p:nvPr>
            <p:ph type="subTitle" idx="1"/>
          </p:nvPr>
        </p:nvSpPr>
        <p:spPr>
          <a:xfrm>
            <a:off x="7295534" y="4640672"/>
            <a:ext cx="4739149" cy="735627"/>
          </a:xfrm>
        </p:spPr>
        <p:txBody>
          <a:bodyPr>
            <a:normAutofit/>
          </a:bodyPr>
          <a:lstStyle/>
          <a:p>
            <a:pPr algn="r"/>
            <a:r>
              <a:rPr kumimoji="1" lang="ja-JP" altLang="en-US" dirty="0"/>
              <a:t>～スマートフォン管理アプリ～</a:t>
            </a:r>
          </a:p>
        </p:txBody>
      </p:sp>
      <p:sp>
        <p:nvSpPr>
          <p:cNvPr id="4" name="字幕 2">
            <a:extLst>
              <a:ext uri="{FF2B5EF4-FFF2-40B4-BE49-F238E27FC236}">
                <a16:creationId xmlns:a16="http://schemas.microsoft.com/office/drawing/2014/main" id="{169FF794-A837-17B6-4163-3F9AB336D744}"/>
              </a:ext>
            </a:extLst>
          </p:cNvPr>
          <p:cNvSpPr txBox="1">
            <a:spLocks/>
          </p:cNvSpPr>
          <p:nvPr/>
        </p:nvSpPr>
        <p:spPr>
          <a:xfrm>
            <a:off x="9901084" y="6209072"/>
            <a:ext cx="2133599" cy="4768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lang="ja-JP" altLang="en-US" dirty="0"/>
              <a:t>作成者 </a:t>
            </a:r>
            <a:r>
              <a:rPr lang="en-US" altLang="ja-JP" dirty="0"/>
              <a:t>: </a:t>
            </a:r>
            <a:r>
              <a:rPr lang="ja-JP" altLang="en-US" dirty="0"/>
              <a:t>石戸</a:t>
            </a:r>
          </a:p>
        </p:txBody>
      </p:sp>
    </p:spTree>
    <p:extLst>
      <p:ext uri="{BB962C8B-B14F-4D97-AF65-F5344CB8AC3E}">
        <p14:creationId xmlns:p14="http://schemas.microsoft.com/office/powerpoint/2010/main" val="37802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517C0-699D-A659-9E9B-C7E5274D53A8}"/>
              </a:ext>
            </a:extLst>
          </p:cNvPr>
          <p:cNvSpPr>
            <a:spLocks noGrp="1"/>
          </p:cNvSpPr>
          <p:nvPr>
            <p:ph type="title"/>
          </p:nvPr>
        </p:nvSpPr>
        <p:spPr/>
        <p:txBody>
          <a:bodyPr/>
          <a:lstStyle/>
          <a:p>
            <a:r>
              <a:rPr kumimoji="1" lang="ja-JP" altLang="en-US" b="1" dirty="0"/>
              <a:t>ターゲット（何のためのシステムか）</a:t>
            </a:r>
          </a:p>
        </p:txBody>
      </p:sp>
      <p:sp>
        <p:nvSpPr>
          <p:cNvPr id="3" name="コンテンツ プレースホルダー 2">
            <a:extLst>
              <a:ext uri="{FF2B5EF4-FFF2-40B4-BE49-F238E27FC236}">
                <a16:creationId xmlns:a16="http://schemas.microsoft.com/office/drawing/2014/main" id="{7C8A911A-CF4B-0DE3-3771-8F5FB641EC47}"/>
              </a:ext>
            </a:extLst>
          </p:cNvPr>
          <p:cNvSpPr>
            <a:spLocks noGrp="1"/>
          </p:cNvSpPr>
          <p:nvPr>
            <p:ph idx="1"/>
          </p:nvPr>
        </p:nvSpPr>
        <p:spPr>
          <a:xfrm>
            <a:off x="838200" y="2100929"/>
            <a:ext cx="10515600" cy="4351338"/>
          </a:xfrm>
        </p:spPr>
        <p:txBody>
          <a:bodyPr/>
          <a:lstStyle/>
          <a:p>
            <a:r>
              <a:rPr kumimoji="1" lang="ja-JP" altLang="en-US" dirty="0"/>
              <a:t>スマートフォンを販売している店舗が対象</a:t>
            </a:r>
            <a:br>
              <a:rPr lang="en-US" altLang="ja-JP" dirty="0"/>
            </a:br>
            <a:r>
              <a:rPr kumimoji="1" lang="ja-JP" altLang="en-US" dirty="0"/>
              <a:t>（店舗に実在庫として仕入れている店舗など）</a:t>
            </a:r>
            <a:br>
              <a:rPr kumimoji="1" lang="en-US" altLang="ja-JP" dirty="0"/>
            </a:br>
            <a:endParaRPr kumimoji="1" lang="en-US" altLang="ja-JP" dirty="0"/>
          </a:p>
          <a:p>
            <a:r>
              <a:rPr kumimoji="1" lang="ja-JP" altLang="en-US" dirty="0"/>
              <a:t>店舗内にあるスマートフォンの情報が一目で分かる</a:t>
            </a:r>
            <a:br>
              <a:rPr kumimoji="1" lang="en-US" altLang="ja-JP" dirty="0"/>
            </a:br>
            <a:r>
              <a:rPr kumimoji="1" lang="ja-JP" altLang="en-US" dirty="0"/>
              <a:t>（機種名、容量、色、在庫数、</a:t>
            </a:r>
            <a:r>
              <a:rPr kumimoji="1" lang="en-US" altLang="ja-JP" dirty="0"/>
              <a:t>OS</a:t>
            </a:r>
            <a:r>
              <a:rPr kumimoji="1" lang="ja-JP" altLang="en-US" dirty="0"/>
              <a:t>）</a:t>
            </a:r>
            <a:br>
              <a:rPr kumimoji="1" lang="en-US" altLang="ja-JP" dirty="0"/>
            </a:br>
            <a:endParaRPr kumimoji="1" lang="en-US" altLang="ja-JP" dirty="0"/>
          </a:p>
          <a:p>
            <a:r>
              <a:rPr kumimoji="1" lang="ja-JP" altLang="en-US" dirty="0"/>
              <a:t>権限による識別で、不特定多数が無闇に扱えない</a:t>
            </a:r>
            <a:br>
              <a:rPr kumimoji="1" lang="en-US" altLang="ja-JP" dirty="0"/>
            </a:br>
            <a:r>
              <a:rPr kumimoji="1" lang="ja-JP" altLang="en-US" dirty="0"/>
              <a:t>（新人などは制限された機能しか使えない）</a:t>
            </a:r>
          </a:p>
        </p:txBody>
      </p:sp>
    </p:spTree>
    <p:extLst>
      <p:ext uri="{BB962C8B-B14F-4D97-AF65-F5344CB8AC3E}">
        <p14:creationId xmlns:p14="http://schemas.microsoft.com/office/powerpoint/2010/main" val="99180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472B1-EE6E-0E63-7AFB-7E6A50943630}"/>
              </a:ext>
            </a:extLst>
          </p:cNvPr>
          <p:cNvSpPr>
            <a:spLocks noGrp="1"/>
          </p:cNvSpPr>
          <p:nvPr>
            <p:ph type="title"/>
          </p:nvPr>
        </p:nvSpPr>
        <p:spPr/>
        <p:txBody>
          <a:bodyPr/>
          <a:lstStyle/>
          <a:p>
            <a:r>
              <a:rPr kumimoji="1" lang="ja-JP" altLang="en-US" b="1" dirty="0"/>
              <a:t>システム説明（どんなことが出来るか）</a:t>
            </a:r>
          </a:p>
        </p:txBody>
      </p:sp>
      <p:sp>
        <p:nvSpPr>
          <p:cNvPr id="3" name="コンテンツ プレースホルダー 2">
            <a:extLst>
              <a:ext uri="{FF2B5EF4-FFF2-40B4-BE49-F238E27FC236}">
                <a16:creationId xmlns:a16="http://schemas.microsoft.com/office/drawing/2014/main" id="{0A016D71-F92B-1C4E-0220-1C99FBB91874}"/>
              </a:ext>
            </a:extLst>
          </p:cNvPr>
          <p:cNvSpPr>
            <a:spLocks noGrp="1"/>
          </p:cNvSpPr>
          <p:nvPr>
            <p:ph idx="1"/>
          </p:nvPr>
        </p:nvSpPr>
        <p:spPr/>
        <p:txBody>
          <a:bodyPr/>
          <a:lstStyle/>
          <a:p>
            <a:r>
              <a:rPr kumimoji="1" lang="ja-JP" altLang="en-US" dirty="0"/>
              <a:t>店舗内にある機種の在庫検索、確認（共通）</a:t>
            </a:r>
            <a:endParaRPr lang="en-US" altLang="ja-JP" dirty="0"/>
          </a:p>
          <a:p>
            <a:r>
              <a:rPr kumimoji="1" lang="ja-JP" altLang="en-US" dirty="0"/>
              <a:t>販売時、すぐに在庫数を減らせる「販売」機能（共通）</a:t>
            </a:r>
            <a:endParaRPr kumimoji="1" lang="en-US" altLang="ja-JP" dirty="0"/>
          </a:p>
          <a:p>
            <a:r>
              <a:rPr kumimoji="1" lang="ja-JP" altLang="en-US" dirty="0"/>
              <a:t>売り切れ商品の確認（共通）</a:t>
            </a:r>
            <a:endParaRPr kumimoji="1" lang="en-US" altLang="ja-JP" dirty="0"/>
          </a:p>
          <a:p>
            <a:r>
              <a:rPr kumimoji="1" lang="ja-JP" altLang="en-US" dirty="0"/>
              <a:t>店内在庫の新規登録、更新、削除（管理者）</a:t>
            </a:r>
            <a:endParaRPr kumimoji="1" lang="en-US" altLang="ja-JP" dirty="0"/>
          </a:p>
          <a:p>
            <a:r>
              <a:rPr kumimoji="1" lang="ja-JP" altLang="en-US" dirty="0"/>
              <a:t>ユーザー情報の管理（管理者）</a:t>
            </a:r>
            <a:br>
              <a:rPr kumimoji="1" lang="en-US" altLang="ja-JP" dirty="0"/>
            </a:br>
            <a:r>
              <a:rPr kumimoji="1" lang="ja-JP" altLang="en-US" dirty="0"/>
              <a:t>→現ユーザーの検索、更新、削除と新規ユーザーの登録</a:t>
            </a:r>
            <a:endParaRPr kumimoji="1" lang="en-US" altLang="ja-JP" dirty="0"/>
          </a:p>
          <a:p>
            <a:endParaRPr kumimoji="1" lang="en-US" altLang="ja-JP" dirty="0"/>
          </a:p>
        </p:txBody>
      </p:sp>
    </p:spTree>
    <p:extLst>
      <p:ext uri="{BB962C8B-B14F-4D97-AF65-F5344CB8AC3E}">
        <p14:creationId xmlns:p14="http://schemas.microsoft.com/office/powerpoint/2010/main" val="32020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7B950-C6BA-AF96-0C25-AC3DF6572EC2}"/>
              </a:ext>
            </a:extLst>
          </p:cNvPr>
          <p:cNvSpPr>
            <a:spLocks noGrp="1"/>
          </p:cNvSpPr>
          <p:nvPr>
            <p:ph type="title"/>
          </p:nvPr>
        </p:nvSpPr>
        <p:spPr/>
        <p:txBody>
          <a:bodyPr/>
          <a:lstStyle/>
          <a:p>
            <a:r>
              <a:rPr kumimoji="1" lang="ja-JP" altLang="en-US" b="1" dirty="0"/>
              <a:t>デモ（画面共有）</a:t>
            </a:r>
          </a:p>
        </p:txBody>
      </p:sp>
      <p:sp>
        <p:nvSpPr>
          <p:cNvPr id="3" name="コンテンツ プレースホルダー 2">
            <a:extLst>
              <a:ext uri="{FF2B5EF4-FFF2-40B4-BE49-F238E27FC236}">
                <a16:creationId xmlns:a16="http://schemas.microsoft.com/office/drawing/2014/main" id="{DA2DB21B-70DF-B451-9156-77201CC0EBD5}"/>
              </a:ext>
            </a:extLst>
          </p:cNvPr>
          <p:cNvSpPr>
            <a:spLocks noGrp="1"/>
          </p:cNvSpPr>
          <p:nvPr>
            <p:ph idx="1"/>
          </p:nvPr>
        </p:nvSpPr>
        <p:spPr/>
        <p:txBody>
          <a:bodyPr/>
          <a:lstStyle/>
          <a:p>
            <a:r>
              <a:rPr kumimoji="1" lang="ja-JP" altLang="en-US" dirty="0"/>
              <a:t>識別機能</a:t>
            </a:r>
            <a:br>
              <a:rPr lang="en-US" altLang="ja-JP" dirty="0"/>
            </a:br>
            <a:r>
              <a:rPr lang="ja-JP" altLang="en-US" dirty="0"/>
              <a:t>→権限により表示項目が変化</a:t>
            </a:r>
            <a:endParaRPr lang="en-US" altLang="ja-JP" dirty="0"/>
          </a:p>
          <a:p>
            <a:r>
              <a:rPr kumimoji="1" lang="ja-JP" altLang="en-US" dirty="0"/>
              <a:t>売り切れ商品の表示</a:t>
            </a:r>
            <a:endParaRPr kumimoji="1" lang="en-US" altLang="ja-JP" dirty="0"/>
          </a:p>
          <a:p>
            <a:r>
              <a:rPr kumimoji="1" lang="ja-JP" altLang="en-US" dirty="0"/>
              <a:t>従業員の機種検索機能</a:t>
            </a:r>
            <a:endParaRPr kumimoji="1" lang="en-US" altLang="ja-JP" dirty="0"/>
          </a:p>
          <a:p>
            <a:r>
              <a:rPr kumimoji="1" lang="ja-JP" altLang="en-US" dirty="0"/>
              <a:t>マネージャーの在庫管理機能</a:t>
            </a:r>
            <a:endParaRPr kumimoji="1" lang="en-US" altLang="ja-JP" dirty="0"/>
          </a:p>
          <a:p>
            <a:r>
              <a:rPr kumimoji="1" lang="ja-JP" altLang="en-US" dirty="0"/>
              <a:t>ユーザー管理機能</a:t>
            </a:r>
            <a:endParaRPr kumimoji="1" lang="en-US" altLang="ja-JP" dirty="0"/>
          </a:p>
        </p:txBody>
      </p:sp>
    </p:spTree>
    <p:extLst>
      <p:ext uri="{BB962C8B-B14F-4D97-AF65-F5344CB8AC3E}">
        <p14:creationId xmlns:p14="http://schemas.microsoft.com/office/powerpoint/2010/main" val="251740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AC0FD-29FA-A7FA-EA2D-9B712DA892DB}"/>
              </a:ext>
            </a:extLst>
          </p:cNvPr>
          <p:cNvSpPr>
            <a:spLocks noGrp="1"/>
          </p:cNvSpPr>
          <p:nvPr>
            <p:ph type="title"/>
          </p:nvPr>
        </p:nvSpPr>
        <p:spPr/>
        <p:txBody>
          <a:bodyPr/>
          <a:lstStyle/>
          <a:p>
            <a:r>
              <a:rPr kumimoji="1" lang="ja-JP" altLang="en-US" b="1" dirty="0"/>
              <a:t>このシステムの売り</a:t>
            </a:r>
          </a:p>
        </p:txBody>
      </p:sp>
      <p:sp>
        <p:nvSpPr>
          <p:cNvPr id="3" name="コンテンツ プレースホルダー 2">
            <a:extLst>
              <a:ext uri="{FF2B5EF4-FFF2-40B4-BE49-F238E27FC236}">
                <a16:creationId xmlns:a16="http://schemas.microsoft.com/office/drawing/2014/main" id="{C8FF7405-ED43-02DC-B3AE-5BA6611C401B}"/>
              </a:ext>
            </a:extLst>
          </p:cNvPr>
          <p:cNvSpPr>
            <a:spLocks noGrp="1"/>
          </p:cNvSpPr>
          <p:nvPr>
            <p:ph idx="1"/>
          </p:nvPr>
        </p:nvSpPr>
        <p:spPr/>
        <p:txBody>
          <a:bodyPr/>
          <a:lstStyle/>
          <a:p>
            <a:r>
              <a:rPr kumimoji="1" lang="ja-JP" altLang="en-US" dirty="0"/>
              <a:t>「一目で分かる」がコンセプト</a:t>
            </a:r>
            <a:endParaRPr kumimoji="1" lang="en-US" altLang="ja-JP" dirty="0"/>
          </a:p>
          <a:p>
            <a:r>
              <a:rPr kumimoji="1" lang="ja-JP" altLang="en-US" dirty="0"/>
              <a:t>限りなくシンプルな</a:t>
            </a:r>
            <a:r>
              <a:rPr kumimoji="1" lang="en-US" altLang="ja-JP" dirty="0"/>
              <a:t>UI</a:t>
            </a:r>
            <a:r>
              <a:rPr kumimoji="1" lang="ja-JP" altLang="en-US" dirty="0"/>
              <a:t>で、説明無しでも直感的な操作が可能</a:t>
            </a:r>
            <a:endParaRPr kumimoji="1" lang="en-US" altLang="ja-JP" dirty="0"/>
          </a:p>
          <a:p>
            <a:r>
              <a:rPr kumimoji="1" lang="ja-JP" altLang="en-US" dirty="0"/>
              <a:t>誰がログインしているかを常に表示し、共通の</a:t>
            </a:r>
            <a:r>
              <a:rPr kumimoji="1" lang="en-US" altLang="ja-JP" dirty="0"/>
              <a:t>PC</a:t>
            </a:r>
            <a:r>
              <a:rPr kumimoji="1" lang="ja-JP" altLang="en-US" dirty="0"/>
              <a:t>でも安心</a:t>
            </a:r>
            <a:endParaRPr kumimoji="1" lang="en-US" altLang="ja-JP" dirty="0"/>
          </a:p>
          <a:p>
            <a:r>
              <a:rPr kumimoji="1" lang="ja-JP" altLang="en-US" dirty="0"/>
              <a:t>「売り切れのみ表示」「販売時はすぐに在庫数を減らす」事でお客様への誤案内を防ぐ（在庫がありませんでした等）</a:t>
            </a:r>
            <a:endParaRPr kumimoji="1" lang="en-US" altLang="ja-JP" dirty="0"/>
          </a:p>
          <a:p>
            <a:r>
              <a:rPr kumimoji="1" lang="ja-JP" altLang="en-US" dirty="0"/>
              <a:t>必要最低限の機能のため、導入コストを抑えられる</a:t>
            </a:r>
            <a:endParaRPr kumimoji="1" lang="en-US" altLang="ja-JP" dirty="0"/>
          </a:p>
          <a:p>
            <a:endParaRPr kumimoji="1" lang="ja-JP" altLang="en-US" dirty="0"/>
          </a:p>
        </p:txBody>
      </p:sp>
    </p:spTree>
    <p:extLst>
      <p:ext uri="{BB962C8B-B14F-4D97-AF65-F5344CB8AC3E}">
        <p14:creationId xmlns:p14="http://schemas.microsoft.com/office/powerpoint/2010/main" val="323802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AB14A-9450-E6E4-5725-F8115517D0F8}"/>
              </a:ext>
            </a:extLst>
          </p:cNvPr>
          <p:cNvSpPr>
            <a:spLocks noGrp="1"/>
          </p:cNvSpPr>
          <p:nvPr>
            <p:ph type="title"/>
          </p:nvPr>
        </p:nvSpPr>
        <p:spPr/>
        <p:txBody>
          <a:bodyPr/>
          <a:lstStyle/>
          <a:p>
            <a:r>
              <a:rPr kumimoji="1" lang="ja-JP" altLang="en-US" b="1" dirty="0"/>
              <a:t>不足機能や今後のシステム展望</a:t>
            </a:r>
          </a:p>
        </p:txBody>
      </p:sp>
      <p:sp>
        <p:nvSpPr>
          <p:cNvPr id="3" name="コンテンツ プレースホルダー 2">
            <a:extLst>
              <a:ext uri="{FF2B5EF4-FFF2-40B4-BE49-F238E27FC236}">
                <a16:creationId xmlns:a16="http://schemas.microsoft.com/office/drawing/2014/main" id="{BB661F93-80DD-9D90-0E9E-3FD997C161FD}"/>
              </a:ext>
            </a:extLst>
          </p:cNvPr>
          <p:cNvSpPr>
            <a:spLocks noGrp="1"/>
          </p:cNvSpPr>
          <p:nvPr>
            <p:ph idx="1"/>
          </p:nvPr>
        </p:nvSpPr>
        <p:spPr>
          <a:xfrm>
            <a:off x="838200" y="1825625"/>
            <a:ext cx="10891684" cy="4351338"/>
          </a:xfrm>
        </p:spPr>
        <p:txBody>
          <a:bodyPr/>
          <a:lstStyle/>
          <a:p>
            <a:r>
              <a:rPr kumimoji="1" lang="ja-JP" altLang="en-US" dirty="0"/>
              <a:t>商品の詳しい情報（スペックやその店舗で定めている価格等）は掲載していない</a:t>
            </a:r>
            <a:br>
              <a:rPr kumimoji="1" lang="en-US" altLang="ja-JP" dirty="0"/>
            </a:br>
            <a:r>
              <a:rPr kumimoji="1" lang="ja-JP" altLang="en-US" dirty="0"/>
              <a:t>→今後の要望次第で実装可能</a:t>
            </a:r>
            <a:endParaRPr kumimoji="1" lang="en-US" altLang="ja-JP" dirty="0"/>
          </a:p>
          <a:p>
            <a:r>
              <a:rPr kumimoji="1" lang="ja-JP" altLang="en-US" dirty="0"/>
              <a:t>全て手動での管理のため、間違えないが手間がかかる</a:t>
            </a:r>
            <a:br>
              <a:rPr kumimoji="1" lang="en-US" altLang="ja-JP" dirty="0"/>
            </a:br>
            <a:r>
              <a:rPr kumimoji="1" lang="ja-JP" altLang="en-US" dirty="0"/>
              <a:t>→自動化して欲しいポイントがあれば実装を検討予定</a:t>
            </a:r>
            <a:endParaRPr kumimoji="1" lang="en-US" altLang="ja-JP" dirty="0"/>
          </a:p>
          <a:p>
            <a:r>
              <a:rPr kumimoji="1" lang="ja-JP" altLang="en-US" dirty="0"/>
              <a:t>画面がシンプル故に物足りなさを感じる可能性有り</a:t>
            </a:r>
            <a:br>
              <a:rPr lang="en-US" altLang="ja-JP" dirty="0"/>
            </a:br>
            <a:r>
              <a:rPr lang="ja-JP" altLang="en-US" dirty="0"/>
              <a:t>→より分かりやすい</a:t>
            </a:r>
            <a:r>
              <a:rPr lang="en-US" altLang="ja-JP" dirty="0"/>
              <a:t>UI</a:t>
            </a:r>
            <a:r>
              <a:rPr lang="ja-JP" altLang="en-US" dirty="0"/>
              <a:t>への変更を検討</a:t>
            </a:r>
            <a:endParaRPr kumimoji="1" lang="en-US" altLang="ja-JP" dirty="0"/>
          </a:p>
        </p:txBody>
      </p:sp>
    </p:spTree>
    <p:extLst>
      <p:ext uri="{BB962C8B-B14F-4D97-AF65-F5344CB8AC3E}">
        <p14:creationId xmlns:p14="http://schemas.microsoft.com/office/powerpoint/2010/main" val="24299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31A79-1237-07A4-BE7D-08AF6D70DCB1}"/>
              </a:ext>
            </a:extLst>
          </p:cNvPr>
          <p:cNvSpPr>
            <a:spLocks noGrp="1"/>
          </p:cNvSpPr>
          <p:nvPr>
            <p:ph type="title"/>
          </p:nvPr>
        </p:nvSpPr>
        <p:spPr/>
        <p:txBody>
          <a:bodyPr/>
          <a:lstStyle/>
          <a:p>
            <a:r>
              <a:rPr kumimoji="1" lang="ja-JP" altLang="en-US" b="1" dirty="0"/>
              <a:t>今回の開発を通じての感想</a:t>
            </a:r>
          </a:p>
        </p:txBody>
      </p:sp>
      <p:sp>
        <p:nvSpPr>
          <p:cNvPr id="3" name="コンテンツ プレースホルダー 2">
            <a:extLst>
              <a:ext uri="{FF2B5EF4-FFF2-40B4-BE49-F238E27FC236}">
                <a16:creationId xmlns:a16="http://schemas.microsoft.com/office/drawing/2014/main" id="{AE042B1B-B211-0189-6493-B5558BF548D0}"/>
              </a:ext>
            </a:extLst>
          </p:cNvPr>
          <p:cNvSpPr>
            <a:spLocks noGrp="1"/>
          </p:cNvSpPr>
          <p:nvPr>
            <p:ph idx="1"/>
          </p:nvPr>
        </p:nvSpPr>
        <p:spPr>
          <a:xfrm>
            <a:off x="838200" y="1825625"/>
            <a:ext cx="10144432" cy="4351338"/>
          </a:xfrm>
        </p:spPr>
        <p:txBody>
          <a:bodyPr/>
          <a:lstStyle/>
          <a:p>
            <a:r>
              <a:rPr kumimoji="1" lang="ja-JP" altLang="en-US" dirty="0"/>
              <a:t>制作段階での想像と、実際に使用する場合とで必要な機能や欲しい機能が違ってくるため、クライアントとの摺り合わせが重要だと感じた。</a:t>
            </a:r>
            <a:endParaRPr kumimoji="1" lang="en-US" altLang="ja-JP" dirty="0"/>
          </a:p>
          <a:p>
            <a:endParaRPr lang="en-US" altLang="ja-JP" dirty="0"/>
          </a:p>
          <a:p>
            <a:r>
              <a:rPr kumimoji="1" lang="ja-JP" altLang="en-US" dirty="0"/>
              <a:t>「作ったら終わり」ではないため、納品したあとの事も考えて実装する必要があると考えた。</a:t>
            </a:r>
            <a:br>
              <a:rPr kumimoji="1" lang="en-US" altLang="ja-JP" dirty="0"/>
            </a:br>
            <a:r>
              <a:rPr kumimoji="1" lang="ja-JP" altLang="en-US" dirty="0"/>
              <a:t>（見にくいコードだと、予期しないエラーが発生したときに分かりにくい。後に追加実装する可能性を考えてファイルを分けておく必要がある等）</a:t>
            </a:r>
            <a:endParaRPr kumimoji="1" lang="en-US" altLang="ja-JP" dirty="0"/>
          </a:p>
        </p:txBody>
      </p:sp>
    </p:spTree>
    <p:extLst>
      <p:ext uri="{BB962C8B-B14F-4D97-AF65-F5344CB8AC3E}">
        <p14:creationId xmlns:p14="http://schemas.microsoft.com/office/powerpoint/2010/main" val="4358916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Words>
  <Application>Microsoft Office PowerPoint</Application>
  <PresentationFormat>ワイド画面</PresentationFormat>
  <Paragraphs>33</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Smart      System</vt:lpstr>
      <vt:lpstr>ターゲット（何のためのシステムか）</vt:lpstr>
      <vt:lpstr>システム説明（どんなことが出来るか）</vt:lpstr>
      <vt:lpstr>デモ（画面共有）</vt:lpstr>
      <vt:lpstr>このシステムの売り</vt:lpstr>
      <vt:lpstr>不足機能や今後のシステム展望</vt:lpstr>
      <vt:lpstr>今回の開発を通じての感想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Sidow ＿</dc:creator>
  <cp:lastModifiedBy>Sidow ＿</cp:lastModifiedBy>
  <cp:revision>1</cp:revision>
  <dcterms:created xsi:type="dcterms:W3CDTF">2025-03-31T07:06:24Z</dcterms:created>
  <dcterms:modified xsi:type="dcterms:W3CDTF">2025-03-31T07:06:47Z</dcterms:modified>
</cp:coreProperties>
</file>