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Franklin Gothic Book" panose="020B05030201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Franklin Gothic Book" panose="020B05030201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Franklin Gothic Book" panose="020B05030201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Franklin Gothic Book" panose="020B05030201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Franklin Gothic Book" panose="020B0503020102020204" pitchFamily="34" charset="0"/>
        <a:ea typeface="+mn-ea"/>
        <a:cs typeface="+mn-cs"/>
      </a:defRPr>
    </a:lvl5pPr>
    <a:lvl6pPr marL="2286000" algn="l" defTabSz="914400" rtl="0" eaLnBrk="1" latinLnBrk="0" hangingPunct="1">
      <a:defRPr kern="1200">
        <a:solidFill>
          <a:schemeClr val="tx1"/>
        </a:solidFill>
        <a:latin typeface="Franklin Gothic Book" panose="020B0503020102020204" pitchFamily="34" charset="0"/>
        <a:ea typeface="+mn-ea"/>
        <a:cs typeface="+mn-cs"/>
      </a:defRPr>
    </a:lvl6pPr>
    <a:lvl7pPr marL="2743200" algn="l" defTabSz="914400" rtl="0" eaLnBrk="1" latinLnBrk="0" hangingPunct="1">
      <a:defRPr kern="1200">
        <a:solidFill>
          <a:schemeClr val="tx1"/>
        </a:solidFill>
        <a:latin typeface="Franklin Gothic Book" panose="020B0503020102020204" pitchFamily="34" charset="0"/>
        <a:ea typeface="+mn-ea"/>
        <a:cs typeface="+mn-cs"/>
      </a:defRPr>
    </a:lvl7pPr>
    <a:lvl8pPr marL="3200400" algn="l" defTabSz="914400" rtl="0" eaLnBrk="1" latinLnBrk="0" hangingPunct="1">
      <a:defRPr kern="1200">
        <a:solidFill>
          <a:schemeClr val="tx1"/>
        </a:solidFill>
        <a:latin typeface="Franklin Gothic Book" panose="020B0503020102020204" pitchFamily="34" charset="0"/>
        <a:ea typeface="+mn-ea"/>
        <a:cs typeface="+mn-cs"/>
      </a:defRPr>
    </a:lvl8pPr>
    <a:lvl9pPr marL="3657600" algn="l" defTabSz="914400" rtl="0" eaLnBrk="1" latinLnBrk="0" hangingPunct="1">
      <a:defRPr kern="1200">
        <a:solidFill>
          <a:schemeClr val="tx1"/>
        </a:solidFill>
        <a:latin typeface="Franklin Gothic Book" panose="020B05030201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91" y="6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4DAA54-C694-6F15-8D56-7D190013669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IN"/>
          </a:p>
        </p:txBody>
      </p:sp>
      <p:sp>
        <p:nvSpPr>
          <p:cNvPr id="3" name="Date Placeholder 2">
            <a:extLst>
              <a:ext uri="{FF2B5EF4-FFF2-40B4-BE49-F238E27FC236}">
                <a16:creationId xmlns:a16="http://schemas.microsoft.com/office/drawing/2014/main" id="{82BF5100-13A6-E77F-69F1-63821AF8FBE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31B5D93E-99CA-4375-A94A-0063154685AF}" type="datetimeFigureOut">
              <a:rPr lang="en-IN"/>
              <a:pPr>
                <a:defRPr/>
              </a:pPr>
              <a:t>02-03-2025</a:t>
            </a:fld>
            <a:endParaRPr lang="en-IN"/>
          </a:p>
        </p:txBody>
      </p:sp>
      <p:sp>
        <p:nvSpPr>
          <p:cNvPr id="4" name="Slide Image Placeholder 3">
            <a:extLst>
              <a:ext uri="{FF2B5EF4-FFF2-40B4-BE49-F238E27FC236}">
                <a16:creationId xmlns:a16="http://schemas.microsoft.com/office/drawing/2014/main" id="{E83D034B-48CD-ACBF-60FC-6E1B50A49B11}"/>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2FF05F96-0F60-5C0E-C956-A6C8D2486766}"/>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4BE21FA2-E52A-6AA9-D97D-9CEE18B53F86}"/>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IN"/>
          </a:p>
        </p:txBody>
      </p:sp>
      <p:sp>
        <p:nvSpPr>
          <p:cNvPr id="7" name="Slide Number Placeholder 6">
            <a:extLst>
              <a:ext uri="{FF2B5EF4-FFF2-40B4-BE49-F238E27FC236}">
                <a16:creationId xmlns:a16="http://schemas.microsoft.com/office/drawing/2014/main" id="{69A9DC8B-D237-CE98-A7CF-76E1E86BAD28}"/>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1882A7EC-D0A2-421B-A2BC-75EB2E597EB2}" type="slidenum">
              <a:rPr lang="en-IN"/>
              <a:pPr>
                <a:defRPr/>
              </a:pPr>
              <a:t>‹#›</a:t>
            </a:fld>
            <a:endParaRPr lang="en-I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64B951E-803A-CB12-69D7-DAE3BAA1CCBF}"/>
              </a:ext>
            </a:extLst>
          </p:cNvPr>
          <p:cNvSpPr/>
          <p:nvPr/>
        </p:nvSpPr>
        <p:spPr>
          <a:xfrm>
            <a:off x="446088" y="3086100"/>
            <a:ext cx="11299825" cy="3338513"/>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5" name="Date Placeholder 7">
            <a:extLst>
              <a:ext uri="{FF2B5EF4-FFF2-40B4-BE49-F238E27FC236}">
                <a16:creationId xmlns:a16="http://schemas.microsoft.com/office/drawing/2014/main" id="{C06D2DBA-87A9-3917-CD61-D4321163ADC7}"/>
              </a:ext>
            </a:extLst>
          </p:cNvPr>
          <p:cNvSpPr>
            <a:spLocks noGrp="1"/>
          </p:cNvSpPr>
          <p:nvPr>
            <p:ph type="dt" sz="half" idx="10"/>
          </p:nvPr>
        </p:nvSpPr>
        <p:spPr/>
        <p:txBody>
          <a:bodyPr/>
          <a:lstStyle>
            <a:lvl1pPr>
              <a:defRPr/>
            </a:lvl1pPr>
          </a:lstStyle>
          <a:p>
            <a:pPr>
              <a:defRPr/>
            </a:pPr>
            <a:fld id="{92A7AC07-0BCC-430D-A0DA-166E163EDD87}" type="datetime1">
              <a:rPr lang="en-US"/>
              <a:pPr>
                <a:defRPr/>
              </a:pPr>
              <a:t>3/2/2025</a:t>
            </a:fld>
            <a:endParaRPr lang="en-US"/>
          </a:p>
        </p:txBody>
      </p:sp>
      <p:sp>
        <p:nvSpPr>
          <p:cNvPr id="6" name="Footer Placeholder 8">
            <a:extLst>
              <a:ext uri="{FF2B5EF4-FFF2-40B4-BE49-F238E27FC236}">
                <a16:creationId xmlns:a16="http://schemas.microsoft.com/office/drawing/2014/main" id="{5732130A-F421-F7F6-B3C3-D0F37C45A217}"/>
              </a:ext>
            </a:extLst>
          </p:cNvPr>
          <p:cNvSpPr>
            <a:spLocks noGrp="1"/>
          </p:cNvSpPr>
          <p:nvPr>
            <p:ph type="ftr" sz="quarter" idx="11"/>
          </p:nvPr>
        </p:nvSpPr>
        <p:spPr>
          <a:xfrm>
            <a:off x="581025" y="6424613"/>
            <a:ext cx="6916738"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7" name="Slide Number Placeholder 9">
            <a:extLst>
              <a:ext uri="{FF2B5EF4-FFF2-40B4-BE49-F238E27FC236}">
                <a16:creationId xmlns:a16="http://schemas.microsoft.com/office/drawing/2014/main" id="{A90A1E5D-B720-FB1F-E4B8-CD4FA4F479A9}"/>
              </a:ext>
            </a:extLst>
          </p:cNvPr>
          <p:cNvSpPr>
            <a:spLocks noGrp="1"/>
          </p:cNvSpPr>
          <p:nvPr>
            <p:ph type="sldNum" sz="quarter" idx="12"/>
          </p:nvPr>
        </p:nvSpPr>
        <p:spPr/>
        <p:txBody>
          <a:bodyPr/>
          <a:lstStyle>
            <a:lvl1pPr>
              <a:defRPr/>
            </a:lvl1pPr>
          </a:lstStyle>
          <a:p>
            <a:pPr>
              <a:defRPr/>
            </a:pPr>
            <a:fld id="{C80B5EFF-DD4B-4C27-9D26-A78C4FF07094}" type="slidenum">
              <a:rPr lang="en-US"/>
              <a:pPr>
                <a:defRPr/>
              </a:pPr>
              <a:t>‹#›</a:t>
            </a:fld>
            <a:endParaRPr lang="en-US"/>
          </a:p>
        </p:txBody>
      </p:sp>
    </p:spTree>
    <p:extLst>
      <p:ext uri="{BB962C8B-B14F-4D97-AF65-F5344CB8AC3E}">
        <p14:creationId xmlns:p14="http://schemas.microsoft.com/office/powerpoint/2010/main" val="3420493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3">
            <a:extLst>
              <a:ext uri="{FF2B5EF4-FFF2-40B4-BE49-F238E27FC236}">
                <a16:creationId xmlns:a16="http://schemas.microsoft.com/office/drawing/2014/main" id="{3B3C0271-957C-EC43-A25F-DD38FC541FFF}"/>
              </a:ext>
            </a:extLst>
          </p:cNvPr>
          <p:cNvSpPr>
            <a:spLocks noGrp="1"/>
          </p:cNvSpPr>
          <p:nvPr>
            <p:ph type="dt" sz="half" idx="10"/>
          </p:nvPr>
        </p:nvSpPr>
        <p:spPr/>
        <p:txBody>
          <a:bodyPr/>
          <a:lstStyle>
            <a:lvl1pPr>
              <a:defRPr/>
            </a:lvl1pPr>
          </a:lstStyle>
          <a:p>
            <a:pPr>
              <a:defRPr/>
            </a:pPr>
            <a:fld id="{E400887E-25F8-44D2-9329-41D42812EC76}" type="datetime1">
              <a:rPr lang="en-US"/>
              <a:pPr>
                <a:defRPr/>
              </a:pPr>
              <a:t>3/2/2025</a:t>
            </a:fld>
            <a:endParaRPr lang="en-US"/>
          </a:p>
        </p:txBody>
      </p:sp>
      <p:sp>
        <p:nvSpPr>
          <p:cNvPr id="4" name="Footer Placeholder 4">
            <a:extLst>
              <a:ext uri="{FF2B5EF4-FFF2-40B4-BE49-F238E27FC236}">
                <a16:creationId xmlns:a16="http://schemas.microsoft.com/office/drawing/2014/main" id="{954E0D14-23E3-A5B5-F2CE-CD4FF1829688}"/>
              </a:ext>
            </a:extLst>
          </p:cNvPr>
          <p:cNvSpPr>
            <a:spLocks noGrp="1"/>
          </p:cNvSpPr>
          <p:nvPr>
            <p:ph type="ftr" sz="quarter" idx="11"/>
          </p:nvPr>
        </p:nvSpPr>
        <p:spPr>
          <a:xfrm>
            <a:off x="581025" y="6424613"/>
            <a:ext cx="6916738"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5" name="Slide Number Placeholder 5">
            <a:extLst>
              <a:ext uri="{FF2B5EF4-FFF2-40B4-BE49-F238E27FC236}">
                <a16:creationId xmlns:a16="http://schemas.microsoft.com/office/drawing/2014/main" id="{CAB90AA9-38E7-A4D1-230F-E0BD803650DB}"/>
              </a:ext>
            </a:extLst>
          </p:cNvPr>
          <p:cNvSpPr>
            <a:spLocks noGrp="1"/>
          </p:cNvSpPr>
          <p:nvPr>
            <p:ph type="sldNum" sz="quarter" idx="12"/>
          </p:nvPr>
        </p:nvSpPr>
        <p:spPr/>
        <p:txBody>
          <a:bodyPr/>
          <a:lstStyle>
            <a:lvl1pPr>
              <a:defRPr/>
            </a:lvl1pPr>
          </a:lstStyle>
          <a:p>
            <a:pPr>
              <a:defRPr/>
            </a:pPr>
            <a:fld id="{5C8E2BFB-81F9-4DFF-94B3-6441259D99D2}" type="slidenum">
              <a:rPr lang="en-US"/>
              <a:pPr>
                <a:defRPr/>
              </a:pPr>
              <a:t>‹#›</a:t>
            </a:fld>
            <a:endParaRPr lang="en-US"/>
          </a:p>
        </p:txBody>
      </p:sp>
    </p:spTree>
    <p:extLst>
      <p:ext uri="{BB962C8B-B14F-4D97-AF65-F5344CB8AC3E}">
        <p14:creationId xmlns:p14="http://schemas.microsoft.com/office/powerpoint/2010/main" val="4139437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7B7A3A5-FA71-F474-B091-5A45995975B0}"/>
              </a:ext>
            </a:extLst>
          </p:cNvPr>
          <p:cNvSpPr>
            <a:spLocks noChangeAspect="1"/>
          </p:cNvSpPr>
          <p:nvPr/>
        </p:nvSpPr>
        <p:spPr>
          <a:xfrm>
            <a:off x="8058150" y="600075"/>
            <a:ext cx="3687763" cy="581660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 name="Rectangle 4">
            <a:extLst>
              <a:ext uri="{FF2B5EF4-FFF2-40B4-BE49-F238E27FC236}">
                <a16:creationId xmlns:a16="http://schemas.microsoft.com/office/drawing/2014/main" id="{8E6EE9E9-CCD9-BA00-28D6-1845BC60A550}"/>
              </a:ext>
            </a:extLst>
          </p:cNvPr>
          <p:cNvSpPr/>
          <p:nvPr/>
        </p:nvSpPr>
        <p:spPr>
          <a:xfrm>
            <a:off x="446088" y="457200"/>
            <a:ext cx="3703637" cy="95250"/>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6" name="Rectangle 5">
            <a:extLst>
              <a:ext uri="{FF2B5EF4-FFF2-40B4-BE49-F238E27FC236}">
                <a16:creationId xmlns:a16="http://schemas.microsoft.com/office/drawing/2014/main" id="{05D76B56-580F-8986-0B0A-B81E5DBE3B3D}"/>
              </a:ext>
            </a:extLst>
          </p:cNvPr>
          <p:cNvSpPr/>
          <p:nvPr/>
        </p:nvSpPr>
        <p:spPr>
          <a:xfrm>
            <a:off x="8042275" y="454025"/>
            <a:ext cx="3703638" cy="9842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a:extLst>
              <a:ext uri="{FF2B5EF4-FFF2-40B4-BE49-F238E27FC236}">
                <a16:creationId xmlns:a16="http://schemas.microsoft.com/office/drawing/2014/main" id="{3AC70995-F65F-D4A2-BBDE-19B1D88756BC}"/>
              </a:ext>
            </a:extLst>
          </p:cNvPr>
          <p:cNvSpPr/>
          <p:nvPr/>
        </p:nvSpPr>
        <p:spPr>
          <a:xfrm>
            <a:off x="4241800" y="457200"/>
            <a:ext cx="3703638" cy="920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10">
            <a:extLst>
              <a:ext uri="{FF2B5EF4-FFF2-40B4-BE49-F238E27FC236}">
                <a16:creationId xmlns:a16="http://schemas.microsoft.com/office/drawing/2014/main" id="{5523AA40-9506-5B79-49A4-F8470F3ED65D}"/>
              </a:ext>
            </a:extLst>
          </p:cNvPr>
          <p:cNvSpPr>
            <a:spLocks noGrp="1"/>
          </p:cNvSpPr>
          <p:nvPr>
            <p:ph type="dt" sz="half" idx="10"/>
          </p:nvPr>
        </p:nvSpPr>
        <p:spPr/>
        <p:txBody>
          <a:bodyPr/>
          <a:lstStyle>
            <a:lvl1pPr>
              <a:defRPr/>
            </a:lvl1pPr>
          </a:lstStyle>
          <a:p>
            <a:pPr>
              <a:defRPr/>
            </a:pPr>
            <a:fld id="{C6AF6334-46E3-4C0F-B18C-050E094ABFA3}" type="datetime1">
              <a:rPr lang="en-US"/>
              <a:pPr>
                <a:defRPr/>
              </a:pPr>
              <a:t>3/2/2025</a:t>
            </a:fld>
            <a:endParaRPr lang="en-US"/>
          </a:p>
        </p:txBody>
      </p:sp>
      <p:sp>
        <p:nvSpPr>
          <p:cNvPr id="9" name="Footer Placeholder 11">
            <a:extLst>
              <a:ext uri="{FF2B5EF4-FFF2-40B4-BE49-F238E27FC236}">
                <a16:creationId xmlns:a16="http://schemas.microsoft.com/office/drawing/2014/main" id="{83B1D68C-D2C0-9BF0-E35C-0FE5BFB9E0CA}"/>
              </a:ext>
            </a:extLst>
          </p:cNvPr>
          <p:cNvSpPr>
            <a:spLocks noGrp="1"/>
          </p:cNvSpPr>
          <p:nvPr>
            <p:ph type="ftr" sz="quarter" idx="11"/>
          </p:nvPr>
        </p:nvSpPr>
        <p:spPr>
          <a:xfrm>
            <a:off x="581025" y="6424613"/>
            <a:ext cx="6916738"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10" name="Slide Number Placeholder 12">
            <a:extLst>
              <a:ext uri="{FF2B5EF4-FFF2-40B4-BE49-F238E27FC236}">
                <a16:creationId xmlns:a16="http://schemas.microsoft.com/office/drawing/2014/main" id="{D5AD5E52-D787-09D9-5B54-B72638CCAED7}"/>
              </a:ext>
            </a:extLst>
          </p:cNvPr>
          <p:cNvSpPr>
            <a:spLocks noGrp="1"/>
          </p:cNvSpPr>
          <p:nvPr>
            <p:ph type="sldNum" sz="quarter" idx="12"/>
          </p:nvPr>
        </p:nvSpPr>
        <p:spPr/>
        <p:txBody>
          <a:bodyPr/>
          <a:lstStyle>
            <a:lvl1pPr>
              <a:defRPr/>
            </a:lvl1pPr>
          </a:lstStyle>
          <a:p>
            <a:pPr>
              <a:defRPr/>
            </a:pPr>
            <a:fld id="{E06101D5-222B-49B2-8101-F80A9D78019B}" type="slidenum">
              <a:rPr lang="en-US"/>
              <a:pPr>
                <a:defRPr/>
              </a:pPr>
              <a:t>‹#›</a:t>
            </a:fld>
            <a:endParaRPr lang="en-US"/>
          </a:p>
        </p:txBody>
      </p:sp>
    </p:spTree>
    <p:extLst>
      <p:ext uri="{BB962C8B-B14F-4D97-AF65-F5344CB8AC3E}">
        <p14:creationId xmlns:p14="http://schemas.microsoft.com/office/powerpoint/2010/main" val="3937511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7">
            <a:extLst>
              <a:ext uri="{FF2B5EF4-FFF2-40B4-BE49-F238E27FC236}">
                <a16:creationId xmlns:a16="http://schemas.microsoft.com/office/drawing/2014/main" id="{F7781B8A-FC34-85AE-1C3D-334E27CEB1BE}"/>
              </a:ext>
            </a:extLst>
          </p:cNvPr>
          <p:cNvSpPr>
            <a:spLocks noGrp="1"/>
          </p:cNvSpPr>
          <p:nvPr>
            <p:ph type="dt" sz="half" idx="10"/>
          </p:nvPr>
        </p:nvSpPr>
        <p:spPr/>
        <p:txBody>
          <a:bodyPr/>
          <a:lstStyle>
            <a:lvl1pPr>
              <a:defRPr/>
            </a:lvl1pPr>
          </a:lstStyle>
          <a:p>
            <a:pPr>
              <a:defRPr/>
            </a:pPr>
            <a:fld id="{A1F4ABFF-1E3C-4D82-8429-84833C487DD8}" type="datetime1">
              <a:rPr lang="en-US"/>
              <a:pPr>
                <a:defRPr/>
              </a:pPr>
              <a:t>3/2/2025</a:t>
            </a:fld>
            <a:endParaRPr lang="en-US"/>
          </a:p>
        </p:txBody>
      </p:sp>
    </p:spTree>
    <p:extLst>
      <p:ext uri="{BB962C8B-B14F-4D97-AF65-F5344CB8AC3E}">
        <p14:creationId xmlns:p14="http://schemas.microsoft.com/office/powerpoint/2010/main" val="1506289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13D2DF-4C20-34DA-7567-417BB537FE72}"/>
              </a:ext>
            </a:extLst>
          </p:cNvPr>
          <p:cNvSpPr>
            <a:spLocks noChangeAspect="1"/>
          </p:cNvSpPr>
          <p:nvPr/>
        </p:nvSpPr>
        <p:spPr>
          <a:xfrm>
            <a:off x="447675" y="5141913"/>
            <a:ext cx="11290300" cy="125888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6">
            <a:extLst>
              <a:ext uri="{FF2B5EF4-FFF2-40B4-BE49-F238E27FC236}">
                <a16:creationId xmlns:a16="http://schemas.microsoft.com/office/drawing/2014/main" id="{27D04BE0-7451-B857-1826-A04A2DA8391B}"/>
              </a:ext>
            </a:extLst>
          </p:cNvPr>
          <p:cNvSpPr>
            <a:spLocks noGrp="1"/>
          </p:cNvSpPr>
          <p:nvPr>
            <p:ph type="dt" sz="half" idx="10"/>
          </p:nvPr>
        </p:nvSpPr>
        <p:spPr/>
        <p:txBody>
          <a:bodyPr/>
          <a:lstStyle>
            <a:lvl1pPr>
              <a:defRPr/>
            </a:lvl1pPr>
          </a:lstStyle>
          <a:p>
            <a:pPr>
              <a:defRPr/>
            </a:pPr>
            <a:fld id="{62A7984F-4D60-4D86-90BF-BCB6AEDEF257}" type="datetime1">
              <a:rPr lang="en-US"/>
              <a:pPr>
                <a:defRPr/>
              </a:pPr>
              <a:t>3/2/2025</a:t>
            </a:fld>
            <a:endParaRPr lang="en-US"/>
          </a:p>
        </p:txBody>
      </p:sp>
      <p:sp>
        <p:nvSpPr>
          <p:cNvPr id="6" name="Footer Placeholder 8">
            <a:extLst>
              <a:ext uri="{FF2B5EF4-FFF2-40B4-BE49-F238E27FC236}">
                <a16:creationId xmlns:a16="http://schemas.microsoft.com/office/drawing/2014/main" id="{088E3238-43D1-451A-38F7-184DCCCE0B41}"/>
              </a:ext>
            </a:extLst>
          </p:cNvPr>
          <p:cNvSpPr>
            <a:spLocks noGrp="1"/>
          </p:cNvSpPr>
          <p:nvPr>
            <p:ph type="ftr" sz="quarter" idx="11"/>
          </p:nvPr>
        </p:nvSpPr>
        <p:spPr>
          <a:xfrm>
            <a:off x="581025" y="6424613"/>
            <a:ext cx="6916738"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7" name="Slide Number Placeholder 9">
            <a:extLst>
              <a:ext uri="{FF2B5EF4-FFF2-40B4-BE49-F238E27FC236}">
                <a16:creationId xmlns:a16="http://schemas.microsoft.com/office/drawing/2014/main" id="{D98CECF6-2E63-7F7A-C926-E2594AA16071}"/>
              </a:ext>
            </a:extLst>
          </p:cNvPr>
          <p:cNvSpPr>
            <a:spLocks noGrp="1"/>
          </p:cNvSpPr>
          <p:nvPr>
            <p:ph type="sldNum" sz="quarter" idx="12"/>
          </p:nvPr>
        </p:nvSpPr>
        <p:spPr/>
        <p:txBody>
          <a:bodyPr/>
          <a:lstStyle>
            <a:lvl1pPr>
              <a:defRPr/>
            </a:lvl1pPr>
          </a:lstStyle>
          <a:p>
            <a:pPr>
              <a:defRPr/>
            </a:pPr>
            <a:fld id="{0F9BF42D-1327-428F-AB5E-618A2ED73A57}" type="slidenum">
              <a:rPr lang="en-US"/>
              <a:pPr>
                <a:defRPr/>
              </a:pPr>
              <a:t>‹#›</a:t>
            </a:fld>
            <a:endParaRPr lang="en-US"/>
          </a:p>
        </p:txBody>
      </p:sp>
    </p:spTree>
    <p:extLst>
      <p:ext uri="{BB962C8B-B14F-4D97-AF65-F5344CB8AC3E}">
        <p14:creationId xmlns:p14="http://schemas.microsoft.com/office/powerpoint/2010/main" val="2124093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604B14-3E3F-D0D6-9D73-E21957BE34C5}"/>
              </a:ext>
            </a:extLst>
          </p:cNvPr>
          <p:cNvSpPr>
            <a:spLocks noGrp="1"/>
          </p:cNvSpPr>
          <p:nvPr>
            <p:ph type="dt" sz="half" idx="10"/>
          </p:nvPr>
        </p:nvSpPr>
        <p:spPr/>
        <p:txBody>
          <a:bodyPr/>
          <a:lstStyle>
            <a:lvl1pPr>
              <a:defRPr/>
            </a:lvl1pPr>
          </a:lstStyle>
          <a:p>
            <a:pPr>
              <a:defRPr/>
            </a:pPr>
            <a:fld id="{29E3B05A-2D55-407C-BDD6-8C47A9F1FCDA}" type="datetime1">
              <a:rPr lang="en-US"/>
              <a:pPr>
                <a:defRPr/>
              </a:pPr>
              <a:t>3/2/2025</a:t>
            </a:fld>
            <a:endParaRPr lang="en-US"/>
          </a:p>
        </p:txBody>
      </p:sp>
      <p:sp>
        <p:nvSpPr>
          <p:cNvPr id="6" name="Footer Placeholder 5">
            <a:extLst>
              <a:ext uri="{FF2B5EF4-FFF2-40B4-BE49-F238E27FC236}">
                <a16:creationId xmlns:a16="http://schemas.microsoft.com/office/drawing/2014/main" id="{7CEE7D32-1445-139D-D9B9-1474FC16B211}"/>
              </a:ext>
            </a:extLst>
          </p:cNvPr>
          <p:cNvSpPr>
            <a:spLocks noGrp="1"/>
          </p:cNvSpPr>
          <p:nvPr>
            <p:ph type="ftr" sz="quarter" idx="11"/>
          </p:nvPr>
        </p:nvSpPr>
        <p:spPr>
          <a:xfrm>
            <a:off x="581025" y="6424613"/>
            <a:ext cx="6916738"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7" name="Slide Number Placeholder 6">
            <a:extLst>
              <a:ext uri="{FF2B5EF4-FFF2-40B4-BE49-F238E27FC236}">
                <a16:creationId xmlns:a16="http://schemas.microsoft.com/office/drawing/2014/main" id="{0E78F531-5A7D-5C07-F4EE-AC2FCE38A66D}"/>
              </a:ext>
            </a:extLst>
          </p:cNvPr>
          <p:cNvSpPr>
            <a:spLocks noGrp="1"/>
          </p:cNvSpPr>
          <p:nvPr>
            <p:ph type="sldNum" sz="quarter" idx="12"/>
          </p:nvPr>
        </p:nvSpPr>
        <p:spPr/>
        <p:txBody>
          <a:bodyPr/>
          <a:lstStyle>
            <a:lvl1pPr>
              <a:defRPr/>
            </a:lvl1pPr>
          </a:lstStyle>
          <a:p>
            <a:pPr>
              <a:defRPr/>
            </a:pPr>
            <a:fld id="{5FFF0DD5-DDE1-47D6-94DC-2197650D7D13}" type="slidenum">
              <a:rPr lang="en-US"/>
              <a:pPr>
                <a:defRPr/>
              </a:pPr>
              <a:t>‹#›</a:t>
            </a:fld>
            <a:endParaRPr lang="en-US"/>
          </a:p>
        </p:txBody>
      </p:sp>
    </p:spTree>
    <p:extLst>
      <p:ext uri="{BB962C8B-B14F-4D97-AF65-F5344CB8AC3E}">
        <p14:creationId xmlns:p14="http://schemas.microsoft.com/office/powerpoint/2010/main" val="2741025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6">
            <a:extLst>
              <a:ext uri="{FF2B5EF4-FFF2-40B4-BE49-F238E27FC236}">
                <a16:creationId xmlns:a16="http://schemas.microsoft.com/office/drawing/2014/main" id="{206FA843-4DC8-1DA1-8589-F57CF4AB9709}"/>
              </a:ext>
            </a:extLst>
          </p:cNvPr>
          <p:cNvSpPr>
            <a:spLocks noGrp="1"/>
          </p:cNvSpPr>
          <p:nvPr>
            <p:ph type="dt" sz="half" idx="10"/>
          </p:nvPr>
        </p:nvSpPr>
        <p:spPr/>
        <p:txBody>
          <a:bodyPr/>
          <a:lstStyle>
            <a:lvl1pPr>
              <a:defRPr/>
            </a:lvl1pPr>
          </a:lstStyle>
          <a:p>
            <a:pPr>
              <a:defRPr/>
            </a:pPr>
            <a:fld id="{00F7C3B4-0907-4682-8D33-DEB5947CC41E}" type="datetime1">
              <a:rPr lang="en-US"/>
              <a:pPr>
                <a:defRPr/>
              </a:pPr>
              <a:t>3/2/2025</a:t>
            </a:fld>
            <a:endParaRPr lang="en-US"/>
          </a:p>
        </p:txBody>
      </p:sp>
      <p:sp>
        <p:nvSpPr>
          <p:cNvPr id="7" name="Footer Placeholder 7">
            <a:extLst>
              <a:ext uri="{FF2B5EF4-FFF2-40B4-BE49-F238E27FC236}">
                <a16:creationId xmlns:a16="http://schemas.microsoft.com/office/drawing/2014/main" id="{D089F7D1-6ADE-7797-AFBD-DB997A770A7F}"/>
              </a:ext>
            </a:extLst>
          </p:cNvPr>
          <p:cNvSpPr>
            <a:spLocks noGrp="1"/>
          </p:cNvSpPr>
          <p:nvPr>
            <p:ph type="ftr" sz="quarter" idx="11"/>
          </p:nvPr>
        </p:nvSpPr>
        <p:spPr>
          <a:xfrm>
            <a:off x="581025" y="6424613"/>
            <a:ext cx="6916738"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8" name="Slide Number Placeholder 8">
            <a:extLst>
              <a:ext uri="{FF2B5EF4-FFF2-40B4-BE49-F238E27FC236}">
                <a16:creationId xmlns:a16="http://schemas.microsoft.com/office/drawing/2014/main" id="{8D5007E2-6C51-D95D-CBEA-3B89A13CCFC8}"/>
              </a:ext>
            </a:extLst>
          </p:cNvPr>
          <p:cNvSpPr>
            <a:spLocks noGrp="1"/>
          </p:cNvSpPr>
          <p:nvPr>
            <p:ph type="sldNum" sz="quarter" idx="12"/>
          </p:nvPr>
        </p:nvSpPr>
        <p:spPr/>
        <p:txBody>
          <a:bodyPr/>
          <a:lstStyle>
            <a:lvl1pPr>
              <a:defRPr/>
            </a:lvl1pPr>
          </a:lstStyle>
          <a:p>
            <a:pPr>
              <a:defRPr/>
            </a:pPr>
            <a:fld id="{634F3D74-485D-4189-821C-A208D1DC80C1}" type="slidenum">
              <a:rPr lang="en-US"/>
              <a:pPr>
                <a:defRPr/>
              </a:pPr>
              <a:t>‹#›</a:t>
            </a:fld>
            <a:endParaRPr lang="en-US"/>
          </a:p>
        </p:txBody>
      </p:sp>
    </p:spTree>
    <p:extLst>
      <p:ext uri="{BB962C8B-B14F-4D97-AF65-F5344CB8AC3E}">
        <p14:creationId xmlns:p14="http://schemas.microsoft.com/office/powerpoint/2010/main" val="1923253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2" name="Date Placeholder 2">
            <a:extLst>
              <a:ext uri="{FF2B5EF4-FFF2-40B4-BE49-F238E27FC236}">
                <a16:creationId xmlns:a16="http://schemas.microsoft.com/office/drawing/2014/main" id="{664C635D-1809-BC21-C15D-76E77444B22E}"/>
              </a:ext>
            </a:extLst>
          </p:cNvPr>
          <p:cNvSpPr>
            <a:spLocks noGrp="1"/>
          </p:cNvSpPr>
          <p:nvPr>
            <p:ph type="dt" sz="half" idx="10"/>
          </p:nvPr>
        </p:nvSpPr>
        <p:spPr/>
        <p:txBody>
          <a:bodyPr/>
          <a:lstStyle>
            <a:lvl1pPr>
              <a:defRPr/>
            </a:lvl1pPr>
          </a:lstStyle>
          <a:p>
            <a:pPr>
              <a:defRPr/>
            </a:pPr>
            <a:fld id="{BAB66C06-02A7-4FD2-9C89-AB3DF5E9273D}" type="datetime1">
              <a:rPr lang="en-US"/>
              <a:pPr>
                <a:defRPr/>
              </a:pPr>
              <a:t>3/2/2025</a:t>
            </a:fld>
            <a:endParaRPr lang="en-US"/>
          </a:p>
        </p:txBody>
      </p:sp>
      <p:sp>
        <p:nvSpPr>
          <p:cNvPr id="3" name="Footer Placeholder 3">
            <a:extLst>
              <a:ext uri="{FF2B5EF4-FFF2-40B4-BE49-F238E27FC236}">
                <a16:creationId xmlns:a16="http://schemas.microsoft.com/office/drawing/2014/main" id="{77CDE9F1-F4C8-EA6F-8424-DEDC7F191317}"/>
              </a:ext>
            </a:extLst>
          </p:cNvPr>
          <p:cNvSpPr>
            <a:spLocks noGrp="1"/>
          </p:cNvSpPr>
          <p:nvPr>
            <p:ph type="ftr" sz="quarter" idx="11"/>
          </p:nvPr>
        </p:nvSpPr>
        <p:spPr>
          <a:xfrm>
            <a:off x="581025" y="6424613"/>
            <a:ext cx="6916738"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4" name="Slide Number Placeholder 4">
            <a:extLst>
              <a:ext uri="{FF2B5EF4-FFF2-40B4-BE49-F238E27FC236}">
                <a16:creationId xmlns:a16="http://schemas.microsoft.com/office/drawing/2014/main" id="{5D19F4B8-5038-7817-1A3A-A39306156BC1}"/>
              </a:ext>
            </a:extLst>
          </p:cNvPr>
          <p:cNvSpPr>
            <a:spLocks noGrp="1"/>
          </p:cNvSpPr>
          <p:nvPr>
            <p:ph type="sldNum" sz="quarter" idx="12"/>
          </p:nvPr>
        </p:nvSpPr>
        <p:spPr/>
        <p:txBody>
          <a:bodyPr/>
          <a:lstStyle>
            <a:lvl1pPr>
              <a:defRPr/>
            </a:lvl1pPr>
          </a:lstStyle>
          <a:p>
            <a:pPr>
              <a:defRPr/>
            </a:pPr>
            <a:fld id="{2E350E95-ED18-4903-90BE-E0E01F4924BE}" type="slidenum">
              <a:rPr lang="en-US"/>
              <a:pPr>
                <a:defRPr/>
              </a:pPr>
              <a:t>‹#›</a:t>
            </a:fld>
            <a:endParaRPr lang="en-US"/>
          </a:p>
        </p:txBody>
      </p:sp>
    </p:spTree>
    <p:extLst>
      <p:ext uri="{BB962C8B-B14F-4D97-AF65-F5344CB8AC3E}">
        <p14:creationId xmlns:p14="http://schemas.microsoft.com/office/powerpoint/2010/main" val="1532882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FD5FF7-C8E9-61D2-5147-57E601316896}"/>
              </a:ext>
            </a:extLst>
          </p:cNvPr>
          <p:cNvSpPr>
            <a:spLocks noGrp="1"/>
          </p:cNvSpPr>
          <p:nvPr>
            <p:ph type="dt" sz="half" idx="10"/>
          </p:nvPr>
        </p:nvSpPr>
        <p:spPr/>
        <p:txBody>
          <a:bodyPr/>
          <a:lstStyle>
            <a:lvl1pPr>
              <a:defRPr/>
            </a:lvl1pPr>
          </a:lstStyle>
          <a:p>
            <a:pPr>
              <a:defRPr/>
            </a:pPr>
            <a:fld id="{B69D3629-9974-492C-A3A2-6C7D59AF4EED}" type="datetime1">
              <a:rPr lang="en-US"/>
              <a:pPr>
                <a:defRPr/>
              </a:pPr>
              <a:t>3/2/2025</a:t>
            </a:fld>
            <a:endParaRPr lang="en-US"/>
          </a:p>
        </p:txBody>
      </p:sp>
      <p:sp>
        <p:nvSpPr>
          <p:cNvPr id="3" name="Footer Placeholder 2">
            <a:extLst>
              <a:ext uri="{FF2B5EF4-FFF2-40B4-BE49-F238E27FC236}">
                <a16:creationId xmlns:a16="http://schemas.microsoft.com/office/drawing/2014/main" id="{6E250B90-DFB9-83BC-1B55-BAC3C83E4D80}"/>
              </a:ext>
            </a:extLst>
          </p:cNvPr>
          <p:cNvSpPr>
            <a:spLocks noGrp="1"/>
          </p:cNvSpPr>
          <p:nvPr>
            <p:ph type="ftr" sz="quarter" idx="11"/>
          </p:nvPr>
        </p:nvSpPr>
        <p:spPr>
          <a:xfrm>
            <a:off x="581025" y="6424613"/>
            <a:ext cx="6916738"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4" name="Slide Number Placeholder 3">
            <a:extLst>
              <a:ext uri="{FF2B5EF4-FFF2-40B4-BE49-F238E27FC236}">
                <a16:creationId xmlns:a16="http://schemas.microsoft.com/office/drawing/2014/main" id="{97A501F1-0FF1-EEC2-05AA-FF74B0F687AE}"/>
              </a:ext>
            </a:extLst>
          </p:cNvPr>
          <p:cNvSpPr>
            <a:spLocks noGrp="1"/>
          </p:cNvSpPr>
          <p:nvPr>
            <p:ph type="sldNum" sz="quarter" idx="12"/>
          </p:nvPr>
        </p:nvSpPr>
        <p:spPr/>
        <p:txBody>
          <a:bodyPr/>
          <a:lstStyle>
            <a:lvl1pPr>
              <a:defRPr/>
            </a:lvl1pPr>
          </a:lstStyle>
          <a:p>
            <a:pPr>
              <a:defRPr/>
            </a:pPr>
            <a:fld id="{7ADE2FF3-BED2-464B-B834-F01BF47AC1BF}" type="slidenum">
              <a:rPr lang="en-US"/>
              <a:pPr>
                <a:defRPr/>
              </a:pPr>
              <a:t>‹#›</a:t>
            </a:fld>
            <a:endParaRPr lang="en-US"/>
          </a:p>
        </p:txBody>
      </p:sp>
    </p:spTree>
    <p:extLst>
      <p:ext uri="{BB962C8B-B14F-4D97-AF65-F5344CB8AC3E}">
        <p14:creationId xmlns:p14="http://schemas.microsoft.com/office/powerpoint/2010/main" val="96960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D1A01C5-22A6-9474-1CF4-F90AD3F9B84E}"/>
              </a:ext>
            </a:extLst>
          </p:cNvPr>
          <p:cNvSpPr>
            <a:spLocks noChangeAspect="1"/>
          </p:cNvSpPr>
          <p:nvPr/>
        </p:nvSpPr>
        <p:spPr>
          <a:xfrm>
            <a:off x="447675" y="601663"/>
            <a:ext cx="3683000" cy="581501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7">
            <a:extLst>
              <a:ext uri="{FF2B5EF4-FFF2-40B4-BE49-F238E27FC236}">
                <a16:creationId xmlns:a16="http://schemas.microsoft.com/office/drawing/2014/main" id="{8EE68933-B3E1-0058-8EF3-0410F470E70D}"/>
              </a:ext>
            </a:extLst>
          </p:cNvPr>
          <p:cNvSpPr>
            <a:spLocks noGrp="1"/>
          </p:cNvSpPr>
          <p:nvPr>
            <p:ph type="dt" sz="half" idx="10"/>
          </p:nvPr>
        </p:nvSpPr>
        <p:spPr>
          <a:xfrm>
            <a:off x="7605713" y="6456363"/>
            <a:ext cx="2844800" cy="365125"/>
          </a:xfrm>
        </p:spPr>
        <p:txBody>
          <a:bodyPr/>
          <a:lstStyle>
            <a:lvl1pPr>
              <a:defRPr/>
            </a:lvl1pPr>
          </a:lstStyle>
          <a:p>
            <a:pPr>
              <a:defRPr/>
            </a:pPr>
            <a:fld id="{DC451B22-B979-41CE-A836-52846D1B1EFD}" type="datetime1">
              <a:rPr lang="en-US"/>
              <a:pPr>
                <a:defRPr/>
              </a:pPr>
              <a:t>3/2/2025</a:t>
            </a:fld>
            <a:endParaRPr lang="en-US"/>
          </a:p>
        </p:txBody>
      </p:sp>
      <p:sp>
        <p:nvSpPr>
          <p:cNvPr id="7" name="Footer Placeholder 9">
            <a:extLst>
              <a:ext uri="{FF2B5EF4-FFF2-40B4-BE49-F238E27FC236}">
                <a16:creationId xmlns:a16="http://schemas.microsoft.com/office/drawing/2014/main" id="{3C2041EE-59D8-9E17-7827-14171491C8FA}"/>
              </a:ext>
            </a:extLst>
          </p:cNvPr>
          <p:cNvSpPr>
            <a:spLocks noGrp="1"/>
          </p:cNvSpPr>
          <p:nvPr>
            <p:ph type="ftr" sz="quarter" idx="11"/>
          </p:nvPr>
        </p:nvSpPr>
        <p:spPr>
          <a:xfrm>
            <a:off x="581025" y="6453188"/>
            <a:ext cx="6916738"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8" name="Slide Number Placeholder 10">
            <a:extLst>
              <a:ext uri="{FF2B5EF4-FFF2-40B4-BE49-F238E27FC236}">
                <a16:creationId xmlns:a16="http://schemas.microsoft.com/office/drawing/2014/main" id="{E4160F2A-825D-75DE-72B5-1A5C93094E1B}"/>
              </a:ext>
            </a:extLst>
          </p:cNvPr>
          <p:cNvSpPr>
            <a:spLocks noGrp="1"/>
          </p:cNvSpPr>
          <p:nvPr>
            <p:ph type="sldNum" sz="quarter" idx="12"/>
          </p:nvPr>
        </p:nvSpPr>
        <p:spPr>
          <a:xfrm>
            <a:off x="10558463" y="6456363"/>
            <a:ext cx="1052512" cy="365125"/>
          </a:xfrm>
        </p:spPr>
        <p:txBody>
          <a:bodyPr/>
          <a:lstStyle>
            <a:lvl1pPr>
              <a:defRPr/>
            </a:lvl1pPr>
          </a:lstStyle>
          <a:p>
            <a:pPr>
              <a:defRPr/>
            </a:pPr>
            <a:fld id="{C78BC16E-9839-4431-88EE-77452CDF09D6}" type="slidenum">
              <a:rPr lang="en-US"/>
              <a:pPr>
                <a:defRPr/>
              </a:pPr>
              <a:t>‹#›</a:t>
            </a:fld>
            <a:endParaRPr lang="en-US"/>
          </a:p>
        </p:txBody>
      </p:sp>
    </p:spTree>
    <p:extLst>
      <p:ext uri="{BB962C8B-B14F-4D97-AF65-F5344CB8AC3E}">
        <p14:creationId xmlns:p14="http://schemas.microsoft.com/office/powerpoint/2010/main" val="3665409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6C300E51-9585-61D5-6731-5AA0024AA2BC}"/>
              </a:ext>
            </a:extLst>
          </p:cNvPr>
          <p:cNvSpPr>
            <a:spLocks noGrp="1"/>
          </p:cNvSpPr>
          <p:nvPr>
            <p:ph type="dt" sz="half" idx="10"/>
          </p:nvPr>
        </p:nvSpPr>
        <p:spPr/>
        <p:txBody>
          <a:bodyPr/>
          <a:lstStyle>
            <a:lvl1pPr>
              <a:defRPr/>
            </a:lvl1pPr>
          </a:lstStyle>
          <a:p>
            <a:pPr>
              <a:defRPr/>
            </a:pPr>
            <a:fld id="{7A279033-0198-4D30-93CF-AB3A56D4EFB1}" type="datetime1">
              <a:rPr lang="en-US"/>
              <a:pPr>
                <a:defRPr/>
              </a:pPr>
              <a:t>3/2/2025</a:t>
            </a:fld>
            <a:endParaRPr lang="en-US"/>
          </a:p>
        </p:txBody>
      </p:sp>
      <p:sp>
        <p:nvSpPr>
          <p:cNvPr id="6" name="Footer Placeholder 5">
            <a:extLst>
              <a:ext uri="{FF2B5EF4-FFF2-40B4-BE49-F238E27FC236}">
                <a16:creationId xmlns:a16="http://schemas.microsoft.com/office/drawing/2014/main" id="{31200611-C206-E129-B5E9-BD2890EC64D0}"/>
              </a:ext>
            </a:extLst>
          </p:cNvPr>
          <p:cNvSpPr>
            <a:spLocks noGrp="1"/>
          </p:cNvSpPr>
          <p:nvPr>
            <p:ph type="ftr" sz="quarter" idx="11"/>
          </p:nvPr>
        </p:nvSpPr>
        <p:spPr>
          <a:xfrm>
            <a:off x="581025" y="6424613"/>
            <a:ext cx="6916738"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7" name="Slide Number Placeholder 6">
            <a:extLst>
              <a:ext uri="{FF2B5EF4-FFF2-40B4-BE49-F238E27FC236}">
                <a16:creationId xmlns:a16="http://schemas.microsoft.com/office/drawing/2014/main" id="{93E01B5C-A80F-9C06-A2D1-41F65F4B4341}"/>
              </a:ext>
            </a:extLst>
          </p:cNvPr>
          <p:cNvSpPr>
            <a:spLocks noGrp="1"/>
          </p:cNvSpPr>
          <p:nvPr>
            <p:ph type="sldNum" sz="quarter" idx="12"/>
          </p:nvPr>
        </p:nvSpPr>
        <p:spPr/>
        <p:txBody>
          <a:bodyPr/>
          <a:lstStyle>
            <a:lvl1pPr>
              <a:defRPr/>
            </a:lvl1pPr>
          </a:lstStyle>
          <a:p>
            <a:pPr>
              <a:defRPr/>
            </a:pPr>
            <a:fld id="{6AA536B3-9A0F-41D2-94B0-D3448622D35B}" type="slidenum">
              <a:rPr lang="en-US"/>
              <a:pPr>
                <a:defRPr/>
              </a:pPr>
              <a:t>‹#›</a:t>
            </a:fld>
            <a:endParaRPr lang="en-US"/>
          </a:p>
        </p:txBody>
      </p:sp>
    </p:spTree>
    <p:extLst>
      <p:ext uri="{BB962C8B-B14F-4D97-AF65-F5344CB8AC3E}">
        <p14:creationId xmlns:p14="http://schemas.microsoft.com/office/powerpoint/2010/main" val="4183642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5695B9-E4C8-4C64-6FDC-7D14A01DEB16}"/>
              </a:ext>
            </a:extLst>
          </p:cNvPr>
          <p:cNvSpPr>
            <a:spLocks noGrp="1"/>
          </p:cNvSpPr>
          <p:nvPr>
            <p:ph type="title"/>
          </p:nvPr>
        </p:nvSpPr>
        <p:spPr>
          <a:xfrm>
            <a:off x="581025" y="704850"/>
            <a:ext cx="11029950" cy="557213"/>
          </a:xfrm>
          <a:prstGeom prst="rect">
            <a:avLst/>
          </a:prstGeom>
        </p:spPr>
        <p:txBody>
          <a:bodyPr vert="horz" lIns="91440" tIns="45720" rIns="91440" bIns="45720" rtlCol="0" anchor="b">
            <a:normAutofit/>
          </a:bodyPr>
          <a:lstStyle/>
          <a:p>
            <a:r>
              <a:rPr lang="en-US"/>
              <a:t>Click to edit Master title style</a:t>
            </a:r>
          </a:p>
        </p:txBody>
      </p:sp>
      <p:sp>
        <p:nvSpPr>
          <p:cNvPr id="1027" name="Text Placeholder 2">
            <a:extLst>
              <a:ext uri="{FF2B5EF4-FFF2-40B4-BE49-F238E27FC236}">
                <a16:creationId xmlns:a16="http://schemas.microsoft.com/office/drawing/2014/main" id="{3907E8BB-8912-7B4C-3AD5-36C92DAFFC5F}"/>
              </a:ext>
            </a:extLst>
          </p:cNvPr>
          <p:cNvSpPr>
            <a:spLocks noGrp="1" noChangeArrowheads="1"/>
          </p:cNvSpPr>
          <p:nvPr>
            <p:ph type="body" idx="1"/>
          </p:nvPr>
        </p:nvSpPr>
        <p:spPr bwMode="auto">
          <a:xfrm>
            <a:off x="581025" y="1414463"/>
            <a:ext cx="11029950" cy="4573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63DF06C8-0748-86C3-2885-6C1E28C117C6}"/>
              </a:ext>
            </a:extLst>
          </p:cNvPr>
          <p:cNvSpPr>
            <a:spLocks noGrp="1"/>
          </p:cNvSpPr>
          <p:nvPr>
            <p:ph type="dt" sz="half" idx="2"/>
          </p:nvPr>
        </p:nvSpPr>
        <p:spPr>
          <a:xfrm>
            <a:off x="7605713" y="6424613"/>
            <a:ext cx="2844800" cy="365125"/>
          </a:xfrm>
          <a:prstGeom prst="rect">
            <a:avLst/>
          </a:prstGeom>
        </p:spPr>
        <p:txBody>
          <a:bodyPr vert="horz" lIns="91440" tIns="45720" rIns="91440" bIns="45720" rtlCol="0" anchor="ctr"/>
          <a:lstStyle>
            <a:lvl1pPr algn="r" eaLnBrk="1" fontAlgn="auto" hangingPunct="1">
              <a:spcBef>
                <a:spcPts val="0"/>
              </a:spcBef>
              <a:spcAft>
                <a:spcPts val="0"/>
              </a:spcAft>
              <a:defRPr sz="900" smtClean="0">
                <a:solidFill>
                  <a:schemeClr val="tx1">
                    <a:lumMod val="75000"/>
                    <a:lumOff val="25000"/>
                  </a:schemeClr>
                </a:solidFill>
                <a:latin typeface="+mn-lt"/>
              </a:defRPr>
            </a:lvl1pPr>
          </a:lstStyle>
          <a:p>
            <a:pPr>
              <a:defRPr/>
            </a:pPr>
            <a:fld id="{CB2B3103-50E1-4566-9E14-D14837986865}" type="datetime1">
              <a:rPr lang="en-US"/>
              <a:pPr>
                <a:defRPr/>
              </a:pPr>
              <a:t>3/2/2025</a:t>
            </a:fld>
            <a:endParaRPr lang="en-US"/>
          </a:p>
        </p:txBody>
      </p:sp>
      <p:sp>
        <p:nvSpPr>
          <p:cNvPr id="6" name="Slide Number Placeholder 5">
            <a:extLst>
              <a:ext uri="{FF2B5EF4-FFF2-40B4-BE49-F238E27FC236}">
                <a16:creationId xmlns:a16="http://schemas.microsoft.com/office/drawing/2014/main" id="{A37514D6-F55D-D979-2016-74E12C011A55}"/>
              </a:ext>
            </a:extLst>
          </p:cNvPr>
          <p:cNvSpPr>
            <a:spLocks noGrp="1"/>
          </p:cNvSpPr>
          <p:nvPr>
            <p:ph type="sldNum" sz="quarter" idx="4"/>
          </p:nvPr>
        </p:nvSpPr>
        <p:spPr>
          <a:xfrm>
            <a:off x="10558463" y="6424613"/>
            <a:ext cx="1052512" cy="365125"/>
          </a:xfrm>
          <a:prstGeom prst="rect">
            <a:avLst/>
          </a:prstGeom>
        </p:spPr>
        <p:txBody>
          <a:bodyPr vert="horz" lIns="91440" tIns="45720" rIns="91440" bIns="45720" rtlCol="0" anchor="ctr"/>
          <a:lstStyle>
            <a:lvl1pPr algn="r" eaLnBrk="1" fontAlgn="auto" hangingPunct="1">
              <a:spcBef>
                <a:spcPts val="0"/>
              </a:spcBef>
              <a:spcAft>
                <a:spcPts val="0"/>
              </a:spcAft>
              <a:defRPr sz="900" smtClean="0">
                <a:solidFill>
                  <a:schemeClr val="tx1">
                    <a:lumMod val="75000"/>
                    <a:lumOff val="25000"/>
                  </a:schemeClr>
                </a:solidFill>
                <a:latin typeface="+mn-lt"/>
              </a:defRPr>
            </a:lvl1pPr>
          </a:lstStyle>
          <a:p>
            <a:pPr>
              <a:defRPr/>
            </a:pPr>
            <a:fld id="{7B08F928-74E1-4372-A5E4-AC431852CB32}" type="slidenum">
              <a:rPr lang="en-US"/>
              <a:pPr>
                <a:defRPr/>
              </a:pPr>
              <a:t>‹#›</a:t>
            </a:fld>
            <a:endParaRPr lang="en-US"/>
          </a:p>
        </p:txBody>
      </p:sp>
      <p:sp>
        <p:nvSpPr>
          <p:cNvPr id="9" name="Rectangle 8">
            <a:extLst>
              <a:ext uri="{FF2B5EF4-FFF2-40B4-BE49-F238E27FC236}">
                <a16:creationId xmlns:a16="http://schemas.microsoft.com/office/drawing/2014/main" id="{EAA63C87-B036-09E1-60F3-9302F7312CC2}"/>
              </a:ext>
            </a:extLst>
          </p:cNvPr>
          <p:cNvSpPr/>
          <p:nvPr/>
        </p:nvSpPr>
        <p:spPr>
          <a:xfrm>
            <a:off x="446088" y="457200"/>
            <a:ext cx="3703637" cy="952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9D0C6982-87D8-25CC-14AF-7F888A141DC2}"/>
              </a:ext>
            </a:extLst>
          </p:cNvPr>
          <p:cNvSpPr/>
          <p:nvPr/>
        </p:nvSpPr>
        <p:spPr>
          <a:xfrm>
            <a:off x="8042275" y="454025"/>
            <a:ext cx="3703638" cy="98425"/>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1C0D37E3-E476-5035-F998-B292143506E9}"/>
              </a:ext>
            </a:extLst>
          </p:cNvPr>
          <p:cNvSpPr/>
          <p:nvPr/>
        </p:nvSpPr>
        <p:spPr>
          <a:xfrm>
            <a:off x="4241800" y="457200"/>
            <a:ext cx="3703638" cy="920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1033" name="Picture 7" descr="Logo&#10;&#10;Description automatically generated">
            <a:extLst>
              <a:ext uri="{FF2B5EF4-FFF2-40B4-BE49-F238E27FC236}">
                <a16:creationId xmlns:a16="http://schemas.microsoft.com/office/drawing/2014/main" id="{4A434924-A304-6ACD-61AD-2A6671AB2D24}"/>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0485438" y="6437313"/>
            <a:ext cx="1125537"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Lst>
  <p:hf sldNum="0" hdr="0" ftr="0" dt="0"/>
  <p:txStyles>
    <p:titleStyle>
      <a:lvl1pPr algn="l" defTabSz="457200" rtl="0" fontAlgn="base">
        <a:spcBef>
          <a:spcPct val="0"/>
        </a:spcBef>
        <a:spcAft>
          <a:spcPct val="0"/>
        </a:spcAft>
        <a:defRPr sz="2800" kern="1200" cap="all">
          <a:solidFill>
            <a:srgbClr val="404040"/>
          </a:solidFill>
          <a:latin typeface="+mj-lt"/>
          <a:ea typeface="+mj-ea"/>
          <a:cs typeface="+mj-cs"/>
        </a:defRPr>
      </a:lvl1pPr>
      <a:lvl2pPr algn="l" defTabSz="457200" rtl="0" fontAlgn="base">
        <a:spcBef>
          <a:spcPct val="0"/>
        </a:spcBef>
        <a:spcAft>
          <a:spcPct val="0"/>
        </a:spcAft>
        <a:defRPr sz="2800">
          <a:solidFill>
            <a:srgbClr val="404040"/>
          </a:solidFill>
          <a:latin typeface="Franklin Gothic Demi" panose="020B0703020102020204" pitchFamily="34" charset="0"/>
        </a:defRPr>
      </a:lvl2pPr>
      <a:lvl3pPr algn="l" defTabSz="457200" rtl="0" fontAlgn="base">
        <a:spcBef>
          <a:spcPct val="0"/>
        </a:spcBef>
        <a:spcAft>
          <a:spcPct val="0"/>
        </a:spcAft>
        <a:defRPr sz="2800">
          <a:solidFill>
            <a:srgbClr val="404040"/>
          </a:solidFill>
          <a:latin typeface="Franklin Gothic Demi" panose="020B0703020102020204" pitchFamily="34" charset="0"/>
        </a:defRPr>
      </a:lvl3pPr>
      <a:lvl4pPr algn="l" defTabSz="457200" rtl="0" fontAlgn="base">
        <a:spcBef>
          <a:spcPct val="0"/>
        </a:spcBef>
        <a:spcAft>
          <a:spcPct val="0"/>
        </a:spcAft>
        <a:defRPr sz="2800">
          <a:solidFill>
            <a:srgbClr val="404040"/>
          </a:solidFill>
          <a:latin typeface="Franklin Gothic Demi" panose="020B0703020102020204" pitchFamily="34" charset="0"/>
        </a:defRPr>
      </a:lvl4pPr>
      <a:lvl5pPr algn="l" defTabSz="457200" rtl="0" fontAlgn="base">
        <a:spcBef>
          <a:spcPct val="0"/>
        </a:spcBef>
        <a:spcAft>
          <a:spcPct val="0"/>
        </a:spcAft>
        <a:defRPr sz="2800">
          <a:solidFill>
            <a:srgbClr val="404040"/>
          </a:solidFill>
          <a:latin typeface="Franklin Gothic Demi" panose="020B07030201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4800" indent="-304800" algn="l" defTabSz="457200" rtl="0" fontAlgn="base">
        <a:lnSpc>
          <a:spcPct val="110000"/>
        </a:lnSpc>
        <a:spcBef>
          <a:spcPct val="20000"/>
        </a:spcBef>
        <a:spcAft>
          <a:spcPts val="600"/>
        </a:spcAft>
        <a:buClr>
          <a:schemeClr val="accent1"/>
        </a:buClr>
        <a:buSzPct val="92000"/>
        <a:buFont typeface="Wingdings 2" panose="05020102010507070707" pitchFamily="18" charset="2"/>
        <a:buChar char=""/>
        <a:defRPr sz="1700" kern="1200">
          <a:solidFill>
            <a:srgbClr val="404040"/>
          </a:solidFill>
          <a:latin typeface="+mn-lt"/>
          <a:ea typeface="+mn-ea"/>
          <a:cs typeface="+mn-cs"/>
        </a:defRPr>
      </a:lvl1pPr>
      <a:lvl2pPr marL="628650" indent="-304800" algn="l" defTabSz="457200" rtl="0" fontAlgn="base">
        <a:spcBef>
          <a:spcPct val="20000"/>
        </a:spcBef>
        <a:spcAft>
          <a:spcPts val="600"/>
        </a:spcAft>
        <a:buClr>
          <a:schemeClr val="accent1"/>
        </a:buClr>
        <a:buSzPct val="92000"/>
        <a:buFont typeface="Wingdings 2" panose="05020102010507070707" pitchFamily="18" charset="2"/>
        <a:buChar char=""/>
        <a:defRPr sz="1400" kern="1200">
          <a:solidFill>
            <a:srgbClr val="404040"/>
          </a:solidFill>
          <a:latin typeface="+mn-lt"/>
          <a:ea typeface="+mn-ea"/>
          <a:cs typeface="+mn-cs"/>
        </a:defRPr>
      </a:lvl2pPr>
      <a:lvl3pPr marL="898525" indent="-269875" algn="l" defTabSz="457200" rtl="0" fontAlgn="base">
        <a:spcBef>
          <a:spcPct val="20000"/>
        </a:spcBef>
        <a:spcAft>
          <a:spcPts val="600"/>
        </a:spcAft>
        <a:buClr>
          <a:schemeClr val="accent1"/>
        </a:buClr>
        <a:buSzPct val="92000"/>
        <a:buFont typeface="Wingdings 2" panose="05020102010507070707" pitchFamily="18" charset="2"/>
        <a:buChar char=""/>
        <a:defRPr sz="1300" kern="1200">
          <a:solidFill>
            <a:srgbClr val="404040"/>
          </a:solidFill>
          <a:latin typeface="+mn-lt"/>
          <a:ea typeface="+mn-ea"/>
          <a:cs typeface="+mn-cs"/>
        </a:defRPr>
      </a:lvl3pPr>
      <a:lvl4pPr marL="1241425" indent="-233363" algn="l" defTabSz="457200" rtl="0" fontAlgn="base">
        <a:spcBef>
          <a:spcPct val="20000"/>
        </a:spcBef>
        <a:spcAft>
          <a:spcPts val="600"/>
        </a:spcAft>
        <a:buClr>
          <a:schemeClr val="accent1"/>
        </a:buClr>
        <a:buSzPct val="92000"/>
        <a:buFont typeface="Wingdings 2" panose="05020102010507070707" pitchFamily="18" charset="2"/>
        <a:buChar char=""/>
        <a:defRPr sz="1100" kern="1200">
          <a:solidFill>
            <a:srgbClr val="404040"/>
          </a:solidFill>
          <a:latin typeface="+mn-lt"/>
          <a:ea typeface="+mn-ea"/>
          <a:cs typeface="+mn-cs"/>
        </a:defRPr>
      </a:lvl4pPr>
      <a:lvl5pPr marL="1601788" indent="-233363" algn="l" defTabSz="457200" rtl="0" fontAlgn="base">
        <a:spcBef>
          <a:spcPct val="20000"/>
        </a:spcBef>
        <a:spcAft>
          <a:spcPts val="600"/>
        </a:spcAft>
        <a:buClr>
          <a:schemeClr val="accent1"/>
        </a:buClr>
        <a:buSzPct val="92000"/>
        <a:buFont typeface="Wingdings 2" panose="05020102010507070707" pitchFamily="18" charset="2"/>
        <a:buChar char=""/>
        <a:defRPr sz="1100" kern="1200">
          <a:solidFill>
            <a:srgbClr val="404040"/>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bing.com/ck/a?!&amp;&amp;p=1e28b29f3253363d718cc58d29dcdfaa49473db4a7ac17683e8ecf9b753b058dJmltdHM9MTc0MDg3MzYwMA&amp;ptn=3&amp;ver=2&amp;hsh=4&amp;fclid=0af9656c-7522-6267-1c5c-70f574b9635d&amp;psq=ai&amp;u=a1aHR0cHM6Ly9lbi53aWtpcGVkaWEub3JnL3dpa2kvQXJ0aWZpY2lhbF9pbnRlbGxpZ2VuY2U&amp;ntb=1" TargetMode="Externa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 Id="rId4" Type="http://schemas.openxmlformats.org/officeDocument/2006/relationships/image" Target="../media/image4.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27617-B16B-854C-376B-4E56CEE03A04}"/>
              </a:ext>
            </a:extLst>
          </p:cNvPr>
          <p:cNvSpPr>
            <a:spLocks noGrp="1"/>
          </p:cNvSpPr>
          <p:nvPr>
            <p:ph type="ctrTitle"/>
          </p:nvPr>
        </p:nvSpPr>
        <p:spPr>
          <a:xfrm>
            <a:off x="1358900" y="1820863"/>
            <a:ext cx="9144000" cy="977900"/>
          </a:xfrm>
        </p:spPr>
        <p:txBody>
          <a:bodyPr/>
          <a:lstStyle/>
          <a:p>
            <a:pPr algn="ctr" fontAlgn="auto">
              <a:spcAft>
                <a:spcPts val="0"/>
              </a:spcAft>
              <a:defRPr/>
            </a:pP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a:extLst>
              <a:ext uri="{FF2B5EF4-FFF2-40B4-BE49-F238E27FC236}">
                <a16:creationId xmlns:a16="http://schemas.microsoft.com/office/drawing/2014/main" id="{683D7AC5-4C8A-B91A-1BD3-1E4D6FBFDF87}"/>
              </a:ext>
            </a:extLst>
          </p:cNvPr>
          <p:cNvSpPr txBox="1"/>
          <p:nvPr/>
        </p:nvSpPr>
        <p:spPr>
          <a:xfrm>
            <a:off x="-330200" y="1035050"/>
            <a:ext cx="12726988" cy="584200"/>
          </a:xfrm>
          <a:prstGeom prst="rect">
            <a:avLst/>
          </a:prstGeom>
          <a:noFill/>
        </p:spPr>
        <p:txBody>
          <a:bodyPr>
            <a:spAutoFit/>
          </a:bodyPr>
          <a:lstStyle/>
          <a:p>
            <a:pPr algn="ctr" eaLnBrk="1" fontAlgn="auto" hangingPunct="1">
              <a:spcBef>
                <a:spcPts val="0"/>
              </a:spcBef>
              <a:spcAft>
                <a:spcPts val="0"/>
              </a:spcAft>
              <a:defRPr/>
            </a:pPr>
            <a:r>
              <a:rPr lang="en-US" sz="3200" b="1" dirty="0">
                <a:solidFill>
                  <a:schemeClr val="accent1">
                    <a:lumMod val="75000"/>
                  </a:schemeClr>
                </a:solidFill>
                <a:latin typeface="Arial"/>
                <a:cs typeface="Arial"/>
              </a:rPr>
              <a:t>CAPSTONE PROJECT</a:t>
            </a:r>
          </a:p>
        </p:txBody>
      </p:sp>
      <p:sp>
        <p:nvSpPr>
          <p:cNvPr id="4" name="TextBox 3">
            <a:extLst>
              <a:ext uri="{FF2B5EF4-FFF2-40B4-BE49-F238E27FC236}">
                <a16:creationId xmlns:a16="http://schemas.microsoft.com/office/drawing/2014/main" id="{70E0B387-C7B2-AB11-154A-888CDD58B17D}"/>
              </a:ext>
            </a:extLst>
          </p:cNvPr>
          <p:cNvSpPr txBox="1"/>
          <p:nvPr/>
        </p:nvSpPr>
        <p:spPr>
          <a:xfrm>
            <a:off x="3117850" y="4586288"/>
            <a:ext cx="7980363" cy="1938337"/>
          </a:xfrm>
          <a:prstGeom prst="rect">
            <a:avLst/>
          </a:prstGeom>
          <a:noFill/>
        </p:spPr>
        <p:txBody>
          <a:bodyPr>
            <a:spAutoFit/>
          </a:bodyPr>
          <a:lstStyle/>
          <a:p>
            <a:pPr eaLnBrk="1" fontAlgn="auto" hangingPunct="1">
              <a:spcBef>
                <a:spcPts val="0"/>
              </a:spcBef>
              <a:spcAft>
                <a:spcPts val="0"/>
              </a:spcAft>
              <a:defRPr/>
            </a:pPr>
            <a:r>
              <a:rPr lang="en-US" sz="2000" b="1" dirty="0">
                <a:solidFill>
                  <a:schemeClr val="accent1">
                    <a:lumMod val="75000"/>
                  </a:schemeClr>
                </a:solidFill>
                <a:latin typeface="Arial" pitchFamily="34" charset="0"/>
                <a:cs typeface="Arial" pitchFamily="34" charset="0"/>
              </a:rPr>
              <a:t>Presented By:</a:t>
            </a:r>
          </a:p>
          <a:p>
            <a:pPr eaLnBrk="1" fontAlgn="auto" hangingPunct="1">
              <a:spcBef>
                <a:spcPts val="0"/>
              </a:spcBef>
              <a:spcAft>
                <a:spcPts val="0"/>
              </a:spcAft>
              <a:defRPr/>
            </a:pPr>
            <a:r>
              <a:rPr lang="en-US" sz="2000" b="1" dirty="0">
                <a:solidFill>
                  <a:schemeClr val="accent1">
                    <a:lumMod val="75000"/>
                  </a:schemeClr>
                </a:solidFill>
                <a:latin typeface="Arial"/>
                <a:cs typeface="Arial"/>
              </a:rPr>
              <a:t>Student Name : Siddhant Hanumant Pawale</a:t>
            </a:r>
          </a:p>
          <a:p>
            <a:pPr eaLnBrk="1" fontAlgn="auto" hangingPunct="1">
              <a:spcBef>
                <a:spcPts val="0"/>
              </a:spcBef>
              <a:spcAft>
                <a:spcPts val="0"/>
              </a:spcAft>
              <a:defRPr/>
            </a:pPr>
            <a:r>
              <a:rPr lang="en-US" sz="2000" b="1" dirty="0">
                <a:solidFill>
                  <a:schemeClr val="accent1">
                    <a:lumMod val="75000"/>
                  </a:schemeClr>
                </a:solidFill>
                <a:latin typeface="Arial"/>
                <a:cs typeface="Arial"/>
              </a:rPr>
              <a:t>College Name &amp; Department : </a:t>
            </a:r>
            <a:r>
              <a:rPr lang="en-US" sz="2000" b="1" dirty="0">
                <a:solidFill>
                  <a:srgbClr val="00B0F0"/>
                </a:solidFill>
                <a:latin typeface="Bitter"/>
              </a:rPr>
              <a:t>NUTAN COLLEGE OF ENGINEERING &amp; RESEARCH ,</a:t>
            </a:r>
            <a:r>
              <a:rPr lang="en-IN" sz="2000" u="sng" dirty="0">
                <a:solidFill>
                  <a:srgbClr val="00B0F0"/>
                </a:solidFill>
                <a:latin typeface="Roboto" panose="020F0502020204030204" pitchFamily="2" charset="0"/>
                <a:hlinkClick r:id="rId2"/>
              </a:rPr>
              <a:t>Artificial intelligence</a:t>
            </a:r>
            <a:endParaRPr lang="en-US" sz="2000" b="1" dirty="0">
              <a:solidFill>
                <a:srgbClr val="00B0F0"/>
              </a:solidFill>
              <a:latin typeface="Bitter"/>
            </a:endParaRPr>
          </a:p>
          <a:p>
            <a:pPr eaLnBrk="1" fontAlgn="auto" hangingPunct="1">
              <a:spcBef>
                <a:spcPts val="0"/>
              </a:spcBef>
              <a:spcAft>
                <a:spcPts val="0"/>
              </a:spcAft>
              <a:defRPr/>
            </a:pPr>
            <a:endParaRPr lang="en-US" sz="2000" b="1" dirty="0">
              <a:solidFill>
                <a:schemeClr val="accent1">
                  <a:lumMod val="75000"/>
                </a:schemeClr>
              </a:solidFill>
              <a:latin typeface="Arial"/>
              <a:cs typeface="Arial"/>
            </a:endParaRPr>
          </a:p>
          <a:p>
            <a:pPr eaLnBrk="1" fontAlgn="auto" hangingPunct="1">
              <a:spcBef>
                <a:spcPts val="0"/>
              </a:spcBef>
              <a:spcAft>
                <a:spcPts val="0"/>
              </a:spcAft>
              <a:defRPr/>
            </a:pPr>
            <a:endParaRPr lang="en-US" sz="2000" b="1" dirty="0">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D7304A-B3BA-C9CB-5DAF-BAEF2465E49B}"/>
              </a:ext>
            </a:extLst>
          </p:cNvPr>
          <p:cNvSpPr txBox="1">
            <a:spLocks/>
          </p:cNvSpPr>
          <p:nvPr/>
        </p:nvSpPr>
        <p:spPr>
          <a:xfrm>
            <a:off x="534988" y="844550"/>
            <a:ext cx="11029950" cy="530225"/>
          </a:xfrm>
          <a:prstGeom prst="rect">
            <a:avLst/>
          </a:prstGeom>
        </p:spPr>
        <p:txBody>
          <a:bodyPr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fontAlgn="auto">
              <a:spcAft>
                <a:spcPts val="0"/>
              </a:spcAft>
              <a:defRPr/>
            </a:pPr>
            <a:r>
              <a:rPr lang="en-US" sz="4400" b="1" dirty="0">
                <a:solidFill>
                  <a:schemeClr val="accent1"/>
                </a:solidFill>
                <a:latin typeface="Arial"/>
                <a:cs typeface="Arial"/>
              </a:rPr>
              <a:t>Future scope(optional)</a:t>
            </a:r>
          </a:p>
        </p:txBody>
      </p:sp>
      <p:sp>
        <p:nvSpPr>
          <p:cNvPr id="23555" name="Content Placeholder 1">
            <a:extLst>
              <a:ext uri="{FF2B5EF4-FFF2-40B4-BE49-F238E27FC236}">
                <a16:creationId xmlns:a16="http://schemas.microsoft.com/office/drawing/2014/main" id="{1ABE6133-10E0-69AB-9A6A-06C4A8FEFDE2}"/>
              </a:ext>
            </a:extLst>
          </p:cNvPr>
          <p:cNvSpPr>
            <a:spLocks noGrp="1" noChangeArrowheads="1"/>
          </p:cNvSpPr>
          <p:nvPr>
            <p:ph idx="1"/>
          </p:nvPr>
        </p:nvSpPr>
        <p:spPr>
          <a:xfrm>
            <a:off x="581025" y="2771775"/>
            <a:ext cx="10391775" cy="2862263"/>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indent="0" defTabSz="914400" eaLnBrk="0" hangingPunct="0">
              <a:lnSpc>
                <a:spcPct val="100000"/>
              </a:lnSpc>
              <a:spcBef>
                <a:spcPct val="0"/>
              </a:spcBef>
              <a:spcAft>
                <a:spcPct val="0"/>
              </a:spcAft>
              <a:buClrTx/>
              <a:buSzTx/>
              <a:buFontTx/>
              <a:buChar char="•"/>
            </a:pPr>
            <a:r>
              <a:rPr lang="en-US" altLang="en-US" sz="1800" b="1">
                <a:solidFill>
                  <a:schemeClr val="tx1"/>
                </a:solidFill>
                <a:latin typeface="Arial" panose="020B0604020202020204" pitchFamily="34" charset="0"/>
              </a:rPr>
              <a:t>Support for More File Formats</a:t>
            </a:r>
            <a:r>
              <a:rPr lang="en-US" altLang="en-US" sz="1800">
                <a:solidFill>
                  <a:schemeClr val="tx1"/>
                </a:solidFill>
                <a:latin typeface="Arial" panose="020B0604020202020204" pitchFamily="34" charset="0"/>
              </a:rPr>
              <a:t>: Expanding the tool to support additional file formats (audio, video) for more versatile steganography applications.</a:t>
            </a:r>
          </a:p>
          <a:p>
            <a:pPr marL="0" indent="0" defTabSz="914400" eaLnBrk="0" hangingPunct="0">
              <a:lnSpc>
                <a:spcPct val="100000"/>
              </a:lnSpc>
              <a:spcBef>
                <a:spcPct val="0"/>
              </a:spcBef>
              <a:spcAft>
                <a:spcPct val="0"/>
              </a:spcAft>
              <a:buClrTx/>
              <a:buSzTx/>
              <a:buFontTx/>
              <a:buChar char="•"/>
            </a:pPr>
            <a:r>
              <a:rPr lang="en-US" altLang="en-US" sz="1800" b="1">
                <a:solidFill>
                  <a:schemeClr val="tx1"/>
                </a:solidFill>
                <a:latin typeface="Arial" panose="020B0604020202020204" pitchFamily="34" charset="0"/>
              </a:rPr>
              <a:t>Advanced Encryption Techniques</a:t>
            </a:r>
            <a:r>
              <a:rPr lang="en-US" altLang="en-US" sz="1800">
                <a:solidFill>
                  <a:schemeClr val="tx1"/>
                </a:solidFill>
                <a:latin typeface="Arial" panose="020B0604020202020204" pitchFamily="34" charset="0"/>
              </a:rPr>
              <a:t>: Implementing stronger encryption algorithms (e.g., AES) for enhanced security of the hidden messages.</a:t>
            </a:r>
          </a:p>
          <a:p>
            <a:pPr marL="0" indent="0" defTabSz="914400" eaLnBrk="0" hangingPunct="0">
              <a:lnSpc>
                <a:spcPct val="100000"/>
              </a:lnSpc>
              <a:spcBef>
                <a:spcPct val="0"/>
              </a:spcBef>
              <a:spcAft>
                <a:spcPct val="0"/>
              </a:spcAft>
              <a:buClrTx/>
              <a:buSzTx/>
              <a:buFontTx/>
              <a:buChar char="•"/>
            </a:pPr>
            <a:r>
              <a:rPr lang="en-US" altLang="en-US" sz="1800" b="1">
                <a:solidFill>
                  <a:schemeClr val="tx1"/>
                </a:solidFill>
                <a:latin typeface="Arial" panose="020B0604020202020204" pitchFamily="34" charset="0"/>
              </a:rPr>
              <a:t>Real-Time Detection and Prevention</a:t>
            </a:r>
            <a:r>
              <a:rPr lang="en-US" altLang="en-US" sz="1800">
                <a:solidFill>
                  <a:schemeClr val="tx1"/>
                </a:solidFill>
                <a:latin typeface="Arial" panose="020B0604020202020204" pitchFamily="34" charset="0"/>
              </a:rPr>
              <a:t>: Developing features to detect and prevent steganography-based attacks in security systems.</a:t>
            </a:r>
          </a:p>
          <a:p>
            <a:pPr marL="0" indent="0" defTabSz="914400" eaLnBrk="0" hangingPunct="0">
              <a:lnSpc>
                <a:spcPct val="100000"/>
              </a:lnSpc>
              <a:spcBef>
                <a:spcPct val="0"/>
              </a:spcBef>
              <a:spcAft>
                <a:spcPct val="0"/>
              </a:spcAft>
              <a:buClrTx/>
              <a:buSzTx/>
              <a:buFontTx/>
              <a:buChar char="•"/>
            </a:pPr>
            <a:r>
              <a:rPr lang="en-US" altLang="en-US" sz="1800" b="1">
                <a:solidFill>
                  <a:schemeClr val="tx1"/>
                </a:solidFill>
                <a:latin typeface="Arial" panose="020B0604020202020204" pitchFamily="34" charset="0"/>
              </a:rPr>
              <a:t>Cloud Integration</a:t>
            </a:r>
            <a:r>
              <a:rPr lang="en-US" altLang="en-US" sz="1800">
                <a:solidFill>
                  <a:schemeClr val="tx1"/>
                </a:solidFill>
                <a:latin typeface="Arial" panose="020B0604020202020204" pitchFamily="34" charset="0"/>
              </a:rPr>
              <a:t>: Allowing users to store and share encrypted, steganographically hidden messages via cloud platforms.</a:t>
            </a:r>
          </a:p>
          <a:p>
            <a:pPr marL="0" indent="0" defTabSz="914400" eaLnBrk="0" hangingPunct="0">
              <a:lnSpc>
                <a:spcPct val="100000"/>
              </a:lnSpc>
              <a:spcBef>
                <a:spcPct val="0"/>
              </a:spcBef>
              <a:spcAft>
                <a:spcPct val="0"/>
              </a:spcAft>
              <a:buClrTx/>
              <a:buSzTx/>
              <a:buFontTx/>
              <a:buChar char="•"/>
            </a:pPr>
            <a:r>
              <a:rPr lang="en-US" altLang="en-US" sz="1800" b="1">
                <a:solidFill>
                  <a:schemeClr val="tx1"/>
                </a:solidFill>
                <a:latin typeface="Arial" panose="020B0604020202020204" pitchFamily="34" charset="0"/>
              </a:rPr>
              <a:t>Mobile Application</a:t>
            </a:r>
            <a:r>
              <a:rPr lang="en-US" altLang="en-US" sz="1800">
                <a:solidFill>
                  <a:schemeClr val="tx1"/>
                </a:solidFill>
                <a:latin typeface="Arial" panose="020B0604020202020204" pitchFamily="34" charset="0"/>
              </a:rPr>
              <a:t>: Developing mobile apps for both Android and iOS to provide easier access to steganography on the go.</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9233418-0421-0FCC-1B2A-FF8A7687643A}"/>
              </a:ext>
            </a:extLst>
          </p:cNvPr>
          <p:cNvSpPr>
            <a:spLocks noGrp="1"/>
          </p:cNvSpPr>
          <p:nvPr>
            <p:ph type="title"/>
          </p:nvPr>
        </p:nvSpPr>
        <p:spPr>
          <a:xfrm>
            <a:off x="1463675" y="2765425"/>
            <a:ext cx="9297988" cy="1325563"/>
          </a:xfrm>
        </p:spPr>
        <p:txBody>
          <a:bodyPr/>
          <a:lstStyle/>
          <a:p>
            <a:pPr algn="ctr" fontAlgn="auto">
              <a:spcAft>
                <a:spcPts val="0"/>
              </a:spcAft>
              <a:defRPr/>
            </a:pP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2BF84-21DD-9528-9D9C-6577F95B318D}"/>
              </a:ext>
            </a:extLst>
          </p:cNvPr>
          <p:cNvSpPr>
            <a:spLocks noGrp="1"/>
          </p:cNvSpPr>
          <p:nvPr>
            <p:ph type="title"/>
          </p:nvPr>
        </p:nvSpPr>
        <p:spPr>
          <a:xfrm>
            <a:off x="849313" y="558800"/>
            <a:ext cx="10515600" cy="1325563"/>
          </a:xfrm>
        </p:spPr>
        <p:txBody>
          <a:bodyPr/>
          <a:lstStyle/>
          <a:p>
            <a:pPr fontAlgn="auto">
              <a:spcAft>
                <a:spcPts val="0"/>
              </a:spcAft>
              <a:defRPr/>
            </a:pPr>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266F79BE-5C29-F709-7234-A4BAE6C99498}"/>
              </a:ext>
            </a:extLst>
          </p:cNvPr>
          <p:cNvSpPr>
            <a:spLocks noGrp="1"/>
          </p:cNvSpPr>
          <p:nvPr>
            <p:ph idx="1"/>
          </p:nvPr>
        </p:nvSpPr>
        <p:spPr>
          <a:xfrm>
            <a:off x="838200" y="1619250"/>
            <a:ext cx="11018838" cy="5238750"/>
          </a:xfrm>
        </p:spPr>
        <p:txBody>
          <a:bodyPr rtlCol="0" anchor="t">
            <a:noAutofit/>
          </a:bodyPr>
          <a:lstStyle/>
          <a:p>
            <a:pPr marL="0" indent="0" fontAlgn="auto">
              <a:buFont typeface="Wingdings 2" panose="05020102010507070707" pitchFamily="18" charset="2"/>
              <a:buNone/>
              <a:defRPr/>
            </a:pPr>
            <a:r>
              <a:rPr lang="en-US" sz="2000" b="1" dirty="0">
                <a:solidFill>
                  <a:schemeClr val="tx1">
                    <a:lumMod val="75000"/>
                    <a:lumOff val="25000"/>
                  </a:schemeClr>
                </a:solidFill>
                <a:latin typeface="Arial"/>
                <a:ea typeface="+mn-lt"/>
                <a:cs typeface="Arial"/>
              </a:rPr>
              <a:t>  </a:t>
            </a:r>
            <a:endParaRPr lang="en-US" dirty="0">
              <a:solidFill>
                <a:schemeClr val="tx1">
                  <a:lumMod val="75000"/>
                  <a:lumOff val="25000"/>
                </a:schemeClr>
              </a:solidFill>
              <a:latin typeface="Arial"/>
              <a:cs typeface="Arial"/>
            </a:endParaRPr>
          </a:p>
          <a:p>
            <a:pPr marL="305435" indent="-305435" fontAlgn="auto">
              <a:defRPr/>
            </a:pPr>
            <a:r>
              <a:rPr lang="en-US" sz="2000" b="1" dirty="0">
                <a:solidFill>
                  <a:schemeClr val="tx1">
                    <a:lumMod val="75000"/>
                    <a:lumOff val="25000"/>
                  </a:schemeClr>
                </a:solidFill>
                <a:latin typeface="Arial"/>
                <a:ea typeface="+mn-lt"/>
                <a:cs typeface="Arial"/>
              </a:rPr>
              <a:t>Problem Statement </a:t>
            </a:r>
          </a:p>
          <a:p>
            <a:pPr marL="305435" indent="-305435" fontAlgn="auto">
              <a:defRPr/>
            </a:pPr>
            <a:r>
              <a:rPr lang="en-US" sz="2000" b="1" dirty="0">
                <a:solidFill>
                  <a:schemeClr val="tx1">
                    <a:lumMod val="75000"/>
                    <a:lumOff val="25000"/>
                  </a:schemeClr>
                </a:solidFill>
                <a:latin typeface="Arial"/>
                <a:ea typeface="+mn-lt"/>
                <a:cs typeface="Arial"/>
              </a:rPr>
              <a:t>Technology used</a:t>
            </a:r>
            <a:endParaRPr lang="en-US" dirty="0">
              <a:solidFill>
                <a:schemeClr val="tx1">
                  <a:lumMod val="75000"/>
                  <a:lumOff val="25000"/>
                </a:schemeClr>
              </a:solidFill>
              <a:latin typeface="Arial"/>
              <a:cs typeface="Arial"/>
            </a:endParaRPr>
          </a:p>
          <a:p>
            <a:pPr marL="305435" indent="-305435" fontAlgn="auto">
              <a:defRPr/>
            </a:pPr>
            <a:r>
              <a:rPr lang="en-US" sz="2000" b="1" dirty="0">
                <a:solidFill>
                  <a:schemeClr val="tx1">
                    <a:lumMod val="75000"/>
                    <a:lumOff val="25000"/>
                  </a:schemeClr>
                </a:solidFill>
                <a:latin typeface="Arial"/>
                <a:ea typeface="+mn-lt"/>
                <a:cs typeface="+mn-lt"/>
              </a:rPr>
              <a:t>Wow factor </a:t>
            </a:r>
            <a:endParaRPr lang="en-US" sz="2000" dirty="0">
              <a:solidFill>
                <a:schemeClr val="tx1">
                  <a:lumMod val="75000"/>
                  <a:lumOff val="25000"/>
                </a:schemeClr>
              </a:solidFill>
              <a:latin typeface="Arial"/>
              <a:ea typeface="+mn-lt"/>
              <a:cs typeface="+mn-lt"/>
            </a:endParaRPr>
          </a:p>
          <a:p>
            <a:pPr marL="305435" indent="-305435" fontAlgn="auto">
              <a:defRPr/>
            </a:pPr>
            <a:r>
              <a:rPr lang="en-US" sz="2000" b="1" dirty="0">
                <a:solidFill>
                  <a:schemeClr val="tx1">
                    <a:lumMod val="75000"/>
                    <a:lumOff val="25000"/>
                  </a:schemeClr>
                </a:solidFill>
                <a:latin typeface="Arial"/>
                <a:ea typeface="+mn-lt"/>
                <a:cs typeface="+mn-lt"/>
              </a:rPr>
              <a:t>End users</a:t>
            </a:r>
          </a:p>
          <a:p>
            <a:pPr marL="305435" indent="-305435" fontAlgn="auto">
              <a:defRPr/>
            </a:pPr>
            <a:r>
              <a:rPr lang="en-US" sz="2000" b="1" dirty="0">
                <a:solidFill>
                  <a:schemeClr val="tx1">
                    <a:lumMod val="75000"/>
                    <a:lumOff val="25000"/>
                  </a:schemeClr>
                </a:solidFill>
                <a:latin typeface="Arial"/>
                <a:ea typeface="+mn-lt"/>
                <a:cs typeface="+mn-lt"/>
              </a:rPr>
              <a:t>Result</a:t>
            </a:r>
          </a:p>
          <a:p>
            <a:pPr marL="305435" indent="-305435" fontAlgn="auto">
              <a:defRPr/>
            </a:pPr>
            <a:r>
              <a:rPr lang="en-US" sz="2000" b="1" dirty="0">
                <a:solidFill>
                  <a:schemeClr val="tx1">
                    <a:lumMod val="75000"/>
                    <a:lumOff val="25000"/>
                  </a:schemeClr>
                </a:solidFill>
                <a:latin typeface="Arial"/>
                <a:ea typeface="+mn-lt"/>
                <a:cs typeface="+mn-lt"/>
              </a:rPr>
              <a:t>Conclusion</a:t>
            </a:r>
          </a:p>
          <a:p>
            <a:pPr marL="305435" indent="-305435" fontAlgn="auto">
              <a:defRPr/>
            </a:pPr>
            <a:r>
              <a:rPr lang="en-US" sz="2000" b="1" dirty="0">
                <a:solidFill>
                  <a:schemeClr val="tx1">
                    <a:lumMod val="75000"/>
                    <a:lumOff val="25000"/>
                  </a:schemeClr>
                </a:solidFill>
                <a:latin typeface="Arial"/>
                <a:ea typeface="+mn-lt"/>
                <a:cs typeface="+mn-lt"/>
              </a:rPr>
              <a:t>Git-hub Link</a:t>
            </a:r>
          </a:p>
          <a:p>
            <a:pPr marL="305435" indent="-305435" fontAlgn="auto">
              <a:defRPr/>
            </a:pPr>
            <a:r>
              <a:rPr lang="en-US" sz="2000" b="1" dirty="0">
                <a:solidFill>
                  <a:schemeClr val="tx1">
                    <a:lumMod val="75000"/>
                    <a:lumOff val="25000"/>
                  </a:schemeClr>
                </a:solidFill>
                <a:latin typeface="Arial"/>
                <a:ea typeface="+mn-lt"/>
                <a:cs typeface="+mn-lt"/>
              </a:rPr>
              <a:t>Future scope</a:t>
            </a:r>
          </a:p>
          <a:p>
            <a:pPr marL="0" indent="0" fontAlgn="auto">
              <a:buFont typeface="Wingdings 2" panose="05020102010507070707" pitchFamily="18" charset="2"/>
              <a:buNone/>
              <a:defRPr/>
            </a:pPr>
            <a:endParaRPr lang="en-US" sz="2000" b="1" dirty="0">
              <a:solidFill>
                <a:schemeClr val="tx1">
                  <a:lumMod val="75000"/>
                  <a:lumOff val="25000"/>
                </a:schemeClr>
              </a:solidFill>
              <a:latin typeface="Arial"/>
              <a:ea typeface="+mn-lt"/>
              <a:cs typeface="+mn-lt"/>
            </a:endParaRPr>
          </a:p>
          <a:p>
            <a:pPr marL="305435" indent="-305435" fontAlgn="auto">
              <a:defRPr/>
            </a:pPr>
            <a:endParaRPr lang="en-US" sz="2000" b="1" dirty="0">
              <a:solidFill>
                <a:schemeClr val="tx1">
                  <a:lumMod val="75000"/>
                  <a:lumOff val="25000"/>
                </a:schemeClr>
              </a:solidFill>
              <a:latin typeface="Arial"/>
              <a:ea typeface="+mn-lt"/>
              <a:cs typeface="+mn-lt"/>
            </a:endParaRPr>
          </a:p>
          <a:p>
            <a:pPr marL="305435" indent="-305435" fontAlgn="auto">
              <a:defRPr/>
            </a:pPr>
            <a:endParaRPr lang="en-US" dirty="0">
              <a:solidFill>
                <a:schemeClr val="tx1">
                  <a:lumMod val="75000"/>
                  <a:lumOff val="25000"/>
                </a:schemeClr>
              </a:solidFill>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B2AB81-0D17-5AC7-A630-D8BB21936D31}"/>
              </a:ext>
            </a:extLst>
          </p:cNvPr>
          <p:cNvSpPr>
            <a:spLocks noGrp="1"/>
          </p:cNvSpPr>
          <p:nvPr>
            <p:ph type="title"/>
          </p:nvPr>
        </p:nvSpPr>
        <p:spPr>
          <a:xfrm>
            <a:off x="250825" y="682625"/>
            <a:ext cx="11029950" cy="530225"/>
          </a:xfrm>
        </p:spPr>
        <p:txBody>
          <a:bodyPr>
            <a:normAutofit fontScale="90000"/>
          </a:bodyPr>
          <a:lstStyle/>
          <a:p>
            <a:pPr fontAlgn="auto">
              <a:spcAft>
                <a:spcPts val="0"/>
              </a:spcAft>
              <a:defRPr/>
            </a:pPr>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solidFill>
                <a:schemeClr val="tx1">
                  <a:lumMod val="75000"/>
                  <a:lumOff val="25000"/>
                </a:schemeClr>
              </a:solidFill>
            </a:endParaRPr>
          </a:p>
        </p:txBody>
      </p:sp>
      <p:sp>
        <p:nvSpPr>
          <p:cNvPr id="16387" name="Content Placeholder 1">
            <a:extLst>
              <a:ext uri="{FF2B5EF4-FFF2-40B4-BE49-F238E27FC236}">
                <a16:creationId xmlns:a16="http://schemas.microsoft.com/office/drawing/2014/main" id="{1FC39EF9-4125-556C-3293-A8D88E80651C}"/>
              </a:ext>
            </a:extLst>
          </p:cNvPr>
          <p:cNvSpPr>
            <a:spLocks noGrp="1" noChangeArrowheads="1"/>
          </p:cNvSpPr>
          <p:nvPr>
            <p:ph idx="1"/>
          </p:nvPr>
        </p:nvSpPr>
        <p:spPr>
          <a:xfrm>
            <a:off x="452438" y="1238250"/>
            <a:ext cx="11029950" cy="4672013"/>
          </a:xfrm>
        </p:spPr>
        <p:txBody>
          <a:bodyPr/>
          <a:lstStyle/>
          <a:p>
            <a:pPr marL="0" indent="0">
              <a:buFont typeface="Wingdings 2" panose="05020102010507070707" pitchFamily="18" charset="2"/>
              <a:buNone/>
            </a:pPr>
            <a:r>
              <a:rPr lang="en-US" altLang="en-US" sz="3200"/>
              <a:t>Develop a system to securely hide a secret message (text or file) within an image using steganography, ensuring the message is undetectable and easily extracted by authorized users. The system should allow embedding and extraction without compromising image quality and optionally provide encryption for added security.</a:t>
            </a:r>
            <a:endParaRPr lang="en-I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3F85770-67E9-949F-FD11-C5E7B1A7A358}"/>
              </a:ext>
            </a:extLst>
          </p:cNvPr>
          <p:cNvSpPr>
            <a:spLocks noGrp="1"/>
          </p:cNvSpPr>
          <p:nvPr>
            <p:ph type="title"/>
          </p:nvPr>
        </p:nvSpPr>
        <p:spPr>
          <a:xfrm>
            <a:off x="581025" y="701675"/>
            <a:ext cx="11029950" cy="530225"/>
          </a:xfrm>
        </p:spPr>
        <p:txBody>
          <a:bodyPr>
            <a:normAutofit fontScale="90000"/>
          </a:bodyPr>
          <a:lstStyle/>
          <a:p>
            <a:pPr fontAlgn="auto">
              <a:spcAft>
                <a:spcPts val="0"/>
              </a:spcAft>
              <a:defRPr/>
            </a:pPr>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solidFill>
                <a:schemeClr val="tx1">
                  <a:lumMod val="75000"/>
                  <a:lumOff val="25000"/>
                </a:schemeClr>
              </a:solidFill>
            </a:endParaRPr>
          </a:p>
        </p:txBody>
      </p:sp>
      <p:sp>
        <p:nvSpPr>
          <p:cNvPr id="17411" name="Rectangle 1">
            <a:extLst>
              <a:ext uri="{FF2B5EF4-FFF2-40B4-BE49-F238E27FC236}">
                <a16:creationId xmlns:a16="http://schemas.microsoft.com/office/drawing/2014/main" id="{DCC174E2-839D-BF1F-4BE3-F4666F9B4E5F}"/>
              </a:ext>
            </a:extLst>
          </p:cNvPr>
          <p:cNvSpPr>
            <a:spLocks noChangeArrowheads="1"/>
          </p:cNvSpPr>
          <p:nvPr/>
        </p:nvSpPr>
        <p:spPr bwMode="auto">
          <a:xfrm>
            <a:off x="250825" y="1349375"/>
            <a:ext cx="9642475" cy="258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fontAlgn="base">
              <a:spcBef>
                <a:spcPct val="0"/>
              </a:spcBef>
              <a:spcAft>
                <a:spcPct val="0"/>
              </a:spcAft>
              <a:defRPr>
                <a:solidFill>
                  <a:schemeClr val="tx1"/>
                </a:solidFill>
                <a:latin typeface="Franklin Gothic Book" panose="020B0503020102020204" pitchFamily="34" charset="0"/>
              </a:defRPr>
            </a:lvl6pPr>
            <a:lvl7pPr marL="2971800" indent="-228600" fontAlgn="base">
              <a:spcBef>
                <a:spcPct val="0"/>
              </a:spcBef>
              <a:spcAft>
                <a:spcPct val="0"/>
              </a:spcAft>
              <a:defRPr>
                <a:solidFill>
                  <a:schemeClr val="tx1"/>
                </a:solidFill>
                <a:latin typeface="Franklin Gothic Book" panose="020B0503020102020204" pitchFamily="34" charset="0"/>
              </a:defRPr>
            </a:lvl7pPr>
            <a:lvl8pPr marL="3429000" indent="-228600" fontAlgn="base">
              <a:spcBef>
                <a:spcPct val="0"/>
              </a:spcBef>
              <a:spcAft>
                <a:spcPct val="0"/>
              </a:spcAft>
              <a:defRPr>
                <a:solidFill>
                  <a:schemeClr val="tx1"/>
                </a:solidFill>
                <a:latin typeface="Franklin Gothic Book" panose="020B0503020102020204" pitchFamily="34" charset="0"/>
              </a:defRPr>
            </a:lvl8pPr>
            <a:lvl9pPr marL="3886200" indent="-228600" fontAlgn="base">
              <a:spcBef>
                <a:spcPct val="0"/>
              </a:spcBef>
              <a:spcAft>
                <a:spcPct val="0"/>
              </a:spcAft>
              <a:defRPr>
                <a:solidFill>
                  <a:schemeClr val="tx1"/>
                </a:solidFill>
                <a:latin typeface="Franklin Gothic Book" panose="020B0503020102020204" pitchFamily="34" charset="0"/>
              </a:defRPr>
            </a:lvl9pPr>
          </a:lstStyle>
          <a:p>
            <a:pPr>
              <a:buFontTx/>
              <a:buChar char="•"/>
            </a:pPr>
            <a:r>
              <a:rPr lang="en-US" altLang="en-US" b="1">
                <a:latin typeface="Arial" panose="020B0604020202020204" pitchFamily="34" charset="0"/>
              </a:rPr>
              <a:t>Programming Language</a:t>
            </a:r>
            <a:r>
              <a:rPr lang="en-US" altLang="en-US">
                <a:latin typeface="Arial" panose="020B0604020202020204" pitchFamily="34" charset="0"/>
              </a:rPr>
              <a:t>: Python</a:t>
            </a:r>
          </a:p>
          <a:p>
            <a:pPr>
              <a:buFontTx/>
              <a:buChar char="•"/>
            </a:pPr>
            <a:endParaRPr lang="en-US" altLang="en-US">
              <a:latin typeface="Arial" panose="020B0604020202020204" pitchFamily="34" charset="0"/>
            </a:endParaRPr>
          </a:p>
          <a:p>
            <a:endParaRPr lang="en-US" altLang="en-US">
              <a:latin typeface="Arial" panose="020B0604020202020204" pitchFamily="34" charset="0"/>
            </a:endParaRPr>
          </a:p>
          <a:p>
            <a:pPr>
              <a:buFontTx/>
              <a:buChar char="•"/>
            </a:pPr>
            <a:r>
              <a:rPr lang="en-US" altLang="en-US" b="1">
                <a:latin typeface="Arial" panose="020B0604020202020204" pitchFamily="34" charset="0"/>
              </a:rPr>
              <a:t>Libraries</a:t>
            </a:r>
            <a:r>
              <a:rPr lang="en-US" altLang="en-US">
                <a:latin typeface="Arial" panose="020B0604020202020204" pitchFamily="34" charset="0"/>
              </a:rPr>
              <a:t>:</a:t>
            </a:r>
          </a:p>
          <a:p>
            <a:pPr>
              <a:buFontTx/>
              <a:buChar char="•"/>
            </a:pPr>
            <a:r>
              <a:rPr lang="en-US" altLang="en-US" b="1">
                <a:latin typeface="Arial" panose="020B0604020202020204" pitchFamily="34" charset="0"/>
              </a:rPr>
              <a:t>Pillow</a:t>
            </a:r>
            <a:r>
              <a:rPr lang="en-US" altLang="en-US">
                <a:latin typeface="Arial" panose="020B0604020202020204" pitchFamily="34" charset="0"/>
              </a:rPr>
              <a:t> (for image processing)</a:t>
            </a:r>
          </a:p>
          <a:p>
            <a:pPr>
              <a:buFontTx/>
              <a:buChar char="•"/>
            </a:pPr>
            <a:r>
              <a:rPr lang="en-US" altLang="en-US" b="1">
                <a:latin typeface="Arial" panose="020B0604020202020204" pitchFamily="34" charset="0"/>
              </a:rPr>
              <a:t>Stegano</a:t>
            </a:r>
            <a:r>
              <a:rPr lang="en-US" altLang="en-US">
                <a:latin typeface="Arial" panose="020B0604020202020204" pitchFamily="34" charset="0"/>
              </a:rPr>
              <a:t> (for embedding hidden messages)</a:t>
            </a:r>
          </a:p>
          <a:p>
            <a:pPr>
              <a:buFontTx/>
              <a:buChar char="•"/>
            </a:pPr>
            <a:r>
              <a:rPr lang="en-US" altLang="en-US" b="1">
                <a:latin typeface="Arial" panose="020B0604020202020204" pitchFamily="34" charset="0"/>
              </a:rPr>
              <a:t>cryptography</a:t>
            </a:r>
            <a:r>
              <a:rPr lang="en-US" altLang="en-US">
                <a:latin typeface="Arial" panose="020B0604020202020204" pitchFamily="34" charset="0"/>
              </a:rPr>
              <a:t> (for optional encryption)</a:t>
            </a:r>
          </a:p>
          <a:p>
            <a:pPr>
              <a:buFontTx/>
              <a:buChar char="•"/>
            </a:pPr>
            <a:r>
              <a:rPr lang="en-US" altLang="en-US" b="1">
                <a:latin typeface="Arial" panose="020B0604020202020204" pitchFamily="34" charset="0"/>
              </a:rPr>
              <a:t>Platform</a:t>
            </a:r>
            <a:r>
              <a:rPr lang="en-US" altLang="en-US">
                <a:latin typeface="Arial" panose="020B0604020202020204" pitchFamily="34" charset="0"/>
              </a:rPr>
              <a:t>: Windows/Linux/Mac</a:t>
            </a:r>
          </a:p>
          <a:p>
            <a:pPr>
              <a:buFontTx/>
              <a:buChar char="•"/>
            </a:pPr>
            <a:r>
              <a:rPr lang="en-US" altLang="en-US" b="1">
                <a:latin typeface="Arial" panose="020B0604020202020204" pitchFamily="34" charset="0"/>
              </a:rPr>
              <a:t>Web Framework (Optional)</a:t>
            </a:r>
            <a:r>
              <a:rPr lang="en-US" altLang="en-US">
                <a:latin typeface="Arial" panose="020B0604020202020204" pitchFamily="34" charset="0"/>
              </a:rPr>
              <a:t>: Flask/Django (for web-based tools)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2BC8A8-8773-4505-15D7-72AC630FAAE3}"/>
              </a:ext>
            </a:extLst>
          </p:cNvPr>
          <p:cNvSpPr>
            <a:spLocks noGrp="1"/>
          </p:cNvSpPr>
          <p:nvPr>
            <p:ph type="title"/>
          </p:nvPr>
        </p:nvSpPr>
        <p:spPr>
          <a:xfrm>
            <a:off x="581025" y="771525"/>
            <a:ext cx="11029950" cy="530225"/>
          </a:xfrm>
        </p:spPr>
        <p:txBody>
          <a:bodyPr>
            <a:noAutofit/>
          </a:bodyPr>
          <a:lstStyle/>
          <a:p>
            <a:pPr fontAlgn="auto">
              <a:spcAft>
                <a:spcPts val="0"/>
              </a:spcAft>
              <a:defRPr/>
            </a:pPr>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18435" name="Rectangle 1">
            <a:extLst>
              <a:ext uri="{FF2B5EF4-FFF2-40B4-BE49-F238E27FC236}">
                <a16:creationId xmlns:a16="http://schemas.microsoft.com/office/drawing/2014/main" id="{6C9AA504-6B90-9920-58E4-4FF182D3E2AA}"/>
              </a:ext>
            </a:extLst>
          </p:cNvPr>
          <p:cNvSpPr>
            <a:spLocks noGrp="1" noChangeArrowheads="1"/>
          </p:cNvSpPr>
          <p:nvPr>
            <p:ph idx="1"/>
          </p:nvPr>
        </p:nvSpPr>
        <p:spPr>
          <a:xfrm>
            <a:off x="581025" y="1301750"/>
            <a:ext cx="11029950" cy="4673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indent="0" defTabSz="914400" eaLnBrk="0" hangingPunct="0">
              <a:lnSpc>
                <a:spcPct val="100000"/>
              </a:lnSpc>
              <a:spcBef>
                <a:spcPct val="0"/>
              </a:spcBef>
              <a:spcAft>
                <a:spcPct val="0"/>
              </a:spcAft>
              <a:buClrTx/>
              <a:buSzTx/>
              <a:buFontTx/>
              <a:buChar char="•"/>
            </a:pPr>
            <a:r>
              <a:rPr lang="en-US" altLang="en-US" sz="1800" b="1">
                <a:solidFill>
                  <a:schemeClr val="tx1"/>
                </a:solidFill>
                <a:latin typeface="Arial" panose="020B0604020202020204" pitchFamily="34" charset="0"/>
              </a:rPr>
              <a:t>Image-based Steganography</a:t>
            </a:r>
            <a:r>
              <a:rPr lang="en-US" altLang="en-US" sz="1800">
                <a:solidFill>
                  <a:schemeClr val="tx1"/>
                </a:solidFill>
                <a:latin typeface="Arial" panose="020B0604020202020204" pitchFamily="34" charset="0"/>
              </a:rPr>
              <a:t>: Hides messages within images without compromising quality.</a:t>
            </a:r>
          </a:p>
          <a:p>
            <a:pPr marL="0" indent="0" defTabSz="914400" eaLnBrk="0" hangingPunct="0">
              <a:lnSpc>
                <a:spcPct val="100000"/>
              </a:lnSpc>
              <a:spcBef>
                <a:spcPct val="0"/>
              </a:spcBef>
              <a:spcAft>
                <a:spcPct val="0"/>
              </a:spcAft>
              <a:buClrTx/>
              <a:buSzTx/>
              <a:buFontTx/>
              <a:buChar char="•"/>
            </a:pPr>
            <a:r>
              <a:rPr lang="en-US" altLang="en-US" sz="1800" b="1">
                <a:solidFill>
                  <a:schemeClr val="tx1"/>
                </a:solidFill>
                <a:latin typeface="Arial" panose="020B0604020202020204" pitchFamily="34" charset="0"/>
              </a:rPr>
              <a:t>Encryption Option</a:t>
            </a:r>
            <a:r>
              <a:rPr lang="en-US" altLang="en-US" sz="1800">
                <a:solidFill>
                  <a:schemeClr val="tx1"/>
                </a:solidFill>
                <a:latin typeface="Arial" panose="020B0604020202020204" pitchFamily="34" charset="0"/>
              </a:rPr>
              <a:t>: Adds an extra layer of security by encrypting hidden messages.</a:t>
            </a:r>
          </a:p>
          <a:p>
            <a:pPr marL="0" indent="0" defTabSz="914400" eaLnBrk="0" hangingPunct="0">
              <a:lnSpc>
                <a:spcPct val="100000"/>
              </a:lnSpc>
              <a:spcBef>
                <a:spcPct val="0"/>
              </a:spcBef>
              <a:spcAft>
                <a:spcPct val="0"/>
              </a:spcAft>
              <a:buClrTx/>
              <a:buSzTx/>
              <a:buFontTx/>
              <a:buChar char="•"/>
            </a:pPr>
            <a:r>
              <a:rPr lang="en-US" altLang="en-US" sz="1800" b="1">
                <a:solidFill>
                  <a:schemeClr val="tx1"/>
                </a:solidFill>
                <a:latin typeface="Arial" panose="020B0604020202020204" pitchFamily="34" charset="0"/>
              </a:rPr>
              <a:t>User-Friendly</a:t>
            </a:r>
            <a:r>
              <a:rPr lang="en-US" altLang="en-US" sz="1800">
                <a:solidFill>
                  <a:schemeClr val="tx1"/>
                </a:solidFill>
                <a:latin typeface="Arial" panose="020B0604020202020204" pitchFamily="34" charset="0"/>
              </a:rPr>
              <a:t>: Simple interface for easy embedding and extraction, requiring no technical expertise.</a:t>
            </a:r>
          </a:p>
          <a:p>
            <a:pPr marL="0" indent="0" defTabSz="914400" eaLnBrk="0" hangingPunct="0">
              <a:lnSpc>
                <a:spcPct val="100000"/>
              </a:lnSpc>
              <a:spcBef>
                <a:spcPct val="0"/>
              </a:spcBef>
              <a:spcAft>
                <a:spcPct val="0"/>
              </a:spcAft>
              <a:buClrTx/>
              <a:buSzTx/>
              <a:buFontTx/>
              <a:buChar char="•"/>
            </a:pPr>
            <a:r>
              <a:rPr lang="en-US" altLang="en-US" sz="1800" b="1">
                <a:solidFill>
                  <a:schemeClr val="tx1"/>
                </a:solidFill>
                <a:latin typeface="Arial" panose="020B0604020202020204" pitchFamily="34" charset="0"/>
              </a:rPr>
              <a:t>Cross-Platform</a:t>
            </a:r>
            <a:r>
              <a:rPr lang="en-US" altLang="en-US" sz="1800">
                <a:solidFill>
                  <a:schemeClr val="tx1"/>
                </a:solidFill>
                <a:latin typeface="Arial" panose="020B0604020202020204" pitchFamily="34" charset="0"/>
              </a:rPr>
              <a:t>: Works across major operating systems (Windows, Linux, Mac).</a:t>
            </a:r>
          </a:p>
          <a:p>
            <a:pPr marL="0" indent="0" defTabSz="914400" eaLnBrk="0" hangingPunct="0">
              <a:lnSpc>
                <a:spcPct val="100000"/>
              </a:lnSpc>
              <a:spcBef>
                <a:spcPct val="0"/>
              </a:spcBef>
              <a:spcAft>
                <a:spcPct val="0"/>
              </a:spcAft>
              <a:buClrTx/>
              <a:buSzTx/>
              <a:buFontTx/>
              <a:buChar char="•"/>
            </a:pPr>
            <a:r>
              <a:rPr lang="en-US" altLang="en-US" sz="1800" b="1">
                <a:solidFill>
                  <a:schemeClr val="tx1"/>
                </a:solidFill>
                <a:latin typeface="Arial" panose="020B0604020202020204" pitchFamily="34" charset="0"/>
              </a:rPr>
              <a:t>Fast &amp; Efficient</a:t>
            </a:r>
            <a:r>
              <a:rPr lang="en-US" altLang="en-US" sz="1800">
                <a:solidFill>
                  <a:schemeClr val="tx1"/>
                </a:solidFill>
                <a:latin typeface="Arial" panose="020B0604020202020204" pitchFamily="34" charset="0"/>
              </a:rPr>
              <a:t>: Quick processing of embedding and extraction with minimal performance impact.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9859B-0E8A-690C-667A-DD8E211B509C}"/>
              </a:ext>
            </a:extLst>
          </p:cNvPr>
          <p:cNvSpPr>
            <a:spLocks noGrp="1"/>
          </p:cNvSpPr>
          <p:nvPr>
            <p:ph type="title"/>
          </p:nvPr>
        </p:nvSpPr>
        <p:spPr>
          <a:xfrm>
            <a:off x="581025" y="701675"/>
            <a:ext cx="11029950" cy="530225"/>
          </a:xfrm>
        </p:spPr>
        <p:txBody>
          <a:bodyPr/>
          <a:lstStyle/>
          <a:p>
            <a:pPr fontAlgn="auto">
              <a:spcAft>
                <a:spcPts val="0"/>
              </a:spcAft>
              <a:defRPr/>
            </a:pPr>
            <a:r>
              <a:rPr lang="en-IN" dirty="0">
                <a:solidFill>
                  <a:schemeClr val="accent1"/>
                </a:solidFill>
              </a:rPr>
              <a:t>End users</a:t>
            </a:r>
          </a:p>
        </p:txBody>
      </p:sp>
      <p:sp>
        <p:nvSpPr>
          <p:cNvPr id="19459" name="Rectangle 1">
            <a:extLst>
              <a:ext uri="{FF2B5EF4-FFF2-40B4-BE49-F238E27FC236}">
                <a16:creationId xmlns:a16="http://schemas.microsoft.com/office/drawing/2014/main" id="{B317EE57-55E9-2C1B-F894-DBF5BAF433B7}"/>
              </a:ext>
            </a:extLst>
          </p:cNvPr>
          <p:cNvSpPr>
            <a:spLocks noGrp="1" noChangeArrowheads="1"/>
          </p:cNvSpPr>
          <p:nvPr>
            <p:ph idx="1"/>
          </p:nvPr>
        </p:nvSpPr>
        <p:spPr>
          <a:xfrm>
            <a:off x="581025" y="1301750"/>
            <a:ext cx="11029950" cy="46736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indent="0" defTabSz="914400" eaLnBrk="0" hangingPunct="0">
              <a:lnSpc>
                <a:spcPct val="100000"/>
              </a:lnSpc>
              <a:spcBef>
                <a:spcPct val="0"/>
              </a:spcBef>
              <a:spcAft>
                <a:spcPct val="0"/>
              </a:spcAft>
              <a:buClrTx/>
              <a:buSzTx/>
              <a:buFontTx/>
              <a:buNone/>
            </a:pPr>
            <a:endParaRPr lang="en-US" altLang="en-US" sz="1800">
              <a:solidFill>
                <a:schemeClr val="tx1"/>
              </a:solidFill>
              <a:latin typeface="Arial" panose="020B0604020202020204" pitchFamily="34" charset="0"/>
            </a:endParaRPr>
          </a:p>
          <a:p>
            <a:pPr marL="0" indent="0" defTabSz="914400" eaLnBrk="0" hangingPunct="0">
              <a:lnSpc>
                <a:spcPct val="100000"/>
              </a:lnSpc>
              <a:spcBef>
                <a:spcPct val="0"/>
              </a:spcBef>
              <a:spcAft>
                <a:spcPct val="0"/>
              </a:spcAft>
              <a:buClrTx/>
              <a:buSzTx/>
              <a:buFontTx/>
              <a:buAutoNum type="arabicPeriod"/>
            </a:pPr>
            <a:r>
              <a:rPr lang="en-US" altLang="en-US" sz="1800" b="1">
                <a:solidFill>
                  <a:schemeClr val="tx1"/>
                </a:solidFill>
                <a:latin typeface="Arial" panose="020B0604020202020204" pitchFamily="34" charset="0"/>
              </a:rPr>
              <a:t>Privacy-Conscious Individuals</a:t>
            </a:r>
            <a:r>
              <a:rPr lang="en-US" altLang="en-US" sz="1800">
                <a:solidFill>
                  <a:schemeClr val="tx1"/>
                </a:solidFill>
                <a:latin typeface="Arial" panose="020B0604020202020204" pitchFamily="34" charset="0"/>
              </a:rPr>
              <a:t>: People who want to securely share sensitive information without detection.</a:t>
            </a:r>
          </a:p>
          <a:p>
            <a:pPr marL="0" indent="0" defTabSz="914400" eaLnBrk="0" hangingPunct="0">
              <a:lnSpc>
                <a:spcPct val="100000"/>
              </a:lnSpc>
              <a:spcBef>
                <a:spcPct val="0"/>
              </a:spcBef>
              <a:spcAft>
                <a:spcPct val="0"/>
              </a:spcAft>
              <a:buClrTx/>
              <a:buSzTx/>
              <a:buFontTx/>
              <a:buAutoNum type="arabicPeriod" startAt="2"/>
            </a:pPr>
            <a:r>
              <a:rPr lang="en-US" altLang="en-US" sz="1800" b="1">
                <a:solidFill>
                  <a:schemeClr val="tx1"/>
                </a:solidFill>
                <a:latin typeface="Arial" panose="020B0604020202020204" pitchFamily="34" charset="0"/>
              </a:rPr>
              <a:t>Security Professionals</a:t>
            </a:r>
            <a:r>
              <a:rPr lang="en-US" altLang="en-US" sz="1800">
                <a:solidFill>
                  <a:schemeClr val="tx1"/>
                </a:solidFill>
                <a:latin typeface="Arial" panose="020B0604020202020204" pitchFamily="34" charset="0"/>
              </a:rPr>
              <a:t>: Experts who need to hide data for secure communications.</a:t>
            </a:r>
          </a:p>
          <a:p>
            <a:pPr marL="0" indent="0" defTabSz="914400" eaLnBrk="0" hangingPunct="0">
              <a:lnSpc>
                <a:spcPct val="100000"/>
              </a:lnSpc>
              <a:spcBef>
                <a:spcPct val="0"/>
              </a:spcBef>
              <a:spcAft>
                <a:spcPct val="0"/>
              </a:spcAft>
              <a:buClrTx/>
              <a:buSzTx/>
              <a:buFontTx/>
              <a:buAutoNum type="arabicPeriod" startAt="3"/>
            </a:pPr>
            <a:r>
              <a:rPr lang="en-US" altLang="en-US" sz="1800" b="1">
                <a:solidFill>
                  <a:schemeClr val="tx1"/>
                </a:solidFill>
                <a:latin typeface="Arial" panose="020B0604020202020204" pitchFamily="34" charset="0"/>
              </a:rPr>
              <a:t>Digital Forensics Teams</a:t>
            </a:r>
            <a:r>
              <a:rPr lang="en-US" altLang="en-US" sz="1800">
                <a:solidFill>
                  <a:schemeClr val="tx1"/>
                </a:solidFill>
                <a:latin typeface="Arial" panose="020B0604020202020204" pitchFamily="34" charset="0"/>
              </a:rPr>
              <a:t>: Professionals who analyze digital evidence and detect hidden messages.</a:t>
            </a:r>
          </a:p>
          <a:p>
            <a:pPr marL="0" indent="0" defTabSz="914400" eaLnBrk="0" hangingPunct="0">
              <a:lnSpc>
                <a:spcPct val="100000"/>
              </a:lnSpc>
              <a:spcBef>
                <a:spcPct val="0"/>
              </a:spcBef>
              <a:spcAft>
                <a:spcPct val="0"/>
              </a:spcAft>
              <a:buClrTx/>
              <a:buSzTx/>
              <a:buFontTx/>
              <a:buAutoNum type="arabicPeriod" startAt="4"/>
            </a:pPr>
            <a:r>
              <a:rPr lang="en-US" altLang="en-US" sz="1800" b="1">
                <a:solidFill>
                  <a:schemeClr val="tx1"/>
                </a:solidFill>
                <a:latin typeface="Arial" panose="020B0604020202020204" pitchFamily="34" charset="0"/>
              </a:rPr>
              <a:t>Journalists/Whistleblowers</a:t>
            </a:r>
            <a:r>
              <a:rPr lang="en-US" altLang="en-US" sz="1800">
                <a:solidFill>
                  <a:schemeClr val="tx1"/>
                </a:solidFill>
                <a:latin typeface="Arial" panose="020B0604020202020204" pitchFamily="34" charset="0"/>
              </a:rPr>
              <a:t>: Individuals needing a covert way to share sensitive information safely.</a:t>
            </a:r>
          </a:p>
          <a:p>
            <a:pPr marL="0" indent="0" defTabSz="914400" eaLnBrk="0" hangingPunct="0">
              <a:lnSpc>
                <a:spcPct val="100000"/>
              </a:lnSpc>
              <a:spcBef>
                <a:spcPct val="0"/>
              </a:spcBef>
              <a:spcAft>
                <a:spcPct val="0"/>
              </a:spcAft>
              <a:buClrTx/>
              <a:buSzTx/>
              <a:buFontTx/>
              <a:buAutoNum type="arabicPeriod" startAt="5"/>
            </a:pPr>
            <a:r>
              <a:rPr lang="en-US" altLang="en-US" sz="1800" b="1">
                <a:solidFill>
                  <a:schemeClr val="tx1"/>
                </a:solidFill>
                <a:latin typeface="Arial" panose="020B0604020202020204" pitchFamily="34" charset="0"/>
              </a:rPr>
              <a:t>Developers</a:t>
            </a:r>
            <a:r>
              <a:rPr lang="en-US" altLang="en-US" sz="1800">
                <a:solidFill>
                  <a:schemeClr val="tx1"/>
                </a:solidFill>
                <a:latin typeface="Arial" panose="020B0604020202020204" pitchFamily="34" charset="0"/>
              </a:rPr>
              <a:t>: Who may integrate steganography into larger security systems.</a:t>
            </a:r>
          </a:p>
          <a:p>
            <a:pPr marL="0" indent="0" defTabSz="914400" eaLnBrk="0" hangingPunct="0">
              <a:lnSpc>
                <a:spcPct val="100000"/>
              </a:lnSpc>
              <a:spcBef>
                <a:spcPct val="0"/>
              </a:spcBef>
              <a:spcAft>
                <a:spcPct val="0"/>
              </a:spcAft>
              <a:buClrTx/>
              <a:buSzTx/>
              <a:buFontTx/>
              <a:buNone/>
            </a:pPr>
            <a:endParaRPr lang="en-US" altLang="en-US" sz="1800">
              <a:solidFill>
                <a:schemeClr val="tx1"/>
              </a:solidFill>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8C0A5-6A56-7832-AA79-B929A91E275A}"/>
              </a:ext>
            </a:extLst>
          </p:cNvPr>
          <p:cNvSpPr>
            <a:spLocks noGrp="1"/>
          </p:cNvSpPr>
          <p:nvPr>
            <p:ph type="title"/>
          </p:nvPr>
        </p:nvSpPr>
        <p:spPr>
          <a:xfrm>
            <a:off x="581025" y="701675"/>
            <a:ext cx="11029950" cy="530225"/>
          </a:xfrm>
        </p:spPr>
        <p:txBody>
          <a:bodyPr/>
          <a:lstStyle/>
          <a:p>
            <a:pPr fontAlgn="auto">
              <a:spcAft>
                <a:spcPts val="0"/>
              </a:spcAft>
              <a:defRPr/>
            </a:pPr>
            <a:r>
              <a:rPr lang="en-IN" dirty="0">
                <a:solidFill>
                  <a:schemeClr val="accent1"/>
                </a:solidFill>
              </a:rPr>
              <a:t>Results</a:t>
            </a:r>
          </a:p>
        </p:txBody>
      </p:sp>
      <p:pic>
        <p:nvPicPr>
          <p:cNvPr id="20483" name="Picture 12" descr="A screenshot of a computer&#10;&#10;AI-generated content may be incorrect.">
            <a:extLst>
              <a:ext uri="{FF2B5EF4-FFF2-40B4-BE49-F238E27FC236}">
                <a16:creationId xmlns:a16="http://schemas.microsoft.com/office/drawing/2014/main" id="{B88302DB-8C8C-0258-F969-7032B30C04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025" y="2182813"/>
            <a:ext cx="3563938"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4" name="Picture 14" descr="A screenshot of a computer&#10;&#10;AI-generated content may be incorrect.">
            <a:extLst>
              <a:ext uri="{FF2B5EF4-FFF2-40B4-BE49-F238E27FC236}">
                <a16:creationId xmlns:a16="http://schemas.microsoft.com/office/drawing/2014/main" id="{99D4B406-6437-0A4F-A690-5CDE8849F4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1975" y="2182813"/>
            <a:ext cx="3536950"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Picture 16" descr="A screenshot of a computer&#10;&#10;AI-generated content may be incorrect.">
            <a:extLst>
              <a:ext uri="{FF2B5EF4-FFF2-40B4-BE49-F238E27FC236}">
                <a16:creationId xmlns:a16="http://schemas.microsoft.com/office/drawing/2014/main" id="{0404AEC7-336C-F871-2787-7B0F9EEB0D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9900" y="2182813"/>
            <a:ext cx="3767138" cy="223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A089E-9DA8-421F-9DC3-DC4EC8498DEF}"/>
              </a:ext>
            </a:extLst>
          </p:cNvPr>
          <p:cNvSpPr>
            <a:spLocks noGrp="1"/>
          </p:cNvSpPr>
          <p:nvPr>
            <p:ph type="title"/>
          </p:nvPr>
        </p:nvSpPr>
        <p:spPr>
          <a:xfrm>
            <a:off x="581025" y="701675"/>
            <a:ext cx="11029950" cy="530225"/>
          </a:xfrm>
        </p:spPr>
        <p:txBody>
          <a:bodyPr/>
          <a:lstStyle/>
          <a:p>
            <a:pPr fontAlgn="auto">
              <a:spcAft>
                <a:spcPts val="0"/>
              </a:spcAft>
              <a:defRPr/>
            </a:pPr>
            <a:r>
              <a:rPr lang="en-IN" dirty="0">
                <a:solidFill>
                  <a:schemeClr val="accent1"/>
                </a:solidFill>
              </a:rPr>
              <a:t>Conclusion</a:t>
            </a:r>
          </a:p>
        </p:txBody>
      </p:sp>
      <p:sp>
        <p:nvSpPr>
          <p:cNvPr id="21507" name="Content Placeholder 2">
            <a:extLst>
              <a:ext uri="{FF2B5EF4-FFF2-40B4-BE49-F238E27FC236}">
                <a16:creationId xmlns:a16="http://schemas.microsoft.com/office/drawing/2014/main" id="{00627D16-E3BC-13E8-FE12-13C5637F4016}"/>
              </a:ext>
            </a:extLst>
          </p:cNvPr>
          <p:cNvSpPr>
            <a:spLocks noGrp="1" noChangeArrowheads="1"/>
          </p:cNvSpPr>
          <p:nvPr>
            <p:ph idx="1"/>
          </p:nvPr>
        </p:nvSpPr>
        <p:spPr>
          <a:xfrm>
            <a:off x="581025" y="1301750"/>
            <a:ext cx="11029950" cy="4673600"/>
          </a:xfrm>
        </p:spPr>
        <p:txBody>
          <a:bodyPr/>
          <a:lstStyle/>
          <a:p>
            <a:r>
              <a:rPr lang="en-US" altLang="en-US"/>
              <a:t>In conclusion, this project successfully addresses the need for secure, covert communication through steganography. By developing a system that hides secret messages within images, we ensure that the messages remain undetectable to the human eye and easily retrievable by authorized users. The optional encryption adds an extra layer of security, making the system more robust against unauthorized access. With a user-friendly interface and support for multiple platforms, this project stands out as a practical solution for privacy-conscious individuals, security professionals, and anyone needing secure communication</a:t>
            </a:r>
            <a:endParaRPr lang="en-I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EB34F-58B5-7ACD-28A1-41A27DE260B9}"/>
              </a:ext>
            </a:extLst>
          </p:cNvPr>
          <p:cNvSpPr>
            <a:spLocks noGrp="1"/>
          </p:cNvSpPr>
          <p:nvPr>
            <p:ph type="title"/>
          </p:nvPr>
        </p:nvSpPr>
        <p:spPr>
          <a:xfrm>
            <a:off x="581025" y="701675"/>
            <a:ext cx="11029950" cy="530225"/>
          </a:xfrm>
        </p:spPr>
        <p:txBody>
          <a:bodyPr/>
          <a:lstStyle/>
          <a:p>
            <a:pPr fontAlgn="auto">
              <a:spcAft>
                <a:spcPts val="0"/>
              </a:spcAft>
              <a:defRPr/>
            </a:pPr>
            <a:r>
              <a:rPr lang="en-IN" dirty="0">
                <a:solidFill>
                  <a:schemeClr val="accent1"/>
                </a:solidFill>
              </a:rPr>
              <a:t>GitHub Link</a:t>
            </a:r>
          </a:p>
        </p:txBody>
      </p:sp>
      <p:sp>
        <p:nvSpPr>
          <p:cNvPr id="22531" name="Content Placeholder 2">
            <a:extLst>
              <a:ext uri="{FF2B5EF4-FFF2-40B4-BE49-F238E27FC236}">
                <a16:creationId xmlns:a16="http://schemas.microsoft.com/office/drawing/2014/main" id="{82B37884-A05B-372A-A968-A79658300A74}"/>
              </a:ext>
            </a:extLst>
          </p:cNvPr>
          <p:cNvSpPr>
            <a:spLocks noGrp="1" noChangeArrowheads="1"/>
          </p:cNvSpPr>
          <p:nvPr>
            <p:ph idx="1"/>
          </p:nvPr>
        </p:nvSpPr>
        <p:spPr>
          <a:xfrm>
            <a:off x="581025" y="1301750"/>
            <a:ext cx="11029950" cy="4673600"/>
          </a:xfrm>
        </p:spPr>
        <p:txBody>
          <a:bodyPr/>
          <a:lstStyle/>
          <a:p>
            <a:r>
              <a:rPr lang="en-IN" altLang="en-US"/>
              <a:t>https://github.com/sidp3/Stenography</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0/xmlns/"/>
    <ds:schemaRef ds:uri="http://www.w3.org/2001/XMLSchema"/>
    <ds:schemaRef ds:uri="b30265f8-c5e2-4918-b4a1-b977299ca3e2"/>
    <ds:schemaRef ds:uri="fadb41d3-f9cb-40fb-903c-8cacaba95bb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b30265f8-c5e2-4918-b4a1-b977299ca3e2"/>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46</TotalTime>
  <Words>502</Words>
  <Application>Microsoft Office PowerPoint</Application>
  <PresentationFormat>Widescreen</PresentationFormat>
  <Paragraphs>53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PROJECT TITLE</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siddhant pawale</cp:lastModifiedBy>
  <cp:revision>27</cp:revision>
  <cp:lastPrinted>2025-03-02T12:49:49Z</cp:lastPrinted>
  <dcterms:created xsi:type="dcterms:W3CDTF">2021-05-26T16:50:10Z</dcterms:created>
  <dcterms:modified xsi:type="dcterms:W3CDTF">2025-03-02T12:54:36Z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_activity">
    <vt:lpwstr/>
  </property>
</Properties>
</file>