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notesMasterIdLst>
    <p:notesMasterId r:id="rId37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Human-like Memory Objectives for AI Agents</dc:title>
  <dc:subject>## Human-like Memory Objectives for AI Agents
A presentation based on the blog post at Sid Said Blog.
</dc:subject>
  <dc:creator/>
  <cp:lastModifiedBy/>
  <cp:revision>1</cp:revision>
  <dcterms:created xsi:type="dcterms:W3CDTF">2025-03-22T14:29:16Z</dcterms:created>
  <dcterms:modified xsi:type="dcterms:W3CDTF">2025-03-22T14:29:16Z</dcterms:modified>
</cp:coreProperties>
</file>