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3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2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91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793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5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00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01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086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24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37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8160A48-7E05-48A8-B5EA-4024B8000AE6}" type="datetimeFigureOut">
              <a:rPr lang="en-DE" smtClean="0"/>
              <a:t>02/04/2021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DFD4A40-AE4F-4BEB-9B20-D0AA145221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0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15BC-1C02-4FE8-90F1-6D5FF6552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business case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769A-0675-4A0C-8BCE-B05C2FE9D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THESSALONIKI, GREECE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106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33E3-E79F-4199-B0AC-DF694C48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Boroughs clustering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A3D14-D3B1-4F32-B770-5635792AF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225" y="2057400"/>
            <a:ext cx="6700213" cy="4038600"/>
          </a:xfrm>
        </p:spPr>
      </p:pic>
    </p:spTree>
    <p:extLst>
      <p:ext uri="{BB962C8B-B14F-4D97-AF65-F5344CB8AC3E}">
        <p14:creationId xmlns:p14="http://schemas.microsoft.com/office/powerpoint/2010/main" val="16844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4364-082C-4B4F-9362-737ED24C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+</a:t>
            </a:r>
            <a:endParaRPr lang="en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2DBB5-DCBA-40AF-90CB-C27D63ED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019" y="2266950"/>
            <a:ext cx="5000625" cy="3619500"/>
          </a:xfrm>
        </p:spPr>
      </p:pic>
    </p:spTree>
    <p:extLst>
      <p:ext uri="{BB962C8B-B14F-4D97-AF65-F5344CB8AC3E}">
        <p14:creationId xmlns:p14="http://schemas.microsoft.com/office/powerpoint/2010/main" val="30188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7032-A462-4572-8C0D-D45771EA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-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B2F97-DCF2-445C-8FC2-1681749B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331" y="2347912"/>
            <a:ext cx="4572000" cy="3457575"/>
          </a:xfrm>
        </p:spPr>
      </p:pic>
    </p:spTree>
    <p:extLst>
      <p:ext uri="{BB962C8B-B14F-4D97-AF65-F5344CB8AC3E}">
        <p14:creationId xmlns:p14="http://schemas.microsoft.com/office/powerpoint/2010/main" val="24867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D00D-B8B6-42E7-BE27-CB3B4CD8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C5A6-EC74-4990-B3A5-75A2ADF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58" y="2222695"/>
            <a:ext cx="9872871" cy="348878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Optimal location for a new café business</a:t>
            </a:r>
          </a:p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Focus only on city of Thessaloniki, Greece</a:t>
            </a:r>
          </a:p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Total population ~1M</a:t>
            </a:r>
          </a:p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Boroughs and potential customers are the most essential factors</a:t>
            </a:r>
          </a:p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Research for market openings and No of Cafes in 500m Radius</a:t>
            </a:r>
          </a:p>
          <a:p>
            <a:r>
              <a:rPr lang="en-US" sz="3600" dirty="0">
                <a:solidFill>
                  <a:srgbClr val="000000"/>
                </a:solidFill>
                <a:latin typeface="Helvetica Neue"/>
              </a:rPr>
              <a:t>Location attractiveness, business costs, marketing, rent, borough-exclusiveness </a:t>
            </a:r>
            <a:endParaRPr lang="en-DE" sz="36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82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270C-92C3-4821-BA00-BA257A8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4637-9966-48C7-95D8-8BA4B28C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presented above, the map of Thessaloniki has been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splited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into its boroughs, where Wikipedia and Google Maps have been used as a primary source. Each borough has 4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municipal unit that it belongs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longitude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latitude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approximately the number of inhabitants (as per population census of 2011)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0649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0CE-86E7-4934-A7DD-32BCB26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 (Boroughs Table)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7FA7-6595-42A6-96F1-0402E400B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99" y="2841677"/>
            <a:ext cx="8022480" cy="29338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ECF386-49B8-41FE-8024-54428F26F2E1}"/>
              </a:ext>
            </a:extLst>
          </p:cNvPr>
          <p:cNvSpPr txBox="1">
            <a:spLocks/>
          </p:cNvSpPr>
          <p:nvPr/>
        </p:nvSpPr>
        <p:spPr>
          <a:xfrm>
            <a:off x="1143000" y="1965959"/>
            <a:ext cx="9875520" cy="8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Basic table of all boroughs of Thessaloniki</a:t>
            </a:r>
            <a:endParaRPr lang="en-DE" sz="2200" dirty="0">
              <a:solidFill>
                <a:srgbClr val="000000"/>
              </a:solidFill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5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0CE-86E7-4934-A7DD-32BCB26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</a:t>
            </a:r>
            <a:endParaRPr lang="en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CF386-49B8-41FE-8024-54428F26F2E1}"/>
              </a:ext>
            </a:extLst>
          </p:cNvPr>
          <p:cNvSpPr txBox="1">
            <a:spLocks/>
          </p:cNvSpPr>
          <p:nvPr/>
        </p:nvSpPr>
        <p:spPr>
          <a:xfrm>
            <a:off x="1143000" y="1965959"/>
            <a:ext cx="9875520" cy="8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Based on the given Coordinates of each borough, the Foursquare API returns all venues in the given radius.</a:t>
            </a:r>
            <a:endParaRPr lang="en-DE" sz="2200" dirty="0">
              <a:solidFill>
                <a:srgbClr val="000000"/>
              </a:solidFill>
              <a:latin typeface="Helvetica Neue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5E6C6F-3A4E-4A25-A8BE-0769BCB7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367087"/>
            <a:ext cx="9875520" cy="2203719"/>
          </a:xfrm>
        </p:spPr>
      </p:pic>
    </p:spTree>
    <p:extLst>
      <p:ext uri="{BB962C8B-B14F-4D97-AF65-F5344CB8AC3E}">
        <p14:creationId xmlns:p14="http://schemas.microsoft.com/office/powerpoint/2010/main" val="372270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0CE-86E7-4934-A7DD-32BCB26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Boroughs Highlights</a:t>
            </a:r>
            <a:endParaRPr lang="en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CF386-49B8-41FE-8024-54428F26F2E1}"/>
              </a:ext>
            </a:extLst>
          </p:cNvPr>
          <p:cNvSpPr txBox="1">
            <a:spLocks/>
          </p:cNvSpPr>
          <p:nvPr/>
        </p:nvSpPr>
        <p:spPr>
          <a:xfrm>
            <a:off x="1143000" y="1965959"/>
            <a:ext cx="9875520" cy="8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After data clearance and transformation, a table of all boroughs with most common venue gives the first insight.</a:t>
            </a:r>
            <a:endParaRPr lang="en-DE" sz="2200" dirty="0">
              <a:solidFill>
                <a:srgbClr val="000000"/>
              </a:solidFill>
              <a:latin typeface="Helvetica Neue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59EA3D-53EC-42B6-B613-617D234D5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490912"/>
            <a:ext cx="9875520" cy="2122097"/>
          </a:xfrm>
        </p:spPr>
      </p:pic>
    </p:spTree>
    <p:extLst>
      <p:ext uri="{BB962C8B-B14F-4D97-AF65-F5344CB8AC3E}">
        <p14:creationId xmlns:p14="http://schemas.microsoft.com/office/powerpoint/2010/main" val="246768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C643-BC6B-4974-B5A0-04F29543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in Boroughs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0463B-F405-43ED-B7A8-B411636A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06" y="2176462"/>
            <a:ext cx="7105650" cy="3800475"/>
          </a:xfrm>
        </p:spPr>
      </p:pic>
    </p:spTree>
    <p:extLst>
      <p:ext uri="{BB962C8B-B14F-4D97-AF65-F5344CB8AC3E}">
        <p14:creationId xmlns:p14="http://schemas.microsoft.com/office/powerpoint/2010/main" val="35449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9012-6FD1-48B8-ACB6-6EDC2F0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Cafes per 1.000 population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3721F-3119-4763-91B8-8D8F17D0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26" y="2057400"/>
            <a:ext cx="6696222" cy="4038600"/>
          </a:xfrm>
        </p:spPr>
      </p:pic>
    </p:spTree>
    <p:extLst>
      <p:ext uri="{BB962C8B-B14F-4D97-AF65-F5344CB8AC3E}">
        <p14:creationId xmlns:p14="http://schemas.microsoft.com/office/powerpoint/2010/main" val="30448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0CE-86E7-4934-A7DD-32BCB26D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ECF386-49B8-41FE-8024-54428F26F2E1}"/>
              </a:ext>
            </a:extLst>
          </p:cNvPr>
          <p:cNvSpPr txBox="1">
            <a:spLocks/>
          </p:cNvSpPr>
          <p:nvPr/>
        </p:nvSpPr>
        <p:spPr>
          <a:xfrm>
            <a:off x="1143000" y="1965959"/>
            <a:ext cx="9875520" cy="8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000000"/>
                </a:solidFill>
                <a:latin typeface="Helvetica Neue"/>
                <a:ea typeface="+mn-ea"/>
                <a:cs typeface="+mn-cs"/>
              </a:rPr>
              <a:t>Elbow method for optimal k means</a:t>
            </a:r>
            <a:endParaRPr lang="en-DE" sz="2200" dirty="0">
              <a:solidFill>
                <a:srgbClr val="000000"/>
              </a:solidFill>
              <a:latin typeface="Helvetica Neue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EBA1A3-4F35-4701-A636-E656BC884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14" y="2781888"/>
            <a:ext cx="8876714" cy="3223624"/>
          </a:xfrm>
        </p:spPr>
      </p:pic>
    </p:spTree>
    <p:extLst>
      <p:ext uri="{BB962C8B-B14F-4D97-AF65-F5344CB8AC3E}">
        <p14:creationId xmlns:p14="http://schemas.microsoft.com/office/powerpoint/2010/main" val="35466388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</TotalTime>
  <Words>197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Helvetica Neue</vt:lpstr>
      <vt:lpstr>Basis</vt:lpstr>
      <vt:lpstr>Coffee business case</vt:lpstr>
      <vt:lpstr>Introduction</vt:lpstr>
      <vt:lpstr>Data Description</vt:lpstr>
      <vt:lpstr>Data Insight (Boroughs Table)</vt:lpstr>
      <vt:lpstr>Foursquare API</vt:lpstr>
      <vt:lpstr>Boroughs Highlights</vt:lpstr>
      <vt:lpstr>Population in Boroughs</vt:lpstr>
      <vt:lpstr>No of Cafes per 1.000 population</vt:lpstr>
      <vt:lpstr>Clustering</vt:lpstr>
      <vt:lpstr>Boroughs clustering</vt:lpstr>
      <vt:lpstr>Location +</vt:lpstr>
      <vt:lpstr>Location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business case</dc:title>
  <dc:creator>Panos Panos</dc:creator>
  <cp:lastModifiedBy>Panos Panos</cp:lastModifiedBy>
  <cp:revision>5</cp:revision>
  <dcterms:created xsi:type="dcterms:W3CDTF">2021-04-02T17:15:23Z</dcterms:created>
  <dcterms:modified xsi:type="dcterms:W3CDTF">2021-04-02T17:47:57Z</dcterms:modified>
</cp:coreProperties>
</file>