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7"/>
  </p:notesMasterIdLst>
  <p:sldIdLst>
    <p:sldId id="273" r:id="rId2"/>
    <p:sldId id="271" r:id="rId3"/>
    <p:sldId id="266" r:id="rId4"/>
    <p:sldId id="275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9"/>
    <p:restoredTop sz="94558"/>
  </p:normalViewPr>
  <p:slideViewPr>
    <p:cSldViewPr snapToGrid="0">
      <p:cViewPr varScale="1">
        <p:scale>
          <a:sx n="121" d="100"/>
          <a:sy n="121" d="100"/>
        </p:scale>
        <p:origin x="1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80233-9550-8543-AC61-0D829724F9C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E301103-4FFC-FD4B-A88E-9B5E017C7C4B}">
      <dgm:prSet phldrT="[Text]" custT="1"/>
      <dgm:spPr/>
      <dgm:t>
        <a:bodyPr/>
        <a:lstStyle/>
        <a:p>
          <a:pPr algn="l"/>
          <a:r>
            <a:rPr lang="en-US" sz="1600" dirty="0"/>
            <a:t>Problem</a:t>
          </a:r>
        </a:p>
      </dgm:t>
    </dgm:pt>
    <dgm:pt modelId="{E3207DC9-B80F-134B-BBDE-3C26D7FF1683}" type="parTrans" cxnId="{CAFF7159-53F7-0E4E-8854-A758F28C5D86}">
      <dgm:prSet/>
      <dgm:spPr/>
      <dgm:t>
        <a:bodyPr/>
        <a:lstStyle/>
        <a:p>
          <a:endParaRPr lang="en-US"/>
        </a:p>
      </dgm:t>
    </dgm:pt>
    <dgm:pt modelId="{6FD79EFB-FB06-6249-9E6F-B2AAFC3EF421}" type="sibTrans" cxnId="{CAFF7159-53F7-0E4E-8854-A758F28C5D86}">
      <dgm:prSet/>
      <dgm:spPr/>
      <dgm:t>
        <a:bodyPr/>
        <a:lstStyle/>
        <a:p>
          <a:endParaRPr lang="en-US"/>
        </a:p>
      </dgm:t>
    </dgm:pt>
    <dgm:pt modelId="{A0CD92B0-B4F5-9149-BB99-9293DEF0488A}">
      <dgm:prSet phldrT="[Text]" custT="1"/>
      <dgm:spPr/>
      <dgm:t>
        <a:bodyPr/>
        <a:lstStyle/>
        <a:p>
          <a:pPr algn="l"/>
          <a:r>
            <a:rPr lang="en-US" sz="1600" dirty="0"/>
            <a:t>Proposed Solution</a:t>
          </a:r>
        </a:p>
      </dgm:t>
    </dgm:pt>
    <dgm:pt modelId="{92BE5E44-FF8D-B840-9A76-FF30652CF53A}" type="parTrans" cxnId="{C85327AA-5778-C941-86B2-9B9C464491BF}">
      <dgm:prSet/>
      <dgm:spPr/>
      <dgm:t>
        <a:bodyPr/>
        <a:lstStyle/>
        <a:p>
          <a:endParaRPr lang="en-US"/>
        </a:p>
      </dgm:t>
    </dgm:pt>
    <dgm:pt modelId="{83DDD1B2-2EF1-124A-AA79-009A67C4EE3E}" type="sibTrans" cxnId="{C85327AA-5778-C941-86B2-9B9C464491BF}">
      <dgm:prSet/>
      <dgm:spPr/>
      <dgm:t>
        <a:bodyPr/>
        <a:lstStyle/>
        <a:p>
          <a:endParaRPr lang="en-US"/>
        </a:p>
      </dgm:t>
    </dgm:pt>
    <dgm:pt modelId="{63E344FF-2970-324A-902A-BA7F850164C6}">
      <dgm:prSet custT="1"/>
      <dgm:spPr/>
      <dgm:t>
        <a:bodyPr/>
        <a:lstStyle/>
        <a:p>
          <a:pPr algn="l"/>
          <a:r>
            <a:rPr lang="en-US" sz="1600" dirty="0"/>
            <a:t>Testing / Charts for error metrics</a:t>
          </a:r>
        </a:p>
      </dgm:t>
    </dgm:pt>
    <dgm:pt modelId="{4563B329-E247-3E40-8EF7-88C0D8D61D8A}" type="parTrans" cxnId="{1BA92815-6BD4-7D4E-8EC9-374D1FDA2CB6}">
      <dgm:prSet/>
      <dgm:spPr/>
      <dgm:t>
        <a:bodyPr/>
        <a:lstStyle/>
        <a:p>
          <a:endParaRPr lang="en-US"/>
        </a:p>
      </dgm:t>
    </dgm:pt>
    <dgm:pt modelId="{FA2A72D7-A124-8347-AF0D-12ADBE8F4824}" type="sibTrans" cxnId="{1BA92815-6BD4-7D4E-8EC9-374D1FDA2CB6}">
      <dgm:prSet/>
      <dgm:spPr/>
      <dgm:t>
        <a:bodyPr/>
        <a:lstStyle/>
        <a:p>
          <a:endParaRPr lang="en-US"/>
        </a:p>
      </dgm:t>
    </dgm:pt>
    <dgm:pt modelId="{7B1EE7AE-AC24-9C48-A808-81F67CEC451C}">
      <dgm:prSet phldrT="[Text]" custT="1"/>
      <dgm:spPr/>
      <dgm:t>
        <a:bodyPr/>
        <a:lstStyle/>
        <a:p>
          <a:pPr algn="l"/>
          <a:r>
            <a:rPr lang="en-US" sz="1600" dirty="0"/>
            <a:t>Solution Implementation</a:t>
          </a:r>
        </a:p>
      </dgm:t>
    </dgm:pt>
    <dgm:pt modelId="{69D3CAAF-0BAA-5040-98DE-24112D238A07}" type="sibTrans" cxnId="{7A3C96CB-82CF-F148-B08A-38E3F070DBB1}">
      <dgm:prSet/>
      <dgm:spPr/>
      <dgm:t>
        <a:bodyPr/>
        <a:lstStyle/>
        <a:p>
          <a:endParaRPr lang="en-US"/>
        </a:p>
      </dgm:t>
    </dgm:pt>
    <dgm:pt modelId="{AF4C2730-2F75-3E40-823B-0AD49E2B4561}" type="parTrans" cxnId="{7A3C96CB-82CF-F148-B08A-38E3F070DBB1}">
      <dgm:prSet/>
      <dgm:spPr/>
      <dgm:t>
        <a:bodyPr/>
        <a:lstStyle/>
        <a:p>
          <a:endParaRPr lang="en-US"/>
        </a:p>
      </dgm:t>
    </dgm:pt>
    <dgm:pt modelId="{2B1A3A4D-E5D1-4742-85C0-646D9DF48DDC}" type="pres">
      <dgm:prSet presAssocID="{A2780233-9550-8543-AC61-0D829724F9CA}" presName="Name0" presStyleCnt="0">
        <dgm:presLayoutVars>
          <dgm:dir/>
          <dgm:animLvl val="lvl"/>
          <dgm:resizeHandles val="exact"/>
        </dgm:presLayoutVars>
      </dgm:prSet>
      <dgm:spPr/>
    </dgm:pt>
    <dgm:pt modelId="{3F66C0C3-3B63-FC49-9C4B-B17D7C9077C5}" type="pres">
      <dgm:prSet presAssocID="{FE301103-4FFC-FD4B-A88E-9B5E017C7C4B}" presName="parTxOnly" presStyleLbl="node1" presStyleIdx="0" presStyleCnt="4" custScaleY="151476">
        <dgm:presLayoutVars>
          <dgm:chMax val="0"/>
          <dgm:chPref val="0"/>
          <dgm:bulletEnabled val="1"/>
        </dgm:presLayoutVars>
      </dgm:prSet>
      <dgm:spPr/>
    </dgm:pt>
    <dgm:pt modelId="{6C0FF30E-5591-8E45-B529-334935662681}" type="pres">
      <dgm:prSet presAssocID="{6FD79EFB-FB06-6249-9E6F-B2AAFC3EF421}" presName="parTxOnlySpace" presStyleCnt="0"/>
      <dgm:spPr/>
    </dgm:pt>
    <dgm:pt modelId="{41A5A1D2-AB52-8544-9AEC-C665392656FA}" type="pres">
      <dgm:prSet presAssocID="{A0CD92B0-B4F5-9149-BB99-9293DEF0488A}" presName="parTxOnly" presStyleLbl="node1" presStyleIdx="1" presStyleCnt="4" custScaleY="153558">
        <dgm:presLayoutVars>
          <dgm:chMax val="0"/>
          <dgm:chPref val="0"/>
          <dgm:bulletEnabled val="1"/>
        </dgm:presLayoutVars>
      </dgm:prSet>
      <dgm:spPr/>
    </dgm:pt>
    <dgm:pt modelId="{24BC3995-A04F-094B-BD78-CC714311BB13}" type="pres">
      <dgm:prSet presAssocID="{83DDD1B2-2EF1-124A-AA79-009A67C4EE3E}" presName="parTxOnlySpace" presStyleCnt="0"/>
      <dgm:spPr/>
    </dgm:pt>
    <dgm:pt modelId="{333BF743-F5E9-F84D-A71E-B0E67154CBD5}" type="pres">
      <dgm:prSet presAssocID="{7B1EE7AE-AC24-9C48-A808-81F67CEC451C}" presName="parTxOnly" presStyleLbl="node1" presStyleIdx="2" presStyleCnt="4" custScaleY="155639">
        <dgm:presLayoutVars>
          <dgm:chMax val="0"/>
          <dgm:chPref val="0"/>
          <dgm:bulletEnabled val="1"/>
        </dgm:presLayoutVars>
      </dgm:prSet>
      <dgm:spPr/>
    </dgm:pt>
    <dgm:pt modelId="{B79EF7B8-1139-D243-B826-69D98E715F14}" type="pres">
      <dgm:prSet presAssocID="{69D3CAAF-0BAA-5040-98DE-24112D238A07}" presName="parTxOnlySpace" presStyleCnt="0"/>
      <dgm:spPr/>
    </dgm:pt>
    <dgm:pt modelId="{2348F759-6B58-434F-BD17-A19DC97E6777}" type="pres">
      <dgm:prSet presAssocID="{63E344FF-2970-324A-902A-BA7F850164C6}" presName="parTxOnly" presStyleLbl="node1" presStyleIdx="3" presStyleCnt="4" custScaleY="149395">
        <dgm:presLayoutVars>
          <dgm:chMax val="0"/>
          <dgm:chPref val="0"/>
          <dgm:bulletEnabled val="1"/>
        </dgm:presLayoutVars>
      </dgm:prSet>
      <dgm:spPr/>
    </dgm:pt>
  </dgm:ptLst>
  <dgm:cxnLst>
    <dgm:cxn modelId="{1BA92815-6BD4-7D4E-8EC9-374D1FDA2CB6}" srcId="{A2780233-9550-8543-AC61-0D829724F9CA}" destId="{63E344FF-2970-324A-902A-BA7F850164C6}" srcOrd="3" destOrd="0" parTransId="{4563B329-E247-3E40-8EF7-88C0D8D61D8A}" sibTransId="{FA2A72D7-A124-8347-AF0D-12ADBE8F4824}"/>
    <dgm:cxn modelId="{A4E28218-CAB2-D44A-8535-9EEFD1CE1136}" type="presOf" srcId="{A2780233-9550-8543-AC61-0D829724F9CA}" destId="{2B1A3A4D-E5D1-4742-85C0-646D9DF48DDC}" srcOrd="0" destOrd="0" presId="urn:microsoft.com/office/officeart/2005/8/layout/chevron1"/>
    <dgm:cxn modelId="{92710D52-8F02-094D-8399-95DF482A0873}" type="presOf" srcId="{7B1EE7AE-AC24-9C48-A808-81F67CEC451C}" destId="{333BF743-F5E9-F84D-A71E-B0E67154CBD5}" srcOrd="0" destOrd="0" presId="urn:microsoft.com/office/officeart/2005/8/layout/chevron1"/>
    <dgm:cxn modelId="{CAFF7159-53F7-0E4E-8854-A758F28C5D86}" srcId="{A2780233-9550-8543-AC61-0D829724F9CA}" destId="{FE301103-4FFC-FD4B-A88E-9B5E017C7C4B}" srcOrd="0" destOrd="0" parTransId="{E3207DC9-B80F-134B-BBDE-3C26D7FF1683}" sibTransId="{6FD79EFB-FB06-6249-9E6F-B2AAFC3EF421}"/>
    <dgm:cxn modelId="{C8D71E9C-D759-764D-B1A9-87ED012D4A12}" type="presOf" srcId="{63E344FF-2970-324A-902A-BA7F850164C6}" destId="{2348F759-6B58-434F-BD17-A19DC97E6777}" srcOrd="0" destOrd="0" presId="urn:microsoft.com/office/officeart/2005/8/layout/chevron1"/>
    <dgm:cxn modelId="{C85327AA-5778-C941-86B2-9B9C464491BF}" srcId="{A2780233-9550-8543-AC61-0D829724F9CA}" destId="{A0CD92B0-B4F5-9149-BB99-9293DEF0488A}" srcOrd="1" destOrd="0" parTransId="{92BE5E44-FF8D-B840-9A76-FF30652CF53A}" sibTransId="{83DDD1B2-2EF1-124A-AA79-009A67C4EE3E}"/>
    <dgm:cxn modelId="{8A7341C2-720D-AC45-91EB-A5BAD47D5BC1}" type="presOf" srcId="{A0CD92B0-B4F5-9149-BB99-9293DEF0488A}" destId="{41A5A1D2-AB52-8544-9AEC-C665392656FA}" srcOrd="0" destOrd="0" presId="urn:microsoft.com/office/officeart/2005/8/layout/chevron1"/>
    <dgm:cxn modelId="{7A3C96CB-82CF-F148-B08A-38E3F070DBB1}" srcId="{A2780233-9550-8543-AC61-0D829724F9CA}" destId="{7B1EE7AE-AC24-9C48-A808-81F67CEC451C}" srcOrd="2" destOrd="0" parTransId="{AF4C2730-2F75-3E40-823B-0AD49E2B4561}" sibTransId="{69D3CAAF-0BAA-5040-98DE-24112D238A07}"/>
    <dgm:cxn modelId="{3B6DFCF0-B12D-F64F-9765-21BFE7470BF2}" type="presOf" srcId="{FE301103-4FFC-FD4B-A88E-9B5E017C7C4B}" destId="{3F66C0C3-3B63-FC49-9C4B-B17D7C9077C5}" srcOrd="0" destOrd="0" presId="urn:microsoft.com/office/officeart/2005/8/layout/chevron1"/>
    <dgm:cxn modelId="{3ED54AAC-0120-0A42-9DE3-F1E75C0E510F}" type="presParOf" srcId="{2B1A3A4D-E5D1-4742-85C0-646D9DF48DDC}" destId="{3F66C0C3-3B63-FC49-9C4B-B17D7C9077C5}" srcOrd="0" destOrd="0" presId="urn:microsoft.com/office/officeart/2005/8/layout/chevron1"/>
    <dgm:cxn modelId="{7B59CF77-19E2-1140-A30C-A9EDCB77EA71}" type="presParOf" srcId="{2B1A3A4D-E5D1-4742-85C0-646D9DF48DDC}" destId="{6C0FF30E-5591-8E45-B529-334935662681}" srcOrd="1" destOrd="0" presId="urn:microsoft.com/office/officeart/2005/8/layout/chevron1"/>
    <dgm:cxn modelId="{D888BC41-9F8B-E241-A889-9578F9B4C618}" type="presParOf" srcId="{2B1A3A4D-E5D1-4742-85C0-646D9DF48DDC}" destId="{41A5A1D2-AB52-8544-9AEC-C665392656FA}" srcOrd="2" destOrd="0" presId="urn:microsoft.com/office/officeart/2005/8/layout/chevron1"/>
    <dgm:cxn modelId="{D451BBDC-389C-C44D-A0B6-C010081A9DD6}" type="presParOf" srcId="{2B1A3A4D-E5D1-4742-85C0-646D9DF48DDC}" destId="{24BC3995-A04F-094B-BD78-CC714311BB13}" srcOrd="3" destOrd="0" presId="urn:microsoft.com/office/officeart/2005/8/layout/chevron1"/>
    <dgm:cxn modelId="{8576AF23-914F-9D44-A260-5491479787BC}" type="presParOf" srcId="{2B1A3A4D-E5D1-4742-85C0-646D9DF48DDC}" destId="{333BF743-F5E9-F84D-A71E-B0E67154CBD5}" srcOrd="4" destOrd="0" presId="urn:microsoft.com/office/officeart/2005/8/layout/chevron1"/>
    <dgm:cxn modelId="{5F765E05-7989-D343-9984-6A1921D62C9F}" type="presParOf" srcId="{2B1A3A4D-E5D1-4742-85C0-646D9DF48DDC}" destId="{B79EF7B8-1139-D243-B826-69D98E715F14}" srcOrd="5" destOrd="0" presId="urn:microsoft.com/office/officeart/2005/8/layout/chevron1"/>
    <dgm:cxn modelId="{C7FED703-2A49-254E-924A-1EEEBD7973CE}" type="presParOf" srcId="{2B1A3A4D-E5D1-4742-85C0-646D9DF48DDC}" destId="{2348F759-6B58-434F-BD17-A19DC97E677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6C0C3-3B63-FC49-9C4B-B17D7C9077C5}">
      <dsp:nvSpPr>
        <dsp:cNvPr id="0" name=""/>
        <dsp:cNvSpPr/>
      </dsp:nvSpPr>
      <dsp:spPr>
        <a:xfrm>
          <a:off x="4877" y="1315461"/>
          <a:ext cx="2839417" cy="17204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</a:t>
          </a:r>
        </a:p>
      </dsp:txBody>
      <dsp:txXfrm>
        <a:off x="865084" y="1315461"/>
        <a:ext cx="1119003" cy="1720414"/>
      </dsp:txXfrm>
    </dsp:sp>
    <dsp:sp modelId="{41A5A1D2-AB52-8544-9AEC-C665392656FA}">
      <dsp:nvSpPr>
        <dsp:cNvPr id="0" name=""/>
        <dsp:cNvSpPr/>
      </dsp:nvSpPr>
      <dsp:spPr>
        <a:xfrm>
          <a:off x="2560353" y="1303638"/>
          <a:ext cx="2839417" cy="17440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Proposed Solution</a:t>
          </a:r>
        </a:p>
      </dsp:txBody>
      <dsp:txXfrm>
        <a:off x="3432384" y="1303638"/>
        <a:ext cx="1095356" cy="1744061"/>
      </dsp:txXfrm>
    </dsp:sp>
    <dsp:sp modelId="{333BF743-F5E9-F84D-A71E-B0E67154CBD5}">
      <dsp:nvSpPr>
        <dsp:cNvPr id="0" name=""/>
        <dsp:cNvSpPr/>
      </dsp:nvSpPr>
      <dsp:spPr>
        <a:xfrm>
          <a:off x="5115829" y="1291820"/>
          <a:ext cx="2839417" cy="17676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Solution Implementation</a:t>
          </a:r>
        </a:p>
      </dsp:txBody>
      <dsp:txXfrm>
        <a:off x="5999677" y="1291820"/>
        <a:ext cx="1071721" cy="1767696"/>
      </dsp:txXfrm>
    </dsp:sp>
    <dsp:sp modelId="{2348F759-6B58-434F-BD17-A19DC97E6777}">
      <dsp:nvSpPr>
        <dsp:cNvPr id="0" name=""/>
        <dsp:cNvSpPr/>
      </dsp:nvSpPr>
      <dsp:spPr>
        <a:xfrm>
          <a:off x="7671304" y="1327279"/>
          <a:ext cx="2839417" cy="1696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Testing / Charts for error metrics</a:t>
          </a:r>
        </a:p>
      </dsp:txBody>
      <dsp:txXfrm>
        <a:off x="8519694" y="1327279"/>
        <a:ext cx="1142638" cy="1696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9EE0E-674C-7449-9B66-BEE575C3F148}" type="datetimeFigureOut">
              <a:rPr lang="en-US" smtClean="0"/>
              <a:t>9/19/25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EAA4-A73E-EF4B-BACE-3A07532D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3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D3AB-32E2-B6A0-89AA-72B245538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A296D-2AB9-F258-4AE9-156C05D74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640B4-194D-F4DB-30B1-95CC7F97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F3BB-AC6A-CB40-8BD6-536FD297D2BD}" type="datetime1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5CB1C-8A13-F817-8DDA-59DE85C5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B8D95-B065-DAE9-B338-3786C03C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8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3DDA-CCFB-AC6B-15A2-0459053A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2180C-18F2-8E58-E3F3-6243E3263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B0D44-63B2-236A-7B8F-93984AC3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62EE-8AA7-8048-9F17-413CEB5E3EEB}" type="datetime1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E654E-E3F8-C695-69DB-1E77D802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983D2-6113-9A68-8367-62B292CD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1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E1429-5838-D55F-BACC-505FB77CE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1AE10-D284-D4DE-B772-EB733ACCE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C508E-DA8F-A598-B953-D1EFC7A7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B0AF-AB74-8342-B465-29F666DD56F7}" type="datetime1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4D9F1-3B64-111D-2B49-CC0E6E91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B4FA6-5AE5-CE54-A48E-301E0059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0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9CF0-EA9D-AD78-E498-D28BBE05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E352-29DA-FCCD-5398-C0682FB12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3319E-EA1A-EEE2-FFD9-E4BE72AF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10FE-36E9-314B-B777-995E11464DC6}" type="datetime1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6E944-ACD2-0CD0-F6F3-292396C0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90548-DB83-EA0D-3D04-AE46BAEF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9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FBDD-D772-175A-1708-6E108D31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7F3C7-1EBE-7F76-5402-540A23E19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9C666-12BF-C9DB-7E26-B0F0195A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4245-5016-2E49-91D8-A78F55B99A73}" type="datetime1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E7571-7DD1-99AF-D034-A05FBDE7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BE15C-B39A-5D20-B3B1-966CCAED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9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F862-1141-B78C-3F8E-1E482F33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07A41-369C-19F6-2FAB-16B56CCD6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C2767-C2C9-23F7-716E-3791F6D83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084C6-3B99-5923-30D3-7B696EFB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CE6D-CD60-4947-926F-49C785FE057A}" type="datetime1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5A598-418D-756D-1B44-62BB9F6B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F8C9F-A25B-283D-1B39-66BAD6C2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7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A978-D345-BAE0-87A9-D1EAF22D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6F35E-BB46-2735-C815-EF1EF114B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8E5B3-EA4F-D895-73FB-B20C494BB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647E8-8BB8-0D99-354C-AA76701C6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C11E9-6B10-9C74-6FD6-F248D7296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4E103-3BDF-A532-C7C0-7F5D78CF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A96E-8744-804F-ABEC-B8B9C3DE83C3}" type="datetime1">
              <a:rPr lang="en-US" smtClean="0"/>
              <a:t>9/19/25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81F30-5F7B-E4CC-E99E-174E7952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66555-962B-E3A1-0945-E4E92F3F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4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E30-93BC-6E8B-1A43-E4D6E477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7B236-1A6F-5168-E376-5EBD4395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7E50-38BD-AB47-949B-7AA7B7A8ED9B}" type="datetime1">
              <a:rPr lang="en-US" smtClean="0"/>
              <a:t>9/19/25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12CD3-7A93-8D0A-2494-7347830D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66D29-7CC2-EC02-2649-DFD11FC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2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0F99C-385E-0A59-7B82-F14F468E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510E-C84D-2549-B37F-23104B2D9109}" type="datetime1">
              <a:rPr lang="en-US" smtClean="0"/>
              <a:t>9/19/25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757DD-C4B3-13A7-1C11-851A3F24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F1FBE-632C-2C5E-499A-D9E0DB60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9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7AE3-5EFD-5646-0B76-81D3E016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30C3-3212-E92D-8389-8A4D7F0C8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3D80E-54DE-9C12-D817-130E47806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70C02-A6C3-6E18-9D60-A4A48626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508F-D7CE-CD46-9E3C-9E5777AE2E37}" type="datetime1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28D7-6EEE-EF15-ED91-45E5CD49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A3C6D-2B65-61F2-253D-45B9A8C8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50C3-F776-B096-38D6-42225A70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F92BB-A9F5-429C-FCF9-A9B50ED20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69C1C-3A26-589E-EB32-3697D6C9D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170AA-216E-C77E-A7D0-88CA3200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35F7-7EC8-4D44-B1DE-8DADB6D0B72E}" type="datetime1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8CD45-6A1E-8964-8C87-4968835D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0E2FC-D8D3-BBC0-F0EA-3A41F7A0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2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772E2-C595-B6B1-D043-EED70FFD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A5409-D292-DFBC-67E4-DE7996218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186C6-2CD8-E244-AAB5-1F93EF533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2E39F1-9AB4-CA4A-B0F2-672D81B6A70A}" type="datetime1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EA58-E6EB-B9D7-267D-6EB9A1E0C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Make it exist first. You can make it good later.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AD0B5-C2DF-CBEC-9A55-9939967C9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2038-4858-8330-E7FC-F9A33272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315912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are maneuvers performed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B41A-8A17-1C1F-1B7C-0DC2946DA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808"/>
            <a:ext cx="5257800" cy="5357156"/>
          </a:xfrm>
        </p:spPr>
        <p:txBody>
          <a:bodyPr>
            <a:normAutofit/>
          </a:bodyPr>
          <a:lstStyle/>
          <a:p>
            <a:pPr algn="just"/>
            <a:r>
              <a:rPr lang="en-US" sz="1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Maintaining Orbit and Altitude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to keep the satellite at a desired altitude and speed, ensuring consistent data collection.</a:t>
            </a:r>
          </a:p>
          <a:p>
            <a:pPr marL="0" indent="0" algn="just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sz="1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Maintaining a consistent ground track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For polar-orbiting satellites like Landsat, these maneuvers keep the satellite’s ground track and timing of its equatorial crossings consistent over time.</a:t>
            </a:r>
          </a:p>
          <a:p>
            <a:pPr marL="0" indent="0" algn="just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sz="1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Counteracting Orbital Perturbations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The gravitational forces of the Sun and Moon, along with factors like solar radiation pressure and the weak effects of Earth’s non-uniform gravity, can alter a satellite’s orbit, requiring adjustments to stay on course.</a:t>
            </a:r>
          </a:p>
          <a:p>
            <a:pPr algn="just"/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00423-7B74-F528-6BC3-E6DC10C7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04456E-9D1F-AA3E-C147-9FE203DB9C6B}"/>
              </a:ext>
            </a:extLst>
          </p:cNvPr>
          <p:cNvSpPr txBox="1">
            <a:spLocks/>
          </p:cNvSpPr>
          <p:nvPr/>
        </p:nvSpPr>
        <p:spPr>
          <a:xfrm>
            <a:off x="6096000" y="819808"/>
            <a:ext cx="5257800" cy="5357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Drag make-up (DMU) or Delta-Velocity (Delta-V) maneuvers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To increase the satellites orbital velocity to raise its altitude, counteracting the effects of atmospheric drag that would otherwise lower the orbit time.</a:t>
            </a:r>
          </a:p>
          <a:p>
            <a:pPr algn="just"/>
            <a:r>
              <a:rPr lang="en-US" sz="1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Inclination Adjustment (IAM) or Delta-Inclination (Delta-I) maneuvers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These burns are performed to adjust the angle of orbit relative to the Earth’s equator, which is necessary for maintaining a consistent ground track for land-observing satellites and for managing the change in inclination caused by gravitational forces from the Sun and Moon.</a:t>
            </a:r>
          </a:p>
          <a:p>
            <a:pPr algn="just"/>
            <a:r>
              <a:rPr lang="en-US" sz="1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Station-Keeping maneuvers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These are small adjustments to the satellite's orbit and position to counteract gradual orbital perturbations caused by the gravitational pull of the Moon and the Sun.</a:t>
            </a:r>
          </a:p>
          <a:p>
            <a:pPr algn="just"/>
            <a:r>
              <a:rPr lang="en-US" sz="1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Longitudinal Shift Maneuvers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These maneuvers change the satellite’s sub-satellite point on the Earth’s equator, often by adjusting the satellite’s orbital period to match the Earth’s rotation for geostationary or geosynchronous orbits.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BABC7A-207E-EA01-8742-75B2BD7B3470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5257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Types of maneuvers</a:t>
            </a:r>
          </a:p>
        </p:txBody>
      </p:sp>
    </p:spTree>
    <p:extLst>
      <p:ext uri="{BB962C8B-B14F-4D97-AF65-F5344CB8AC3E}">
        <p14:creationId xmlns:p14="http://schemas.microsoft.com/office/powerpoint/2010/main" val="45074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8781CE-5D7D-8BB2-7183-3BB2A1C1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5CFE8-AEFE-5A3A-1ADA-6F1D1C8061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60066" y="160016"/>
            <a:ext cx="4424513" cy="5557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63CF4E-0EB6-6A33-3ED7-F899870027ED}"/>
              </a:ext>
            </a:extLst>
          </p:cNvPr>
          <p:cNvSpPr txBox="1"/>
          <p:nvPr/>
        </p:nvSpPr>
        <p:spPr>
          <a:xfrm>
            <a:off x="68573" y="246695"/>
            <a:ext cx="2097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Initial Motivation 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Problem Statement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1DD52-5534-73B2-23EA-D7CD73B4D268}"/>
              </a:ext>
            </a:extLst>
          </p:cNvPr>
          <p:cNvSpPr txBox="1"/>
          <p:nvPr/>
        </p:nvSpPr>
        <p:spPr>
          <a:xfrm>
            <a:off x="4791033" y="2448811"/>
            <a:ext cx="71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Pacific Palisades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2C734-52DA-2966-3E48-4A2A3C6A0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416" y="160016"/>
            <a:ext cx="4168209" cy="55576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AD37D7-D727-2BF8-15C6-29080F8A1777}"/>
              </a:ext>
            </a:extLst>
          </p:cNvPr>
          <p:cNvSpPr txBox="1"/>
          <p:nvPr/>
        </p:nvSpPr>
        <p:spPr>
          <a:xfrm>
            <a:off x="9458658" y="2768642"/>
            <a:ext cx="71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Pacific Palisades</a:t>
            </a:r>
          </a:p>
        </p:txBody>
      </p:sp>
    </p:spTree>
    <p:extLst>
      <p:ext uri="{BB962C8B-B14F-4D97-AF65-F5344CB8AC3E}">
        <p14:creationId xmlns:p14="http://schemas.microsoft.com/office/powerpoint/2010/main" val="422484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0C511-626D-EF2D-F07A-65DBCD3D3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551B-205E-A1EC-9C41-827BE4DE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Steps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1A8BD9-E77C-EB58-A870-FFF53186D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602312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B941C-5175-6B2A-7BE5-68DFDE8C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</p:spTree>
    <p:extLst>
      <p:ext uri="{BB962C8B-B14F-4D97-AF65-F5344CB8AC3E}">
        <p14:creationId xmlns:p14="http://schemas.microsoft.com/office/powerpoint/2010/main" val="391002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7F4F-0BC1-1AEA-7AF4-636E8E6DC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2C2A-15E5-A638-9C9D-1E7C87BB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2A79-24F9-A3FA-9FBA-0A1BD1959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808"/>
            <a:ext cx="5257800" cy="5357156"/>
          </a:xfrm>
        </p:spPr>
        <p:txBody>
          <a:bodyPr>
            <a:normAutofit/>
          </a:bodyPr>
          <a:lstStyle/>
          <a:p>
            <a:pPr algn="just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 an algorithm to point the satellite camera towards a location provided by the user.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03828-63B1-4B82-4EF8-3972C26B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8078A5-705A-AA35-6C47-B9FEBB38809A}"/>
              </a:ext>
            </a:extLst>
          </p:cNvPr>
          <p:cNvSpPr txBox="1">
            <a:spLocks/>
          </p:cNvSpPr>
          <p:nvPr/>
        </p:nvSpPr>
        <p:spPr>
          <a:xfrm>
            <a:off x="6096000" y="819808"/>
            <a:ext cx="5257800" cy="5357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Depending on the latitude-longitude data provided by the user, create the sequence of maneuvers required to: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Move the satellite from its current location in the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xyz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orbit directly above the location of interest. i.e. trajectory determination, optimum thrust calculation based on rotation of the Earth.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Once directly above the location of interest, attitude estimation &amp; Euler rotation sequence calculation to point the camera directly towards the location of interest. (</a:t>
            </a:r>
            <a:r>
              <a:rPr lang="en-US" sz="1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demonstrate usage of sensor data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Euler sequence to maintain the attitude required to keep the antennas pointed towards the ground station.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Thrust calculations to account for perturbations due to gravity created by the moon and the sun. (</a:t>
            </a:r>
            <a:r>
              <a:rPr lang="en-US" sz="1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implementation of methods used to mitigate attitude deltas due to various perturbations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algn="just">
              <a:buFont typeface="Wingdings" pitchFamily="2" charset="2"/>
              <a:buChar char="Ø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Animation of the algorithm steps.</a:t>
            </a:r>
          </a:p>
          <a:p>
            <a:pPr marL="0" indent="0" algn="just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862D71-AC0D-AD02-40DD-945074647163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5257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238013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6978-FA2D-E327-DBE5-2A6A3ECE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4682"/>
          </a:xfrm>
        </p:spPr>
        <p:txBody>
          <a:bodyPr>
            <a:normAutofit/>
          </a:bodyPr>
          <a:lstStyle/>
          <a:p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039A-A77D-E3CB-AF21-4EA88AC45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F16E7-FFF5-7F03-0213-A9C560E8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</p:spTree>
    <p:extLst>
      <p:ext uri="{BB962C8B-B14F-4D97-AF65-F5344CB8AC3E}">
        <p14:creationId xmlns:p14="http://schemas.microsoft.com/office/powerpoint/2010/main" val="132546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2256</TotalTime>
  <Words>503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Verdana</vt:lpstr>
      <vt:lpstr>Wingdings</vt:lpstr>
      <vt:lpstr>Office Theme</vt:lpstr>
      <vt:lpstr>Why are maneuvers performed</vt:lpstr>
      <vt:lpstr>PowerPoint Presentation</vt:lpstr>
      <vt:lpstr>Project Steps</vt:lpstr>
      <vt:lpstr>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 Patil</dc:creator>
  <cp:lastModifiedBy>Siddharth Patil</cp:lastModifiedBy>
  <cp:revision>159</cp:revision>
  <dcterms:created xsi:type="dcterms:W3CDTF">2025-08-28T12:33:04Z</dcterms:created>
  <dcterms:modified xsi:type="dcterms:W3CDTF">2025-09-19T16:05:50Z</dcterms:modified>
</cp:coreProperties>
</file>