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70" r:id="rId5"/>
    <p:sldId id="269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C6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5256" autoAdjust="0"/>
  </p:normalViewPr>
  <p:slideViewPr>
    <p:cSldViewPr snapToGrid="0">
      <p:cViewPr varScale="1">
        <p:scale>
          <a:sx n="82" d="100"/>
          <a:sy n="82" d="100"/>
        </p:scale>
        <p:origin x="667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7722CF-25F4-468B-9684-E8CB763E933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4F883745-84FD-44AD-8A63-652332057F3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 u="none" strike="noStrike" dirty="0">
              <a:solidFill>
                <a:srgbClr val="000000"/>
              </a:solidFill>
              <a:effectLst/>
              <a:latin typeface="Comic Sans MS" panose="030F0702030302020204" pitchFamily="66" charset="0"/>
            </a:rPr>
            <a:t>TA</a:t>
          </a:r>
          <a:r>
            <a:rPr lang="hi-IN" b="0" i="0" u="none" strike="noStrike" dirty="0">
              <a:solidFill>
                <a:srgbClr val="000000"/>
              </a:solidFill>
              <a:effectLst/>
              <a:latin typeface="Comic Sans MS" panose="030F0702030302020204" pitchFamily="66" charset="0"/>
            </a:rPr>
            <a:t>ला</a:t>
          </a:r>
          <a:r>
            <a:rPr lang="en-IN" b="0" i="0" u="none" strike="noStrike" dirty="0">
              <a:solidFill>
                <a:srgbClr val="000000"/>
              </a:solidFill>
              <a:effectLst/>
              <a:latin typeface="Comic Sans MS" panose="030F0702030302020204" pitchFamily="66" charset="0"/>
            </a:rPr>
            <a:t>SH</a:t>
          </a:r>
          <a:r>
            <a:rPr lang="en-IN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is a</a:t>
          </a:r>
          <a:r>
            <a:rPr lang="en-I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 </a:t>
          </a:r>
          <a:r>
            <a: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autonomous system that helps </a:t>
          </a:r>
          <a:r>
            <a:rPr lang="en-US" dirty="0">
              <a:latin typeface="Times New Roman"/>
              <a:ea typeface="Times New Roman"/>
              <a:cs typeface="Times New Roman"/>
              <a:sym typeface="Times New Roman"/>
            </a:rPr>
            <a:t>Investigating Authorities in finding criminals/missing person.</a:t>
          </a:r>
          <a:endParaRPr lang="en-US" dirty="0">
            <a:solidFill>
              <a:schemeClr val="tx1"/>
            </a:solidFill>
            <a:latin typeface="Times New Roman"/>
            <a:cs typeface="Times New Roman"/>
            <a:sym typeface="Times New Roman"/>
          </a:endParaRPr>
        </a:p>
      </dgm:t>
    </dgm:pt>
    <dgm:pt modelId="{752A0C45-54FA-4664-8F6F-777DFFD2F565}" type="parTrans" cxnId="{911F199A-D36D-42F9-AF8F-089E1FCCA6C1}">
      <dgm:prSet/>
      <dgm:spPr/>
      <dgm:t>
        <a:bodyPr/>
        <a:lstStyle/>
        <a:p>
          <a:endParaRPr lang="en-US"/>
        </a:p>
      </dgm:t>
    </dgm:pt>
    <dgm:pt modelId="{8ABBD5EF-6F76-4835-8E29-1283C423FA80}" type="sibTrans" cxnId="{911F199A-D36D-42F9-AF8F-089E1FCCA6C1}">
      <dgm:prSet/>
      <dgm:spPr/>
      <dgm:t>
        <a:bodyPr/>
        <a:lstStyle/>
        <a:p>
          <a:endParaRPr lang="en-US"/>
        </a:p>
      </dgm:t>
    </dgm:pt>
    <dgm:pt modelId="{D5E4C944-4605-4431-B5EC-00C8D2FD78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We are using advance ML based models to compare the faces captured by Cameras in live video feeds with the database.</a:t>
          </a:r>
        </a:p>
      </dgm:t>
    </dgm:pt>
    <dgm:pt modelId="{ED41B4AF-73AA-4BCD-8457-EDE8E1E57A45}" type="parTrans" cxnId="{52D68959-5CCE-483F-81F9-C3809E1A35C6}">
      <dgm:prSet/>
      <dgm:spPr/>
      <dgm:t>
        <a:bodyPr/>
        <a:lstStyle/>
        <a:p>
          <a:endParaRPr lang="en-US"/>
        </a:p>
      </dgm:t>
    </dgm:pt>
    <dgm:pt modelId="{A340DB15-F4F1-48E7-8942-7575A48C36CE}" type="sibTrans" cxnId="{52D68959-5CCE-483F-81F9-C3809E1A35C6}">
      <dgm:prSet/>
      <dgm:spPr/>
      <dgm:t>
        <a:bodyPr/>
        <a:lstStyle/>
        <a:p>
          <a:endParaRPr lang="en-US"/>
        </a:p>
      </dgm:t>
    </dgm:pt>
    <dgm:pt modelId="{7D48E6AD-B500-4765-B840-6812B181445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Officials will be informed immediately through SMS and E-mails as soon as any person is identified.</a:t>
          </a:r>
        </a:p>
      </dgm:t>
    </dgm:pt>
    <dgm:pt modelId="{F4E735C4-C983-4013-BB03-00114623DC2A}" type="parTrans" cxnId="{B27F2723-548F-4203-8523-AA1E52C53A76}">
      <dgm:prSet/>
      <dgm:spPr/>
      <dgm:t>
        <a:bodyPr/>
        <a:lstStyle/>
        <a:p>
          <a:endParaRPr lang="en-IN"/>
        </a:p>
      </dgm:t>
    </dgm:pt>
    <dgm:pt modelId="{3C3A5AF1-1D75-4131-B3C9-D190D24D8AAE}" type="sibTrans" cxnId="{B27F2723-548F-4203-8523-AA1E52C53A76}">
      <dgm:prSet/>
      <dgm:spPr/>
      <dgm:t>
        <a:bodyPr/>
        <a:lstStyle/>
        <a:p>
          <a:endParaRPr lang="en-IN"/>
        </a:p>
      </dgm:t>
    </dgm:pt>
    <dgm:pt modelId="{DBDAD826-3471-420F-9144-275B631C6B31}" type="pres">
      <dgm:prSet presAssocID="{747722CF-25F4-468B-9684-E8CB763E933F}" presName="root" presStyleCnt="0">
        <dgm:presLayoutVars>
          <dgm:dir/>
          <dgm:resizeHandles val="exact"/>
        </dgm:presLayoutVars>
      </dgm:prSet>
      <dgm:spPr/>
    </dgm:pt>
    <dgm:pt modelId="{EC2C930B-CFBF-4FC5-9145-430E9A518918}" type="pres">
      <dgm:prSet presAssocID="{4F883745-84FD-44AD-8A63-652332057F3A}" presName="compNode" presStyleCnt="0"/>
      <dgm:spPr/>
    </dgm:pt>
    <dgm:pt modelId="{7503CDFE-A622-444D-AA4C-D69E0191F9FC}" type="pres">
      <dgm:prSet presAssocID="{4F883745-84FD-44AD-8A63-652332057F3A}" presName="bgRect" presStyleLbl="bgShp" presStyleIdx="0" presStyleCnt="3"/>
      <dgm:spPr/>
    </dgm:pt>
    <dgm:pt modelId="{CDFC1E61-4EB6-4BDA-9D90-DFBE34F7CA58}" type="pres">
      <dgm:prSet presAssocID="{4F883745-84FD-44AD-8A63-652332057F3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tective"/>
        </a:ext>
      </dgm:extLst>
    </dgm:pt>
    <dgm:pt modelId="{501F0E5F-E6EF-4A1B-82EA-ADA8BED2A0EB}" type="pres">
      <dgm:prSet presAssocID="{4F883745-84FD-44AD-8A63-652332057F3A}" presName="spaceRect" presStyleCnt="0"/>
      <dgm:spPr/>
    </dgm:pt>
    <dgm:pt modelId="{804166AE-B086-4856-9FF0-320705ED7FB3}" type="pres">
      <dgm:prSet presAssocID="{4F883745-84FD-44AD-8A63-652332057F3A}" presName="parTx" presStyleLbl="revTx" presStyleIdx="0" presStyleCnt="3">
        <dgm:presLayoutVars>
          <dgm:chMax val="0"/>
          <dgm:chPref val="0"/>
        </dgm:presLayoutVars>
      </dgm:prSet>
      <dgm:spPr/>
    </dgm:pt>
    <dgm:pt modelId="{3A39BFA0-5CF6-44F6-8865-8B94D174C2B6}" type="pres">
      <dgm:prSet presAssocID="{8ABBD5EF-6F76-4835-8E29-1283C423FA80}" presName="sibTrans" presStyleCnt="0"/>
      <dgm:spPr/>
    </dgm:pt>
    <dgm:pt modelId="{F93D029F-DDE4-48E9-B77C-FA8CA7996654}" type="pres">
      <dgm:prSet presAssocID="{D5E4C944-4605-4431-B5EC-00C8D2FD7875}" presName="compNode" presStyleCnt="0"/>
      <dgm:spPr/>
    </dgm:pt>
    <dgm:pt modelId="{DB423C10-637E-4E81-BB35-234506025322}" type="pres">
      <dgm:prSet presAssocID="{D5E4C944-4605-4431-B5EC-00C8D2FD7875}" presName="bgRect" presStyleLbl="bgShp" presStyleIdx="1" presStyleCnt="3"/>
      <dgm:spPr/>
    </dgm:pt>
    <dgm:pt modelId="{3BCD540D-A2A9-433F-AA1E-4A27712EC1F9}" type="pres">
      <dgm:prSet presAssocID="{D5E4C944-4605-4431-B5EC-00C8D2FD787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C75CE0C6-A078-4E8E-8D34-1AC082C9267C}" type="pres">
      <dgm:prSet presAssocID="{D5E4C944-4605-4431-B5EC-00C8D2FD7875}" presName="spaceRect" presStyleCnt="0"/>
      <dgm:spPr/>
    </dgm:pt>
    <dgm:pt modelId="{176BC3C9-6411-41AE-929F-6C973782A36D}" type="pres">
      <dgm:prSet presAssocID="{D5E4C944-4605-4431-B5EC-00C8D2FD7875}" presName="parTx" presStyleLbl="revTx" presStyleIdx="1" presStyleCnt="3">
        <dgm:presLayoutVars>
          <dgm:chMax val="0"/>
          <dgm:chPref val="0"/>
        </dgm:presLayoutVars>
      </dgm:prSet>
      <dgm:spPr/>
    </dgm:pt>
    <dgm:pt modelId="{FCFE70ED-35BD-4EB1-A2BB-537800ADD7AF}" type="pres">
      <dgm:prSet presAssocID="{A340DB15-F4F1-48E7-8942-7575A48C36CE}" presName="sibTrans" presStyleCnt="0"/>
      <dgm:spPr/>
    </dgm:pt>
    <dgm:pt modelId="{85853337-B94C-458D-BCEF-497ACDA6E53F}" type="pres">
      <dgm:prSet presAssocID="{7D48E6AD-B500-4765-B840-6812B1814458}" presName="compNode" presStyleCnt="0"/>
      <dgm:spPr/>
    </dgm:pt>
    <dgm:pt modelId="{E71C66DB-BD1B-43B3-AF34-F8F996EA2F91}" type="pres">
      <dgm:prSet presAssocID="{7D48E6AD-B500-4765-B840-6812B1814458}" presName="bgRect" presStyleLbl="bgShp" presStyleIdx="2" presStyleCnt="3"/>
      <dgm:spPr/>
    </dgm:pt>
    <dgm:pt modelId="{7AE331CA-7981-4DE9-BB48-AEC620DBB2A1}" type="pres">
      <dgm:prSet presAssocID="{7D48E6AD-B500-4765-B840-6812B181445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92A7AF61-0719-4071-A588-F99210E6CB90}" type="pres">
      <dgm:prSet presAssocID="{7D48E6AD-B500-4765-B840-6812B1814458}" presName="spaceRect" presStyleCnt="0"/>
      <dgm:spPr/>
    </dgm:pt>
    <dgm:pt modelId="{12D2BC4E-321C-4A3C-B93F-D8D4FBB148C1}" type="pres">
      <dgm:prSet presAssocID="{7D48E6AD-B500-4765-B840-6812B181445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27F2723-548F-4203-8523-AA1E52C53A76}" srcId="{747722CF-25F4-468B-9684-E8CB763E933F}" destId="{7D48E6AD-B500-4765-B840-6812B1814458}" srcOrd="2" destOrd="0" parTransId="{F4E735C4-C983-4013-BB03-00114623DC2A}" sibTransId="{3C3A5AF1-1D75-4131-B3C9-D190D24D8AAE}"/>
    <dgm:cxn modelId="{36D4972D-62C5-4DD2-8A94-DCCE8C62BC62}" type="presOf" srcId="{7D48E6AD-B500-4765-B840-6812B1814458}" destId="{12D2BC4E-321C-4A3C-B93F-D8D4FBB148C1}" srcOrd="0" destOrd="0" presId="urn:microsoft.com/office/officeart/2018/2/layout/IconVerticalSolidList"/>
    <dgm:cxn modelId="{98C1E530-F855-4A04-A987-DE871AC2A628}" type="presOf" srcId="{D5E4C944-4605-4431-B5EC-00C8D2FD7875}" destId="{176BC3C9-6411-41AE-929F-6C973782A36D}" srcOrd="0" destOrd="0" presId="urn:microsoft.com/office/officeart/2018/2/layout/IconVerticalSolidList"/>
    <dgm:cxn modelId="{52D68959-5CCE-483F-81F9-C3809E1A35C6}" srcId="{747722CF-25F4-468B-9684-E8CB763E933F}" destId="{D5E4C944-4605-4431-B5EC-00C8D2FD7875}" srcOrd="1" destOrd="0" parTransId="{ED41B4AF-73AA-4BCD-8457-EDE8E1E57A45}" sibTransId="{A340DB15-F4F1-48E7-8942-7575A48C36CE}"/>
    <dgm:cxn modelId="{911F199A-D36D-42F9-AF8F-089E1FCCA6C1}" srcId="{747722CF-25F4-468B-9684-E8CB763E933F}" destId="{4F883745-84FD-44AD-8A63-652332057F3A}" srcOrd="0" destOrd="0" parTransId="{752A0C45-54FA-4664-8F6F-777DFFD2F565}" sibTransId="{8ABBD5EF-6F76-4835-8E29-1283C423FA80}"/>
    <dgm:cxn modelId="{9449CEB3-FB3E-4C8D-BE0D-ADABA26EEF84}" type="presOf" srcId="{4F883745-84FD-44AD-8A63-652332057F3A}" destId="{804166AE-B086-4856-9FF0-320705ED7FB3}" srcOrd="0" destOrd="0" presId="urn:microsoft.com/office/officeart/2018/2/layout/IconVerticalSolidList"/>
    <dgm:cxn modelId="{0E1747E4-9646-4206-8F55-529352BDBD02}" type="presOf" srcId="{747722CF-25F4-468B-9684-E8CB763E933F}" destId="{DBDAD826-3471-420F-9144-275B631C6B31}" srcOrd="0" destOrd="0" presId="urn:microsoft.com/office/officeart/2018/2/layout/IconVerticalSolidList"/>
    <dgm:cxn modelId="{9B9E82B9-C660-4494-9AC2-DB91B351C6DC}" type="presParOf" srcId="{DBDAD826-3471-420F-9144-275B631C6B31}" destId="{EC2C930B-CFBF-4FC5-9145-430E9A518918}" srcOrd="0" destOrd="0" presId="urn:microsoft.com/office/officeart/2018/2/layout/IconVerticalSolidList"/>
    <dgm:cxn modelId="{72426984-C6B8-41A1-B841-30DFC1C2A1EE}" type="presParOf" srcId="{EC2C930B-CFBF-4FC5-9145-430E9A518918}" destId="{7503CDFE-A622-444D-AA4C-D69E0191F9FC}" srcOrd="0" destOrd="0" presId="urn:microsoft.com/office/officeart/2018/2/layout/IconVerticalSolidList"/>
    <dgm:cxn modelId="{6D8E147D-7A06-4E2E-9E48-AAD8A9F998FB}" type="presParOf" srcId="{EC2C930B-CFBF-4FC5-9145-430E9A518918}" destId="{CDFC1E61-4EB6-4BDA-9D90-DFBE34F7CA58}" srcOrd="1" destOrd="0" presId="urn:microsoft.com/office/officeart/2018/2/layout/IconVerticalSolidList"/>
    <dgm:cxn modelId="{8AE9CC24-23B4-46E7-9D36-EB38FCDD1B1E}" type="presParOf" srcId="{EC2C930B-CFBF-4FC5-9145-430E9A518918}" destId="{501F0E5F-E6EF-4A1B-82EA-ADA8BED2A0EB}" srcOrd="2" destOrd="0" presId="urn:microsoft.com/office/officeart/2018/2/layout/IconVerticalSolidList"/>
    <dgm:cxn modelId="{DE3474FB-069D-4F71-AB97-5C017F89C74A}" type="presParOf" srcId="{EC2C930B-CFBF-4FC5-9145-430E9A518918}" destId="{804166AE-B086-4856-9FF0-320705ED7FB3}" srcOrd="3" destOrd="0" presId="urn:microsoft.com/office/officeart/2018/2/layout/IconVerticalSolidList"/>
    <dgm:cxn modelId="{9A96DD37-0FD1-4203-96EA-1D6EC4E412EC}" type="presParOf" srcId="{DBDAD826-3471-420F-9144-275B631C6B31}" destId="{3A39BFA0-5CF6-44F6-8865-8B94D174C2B6}" srcOrd="1" destOrd="0" presId="urn:microsoft.com/office/officeart/2018/2/layout/IconVerticalSolidList"/>
    <dgm:cxn modelId="{57C52095-88C1-4AC0-806D-AE69B38807D8}" type="presParOf" srcId="{DBDAD826-3471-420F-9144-275B631C6B31}" destId="{F93D029F-DDE4-48E9-B77C-FA8CA7996654}" srcOrd="2" destOrd="0" presId="urn:microsoft.com/office/officeart/2018/2/layout/IconVerticalSolidList"/>
    <dgm:cxn modelId="{459ED26E-063D-4756-A9BC-092697F4A14E}" type="presParOf" srcId="{F93D029F-DDE4-48E9-B77C-FA8CA7996654}" destId="{DB423C10-637E-4E81-BB35-234506025322}" srcOrd="0" destOrd="0" presId="urn:microsoft.com/office/officeart/2018/2/layout/IconVerticalSolidList"/>
    <dgm:cxn modelId="{8D80183B-EC94-4C55-A7A6-291B36F4333E}" type="presParOf" srcId="{F93D029F-DDE4-48E9-B77C-FA8CA7996654}" destId="{3BCD540D-A2A9-433F-AA1E-4A27712EC1F9}" srcOrd="1" destOrd="0" presId="urn:microsoft.com/office/officeart/2018/2/layout/IconVerticalSolidList"/>
    <dgm:cxn modelId="{09260F7D-FC23-4F53-B084-F7CC7A6FFB8C}" type="presParOf" srcId="{F93D029F-DDE4-48E9-B77C-FA8CA7996654}" destId="{C75CE0C6-A078-4E8E-8D34-1AC082C9267C}" srcOrd="2" destOrd="0" presId="urn:microsoft.com/office/officeart/2018/2/layout/IconVerticalSolidList"/>
    <dgm:cxn modelId="{E612A6CD-029C-49B3-BF03-3919180B068D}" type="presParOf" srcId="{F93D029F-DDE4-48E9-B77C-FA8CA7996654}" destId="{176BC3C9-6411-41AE-929F-6C973782A36D}" srcOrd="3" destOrd="0" presId="urn:microsoft.com/office/officeart/2018/2/layout/IconVerticalSolidList"/>
    <dgm:cxn modelId="{C5F179A8-169C-4782-A3C9-8D60BD8E7D12}" type="presParOf" srcId="{DBDAD826-3471-420F-9144-275B631C6B31}" destId="{FCFE70ED-35BD-4EB1-A2BB-537800ADD7AF}" srcOrd="3" destOrd="0" presId="urn:microsoft.com/office/officeart/2018/2/layout/IconVerticalSolidList"/>
    <dgm:cxn modelId="{F112F671-0317-4D02-9C41-01B308A562B8}" type="presParOf" srcId="{DBDAD826-3471-420F-9144-275B631C6B31}" destId="{85853337-B94C-458D-BCEF-497ACDA6E53F}" srcOrd="4" destOrd="0" presId="urn:microsoft.com/office/officeart/2018/2/layout/IconVerticalSolidList"/>
    <dgm:cxn modelId="{00ADE90D-8E86-4023-B5D4-F76582DB8726}" type="presParOf" srcId="{85853337-B94C-458D-BCEF-497ACDA6E53F}" destId="{E71C66DB-BD1B-43B3-AF34-F8F996EA2F91}" srcOrd="0" destOrd="0" presId="urn:microsoft.com/office/officeart/2018/2/layout/IconVerticalSolidList"/>
    <dgm:cxn modelId="{C1249358-B78C-41A3-BED9-B16B3CA544BF}" type="presParOf" srcId="{85853337-B94C-458D-BCEF-497ACDA6E53F}" destId="{7AE331CA-7981-4DE9-BB48-AEC620DBB2A1}" srcOrd="1" destOrd="0" presId="urn:microsoft.com/office/officeart/2018/2/layout/IconVerticalSolidList"/>
    <dgm:cxn modelId="{536C89A4-5DF3-4614-A477-D866DB8553AF}" type="presParOf" srcId="{85853337-B94C-458D-BCEF-497ACDA6E53F}" destId="{92A7AF61-0719-4071-A588-F99210E6CB90}" srcOrd="2" destOrd="0" presId="urn:microsoft.com/office/officeart/2018/2/layout/IconVerticalSolidList"/>
    <dgm:cxn modelId="{8E69AC47-8FA0-4574-A28E-55AAF2F8228C}" type="presParOf" srcId="{85853337-B94C-458D-BCEF-497ACDA6E53F}" destId="{12D2BC4E-321C-4A3C-B93F-D8D4FBB148C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CC2489-1BD4-4A7B-B937-D747ABCC573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3F8FD6B-4A92-421D-B90A-729FE2D7CFF2}">
      <dgm:prSet/>
      <dgm:spPr/>
      <dgm:t>
        <a:bodyPr/>
        <a:lstStyle/>
        <a:p>
          <a:r>
            <a:rPr lang="en-US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rPr>
            <a:t>System can compare faces even in a crowded area with high accuracy.</a:t>
          </a:r>
          <a:endParaRPr lang="en-US" dirty="0"/>
        </a:p>
      </dgm:t>
    </dgm:pt>
    <dgm:pt modelId="{FBB275D1-CD7B-469C-AB52-05288D7278EF}" type="parTrans" cxnId="{BD134252-C382-4E0C-8ACC-9CA26127EDA1}">
      <dgm:prSet/>
      <dgm:spPr/>
      <dgm:t>
        <a:bodyPr/>
        <a:lstStyle/>
        <a:p>
          <a:endParaRPr lang="en-US"/>
        </a:p>
      </dgm:t>
    </dgm:pt>
    <dgm:pt modelId="{DB9650E0-7670-42D6-B496-B607074A6A59}" type="sibTrans" cxnId="{BD134252-C382-4E0C-8ACC-9CA26127EDA1}">
      <dgm:prSet/>
      <dgm:spPr/>
      <dgm:t>
        <a:bodyPr/>
        <a:lstStyle/>
        <a:p>
          <a:endParaRPr lang="en-US"/>
        </a:p>
      </dgm:t>
    </dgm:pt>
    <dgm:pt modelId="{73834529-97C8-4D4B-95BA-FB3D3AA4BE06}">
      <dgm:prSet/>
      <dgm:spPr/>
      <dgm:t>
        <a:bodyPr/>
        <a:lstStyle/>
        <a:p>
          <a:r>
            <a:rPr lang="en-US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rPr>
            <a:t>Notifies when</a:t>
          </a:r>
          <a:r>
            <a:rPr lang="en-US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rPr>
            <a:t> there is a</a:t>
          </a:r>
          <a:r>
            <a:rPr lang="en-US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rPr>
            <a:t> successful face match along with the date, time, and location</a:t>
          </a:r>
          <a:r>
            <a:rPr lang="en-US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rPr>
            <a:t>.</a:t>
          </a:r>
          <a:endParaRPr lang="en-US" dirty="0"/>
        </a:p>
      </dgm:t>
    </dgm:pt>
    <dgm:pt modelId="{C91ACEBB-62D8-4246-AE67-4A900A3AA22B}" type="parTrans" cxnId="{F28F86CC-38AF-439A-9E3A-1896BB7B32BC}">
      <dgm:prSet/>
      <dgm:spPr/>
      <dgm:t>
        <a:bodyPr/>
        <a:lstStyle/>
        <a:p>
          <a:endParaRPr lang="en-US"/>
        </a:p>
      </dgm:t>
    </dgm:pt>
    <dgm:pt modelId="{6CA85AD5-CAA4-4364-B6F2-FD0687D71833}" type="sibTrans" cxnId="{F28F86CC-38AF-439A-9E3A-1896BB7B32BC}">
      <dgm:prSet/>
      <dgm:spPr/>
      <dgm:t>
        <a:bodyPr/>
        <a:lstStyle/>
        <a:p>
          <a:endParaRPr lang="en-US"/>
        </a:p>
      </dgm:t>
    </dgm:pt>
    <dgm:pt modelId="{1589461E-591F-40EE-9B8A-85C7735E9940}">
      <dgm:prSet/>
      <dgm:spPr/>
      <dgm:t>
        <a:bodyPr/>
        <a:lstStyle/>
        <a:p>
          <a:r>
            <a:rPr lang="en-US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rPr>
            <a:t>This whole system can work 24*7 without any human interference.</a:t>
          </a:r>
          <a:endParaRPr lang="en-US" dirty="0"/>
        </a:p>
      </dgm:t>
    </dgm:pt>
    <dgm:pt modelId="{1FB0137E-1095-482F-8396-CBFAC954FEB7}" type="parTrans" cxnId="{0E4C7058-3C06-4B1C-AD42-2B0B9CAAA48E}">
      <dgm:prSet/>
      <dgm:spPr/>
      <dgm:t>
        <a:bodyPr/>
        <a:lstStyle/>
        <a:p>
          <a:endParaRPr lang="en-US"/>
        </a:p>
      </dgm:t>
    </dgm:pt>
    <dgm:pt modelId="{0E8ABBC1-DB6F-4002-A6E6-E5F6BD30D85C}" type="sibTrans" cxnId="{0E4C7058-3C06-4B1C-AD42-2B0B9CAAA48E}">
      <dgm:prSet/>
      <dgm:spPr/>
      <dgm:t>
        <a:bodyPr/>
        <a:lstStyle/>
        <a:p>
          <a:endParaRPr lang="en-US"/>
        </a:p>
      </dgm:t>
    </dgm:pt>
    <dgm:pt modelId="{BDCE189B-F42D-492A-B9E0-52BAA7AF99A7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It can also detect any weapon or a sharp object possessed by the criminal.</a:t>
          </a:r>
          <a:endParaRPr lang="en-US" dirty="0"/>
        </a:p>
      </dgm:t>
    </dgm:pt>
    <dgm:pt modelId="{DB59CA17-B268-4738-94FD-5831DEF93984}" type="parTrans" cxnId="{FE49C90D-D90E-4CE6-B6D6-7D336DA72746}">
      <dgm:prSet/>
      <dgm:spPr/>
      <dgm:t>
        <a:bodyPr/>
        <a:lstStyle/>
        <a:p>
          <a:endParaRPr lang="en-US"/>
        </a:p>
      </dgm:t>
    </dgm:pt>
    <dgm:pt modelId="{F5D37F11-49D2-443D-85C7-1800F0876A00}" type="sibTrans" cxnId="{FE49C90D-D90E-4CE6-B6D6-7D336DA72746}">
      <dgm:prSet/>
      <dgm:spPr/>
      <dgm:t>
        <a:bodyPr/>
        <a:lstStyle/>
        <a:p>
          <a:endParaRPr lang="en-US"/>
        </a:p>
      </dgm:t>
    </dgm:pt>
    <dgm:pt modelId="{27E6AB09-D9D9-4E47-B8F8-A8B5CA6A4D97}" type="pres">
      <dgm:prSet presAssocID="{A7CC2489-1BD4-4A7B-B937-D747ABCC5738}" presName="root" presStyleCnt="0">
        <dgm:presLayoutVars>
          <dgm:dir/>
          <dgm:resizeHandles val="exact"/>
        </dgm:presLayoutVars>
      </dgm:prSet>
      <dgm:spPr/>
    </dgm:pt>
    <dgm:pt modelId="{37363498-04FE-4A92-905B-8BAF130F96F0}" type="pres">
      <dgm:prSet presAssocID="{33F8FD6B-4A92-421D-B90A-729FE2D7CFF2}" presName="compNode" presStyleCnt="0"/>
      <dgm:spPr/>
    </dgm:pt>
    <dgm:pt modelId="{829F663E-D3A0-4A12-B623-E47B2B893E7A}" type="pres">
      <dgm:prSet presAssocID="{33F8FD6B-4A92-421D-B90A-729FE2D7CFF2}" presName="bgRect" presStyleLbl="bgShp" presStyleIdx="0" presStyleCnt="4"/>
      <dgm:spPr/>
    </dgm:pt>
    <dgm:pt modelId="{6B2EA5D0-F26B-4909-B08F-7F808E38C5A1}" type="pres">
      <dgm:prSet presAssocID="{33F8FD6B-4A92-421D-B90A-729FE2D7CFF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D23AB04A-1BCF-4966-8591-ECA30FD91DDD}" type="pres">
      <dgm:prSet presAssocID="{33F8FD6B-4A92-421D-B90A-729FE2D7CFF2}" presName="spaceRect" presStyleCnt="0"/>
      <dgm:spPr/>
    </dgm:pt>
    <dgm:pt modelId="{805321F7-9EBB-4A25-8819-D2434B67853A}" type="pres">
      <dgm:prSet presAssocID="{33F8FD6B-4A92-421D-B90A-729FE2D7CFF2}" presName="parTx" presStyleLbl="revTx" presStyleIdx="0" presStyleCnt="4">
        <dgm:presLayoutVars>
          <dgm:chMax val="0"/>
          <dgm:chPref val="0"/>
        </dgm:presLayoutVars>
      </dgm:prSet>
      <dgm:spPr/>
    </dgm:pt>
    <dgm:pt modelId="{C002014A-2891-4F71-87BF-E938D4A0B098}" type="pres">
      <dgm:prSet presAssocID="{DB9650E0-7670-42D6-B496-B607074A6A59}" presName="sibTrans" presStyleCnt="0"/>
      <dgm:spPr/>
    </dgm:pt>
    <dgm:pt modelId="{787CF0F2-B83F-4C74-9AB0-52268D4E093B}" type="pres">
      <dgm:prSet presAssocID="{73834529-97C8-4D4B-95BA-FB3D3AA4BE06}" presName="compNode" presStyleCnt="0"/>
      <dgm:spPr/>
    </dgm:pt>
    <dgm:pt modelId="{25BA701A-6D45-4ACC-B31A-578C93404CF8}" type="pres">
      <dgm:prSet presAssocID="{73834529-97C8-4D4B-95BA-FB3D3AA4BE06}" presName="bgRect" presStyleLbl="bgShp" presStyleIdx="1" presStyleCnt="4"/>
      <dgm:spPr/>
    </dgm:pt>
    <dgm:pt modelId="{BFBE4033-F6E9-4135-A342-946965CC4AD9}" type="pres">
      <dgm:prSet presAssocID="{73834529-97C8-4D4B-95BA-FB3D3AA4BE06}" presName="iconRect" presStyleLbl="node1" presStyleIdx="1" presStyleCnt="4" custScaleX="99926" custScaleY="9992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264F8F33-7680-4DE6-8F75-FA9950002C4A}" type="pres">
      <dgm:prSet presAssocID="{73834529-97C8-4D4B-95BA-FB3D3AA4BE06}" presName="spaceRect" presStyleCnt="0"/>
      <dgm:spPr/>
    </dgm:pt>
    <dgm:pt modelId="{AB9FA58C-0E1E-4EB2-B998-83B9A5E94B77}" type="pres">
      <dgm:prSet presAssocID="{73834529-97C8-4D4B-95BA-FB3D3AA4BE06}" presName="parTx" presStyleLbl="revTx" presStyleIdx="1" presStyleCnt="4">
        <dgm:presLayoutVars>
          <dgm:chMax val="0"/>
          <dgm:chPref val="0"/>
        </dgm:presLayoutVars>
      </dgm:prSet>
      <dgm:spPr/>
    </dgm:pt>
    <dgm:pt modelId="{1148C46B-E40B-4505-B059-0B99CBB5DF24}" type="pres">
      <dgm:prSet presAssocID="{6CA85AD5-CAA4-4364-B6F2-FD0687D71833}" presName="sibTrans" presStyleCnt="0"/>
      <dgm:spPr/>
    </dgm:pt>
    <dgm:pt modelId="{EAE1B6CD-6DC9-4A6E-8711-819787D45732}" type="pres">
      <dgm:prSet presAssocID="{1589461E-591F-40EE-9B8A-85C7735E9940}" presName="compNode" presStyleCnt="0"/>
      <dgm:spPr/>
    </dgm:pt>
    <dgm:pt modelId="{B4AC06EF-1957-4A21-8680-078E677B32A9}" type="pres">
      <dgm:prSet presAssocID="{1589461E-591F-40EE-9B8A-85C7735E9940}" presName="bgRect" presStyleLbl="bgShp" presStyleIdx="2" presStyleCnt="4"/>
      <dgm:spPr/>
    </dgm:pt>
    <dgm:pt modelId="{20A7128C-4EFA-4A9C-B506-C569DF51AD39}" type="pres">
      <dgm:prSet presAssocID="{1589461E-591F-40EE-9B8A-85C7735E994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87BEABD3-A38B-4412-A90C-D7846B19111B}" type="pres">
      <dgm:prSet presAssocID="{1589461E-591F-40EE-9B8A-85C7735E9940}" presName="spaceRect" presStyleCnt="0"/>
      <dgm:spPr/>
    </dgm:pt>
    <dgm:pt modelId="{0DA964AC-034F-45CB-AB5C-0380F80B2C53}" type="pres">
      <dgm:prSet presAssocID="{1589461E-591F-40EE-9B8A-85C7735E9940}" presName="parTx" presStyleLbl="revTx" presStyleIdx="2" presStyleCnt="4">
        <dgm:presLayoutVars>
          <dgm:chMax val="0"/>
          <dgm:chPref val="0"/>
        </dgm:presLayoutVars>
      </dgm:prSet>
      <dgm:spPr/>
    </dgm:pt>
    <dgm:pt modelId="{88498077-FA54-408A-A4FF-6E4E06273FDD}" type="pres">
      <dgm:prSet presAssocID="{0E8ABBC1-DB6F-4002-A6E6-E5F6BD30D85C}" presName="sibTrans" presStyleCnt="0"/>
      <dgm:spPr/>
    </dgm:pt>
    <dgm:pt modelId="{EC47F651-5704-47C3-B4F7-69F14259FEB7}" type="pres">
      <dgm:prSet presAssocID="{BDCE189B-F42D-492A-B9E0-52BAA7AF99A7}" presName="compNode" presStyleCnt="0"/>
      <dgm:spPr/>
    </dgm:pt>
    <dgm:pt modelId="{268CB37A-1779-49AF-97D7-E95DF4EE7F7A}" type="pres">
      <dgm:prSet presAssocID="{BDCE189B-F42D-492A-B9E0-52BAA7AF99A7}" presName="bgRect" presStyleLbl="bgShp" presStyleIdx="3" presStyleCnt="4"/>
      <dgm:spPr/>
    </dgm:pt>
    <dgm:pt modelId="{F05B61AC-9748-4F4B-B98D-06EDB344EE83}" type="pres">
      <dgm:prSet presAssocID="{BDCE189B-F42D-492A-B9E0-52BAA7AF99A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cket knife"/>
        </a:ext>
      </dgm:extLst>
    </dgm:pt>
    <dgm:pt modelId="{DC4FA3BB-2995-43F8-8EE6-B35E083702C4}" type="pres">
      <dgm:prSet presAssocID="{BDCE189B-F42D-492A-B9E0-52BAA7AF99A7}" presName="spaceRect" presStyleCnt="0"/>
      <dgm:spPr/>
    </dgm:pt>
    <dgm:pt modelId="{F3A314C8-9059-4330-A397-A11ABA9B51E7}" type="pres">
      <dgm:prSet presAssocID="{BDCE189B-F42D-492A-B9E0-52BAA7AF99A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D45FA06-6B0E-474C-8D9E-B069B9F40667}" type="presOf" srcId="{BDCE189B-F42D-492A-B9E0-52BAA7AF99A7}" destId="{F3A314C8-9059-4330-A397-A11ABA9B51E7}" srcOrd="0" destOrd="0" presId="urn:microsoft.com/office/officeart/2018/2/layout/IconVerticalSolidList"/>
    <dgm:cxn modelId="{FE49C90D-D90E-4CE6-B6D6-7D336DA72746}" srcId="{A7CC2489-1BD4-4A7B-B937-D747ABCC5738}" destId="{BDCE189B-F42D-492A-B9E0-52BAA7AF99A7}" srcOrd="3" destOrd="0" parTransId="{DB59CA17-B268-4738-94FD-5831DEF93984}" sibTransId="{F5D37F11-49D2-443D-85C7-1800F0876A00}"/>
    <dgm:cxn modelId="{BD134252-C382-4E0C-8ACC-9CA26127EDA1}" srcId="{A7CC2489-1BD4-4A7B-B937-D747ABCC5738}" destId="{33F8FD6B-4A92-421D-B90A-729FE2D7CFF2}" srcOrd="0" destOrd="0" parTransId="{FBB275D1-CD7B-469C-AB52-05288D7278EF}" sibTransId="{DB9650E0-7670-42D6-B496-B607074A6A59}"/>
    <dgm:cxn modelId="{0E4C7058-3C06-4B1C-AD42-2B0B9CAAA48E}" srcId="{A7CC2489-1BD4-4A7B-B937-D747ABCC5738}" destId="{1589461E-591F-40EE-9B8A-85C7735E9940}" srcOrd="2" destOrd="0" parTransId="{1FB0137E-1095-482F-8396-CBFAC954FEB7}" sibTransId="{0E8ABBC1-DB6F-4002-A6E6-E5F6BD30D85C}"/>
    <dgm:cxn modelId="{7375A890-4629-4075-B1EF-70E5CC07BE09}" type="presOf" srcId="{A7CC2489-1BD4-4A7B-B937-D747ABCC5738}" destId="{27E6AB09-D9D9-4E47-B8F8-A8B5CA6A4D97}" srcOrd="0" destOrd="0" presId="urn:microsoft.com/office/officeart/2018/2/layout/IconVerticalSolidList"/>
    <dgm:cxn modelId="{2A5B2FAF-DB5A-413F-B3C7-F266511D8C9E}" type="presOf" srcId="{73834529-97C8-4D4B-95BA-FB3D3AA4BE06}" destId="{AB9FA58C-0E1E-4EB2-B998-83B9A5E94B77}" srcOrd="0" destOrd="0" presId="urn:microsoft.com/office/officeart/2018/2/layout/IconVerticalSolidList"/>
    <dgm:cxn modelId="{EFEB50CC-63AB-47EB-92B1-2D76578DF080}" type="presOf" srcId="{1589461E-591F-40EE-9B8A-85C7735E9940}" destId="{0DA964AC-034F-45CB-AB5C-0380F80B2C53}" srcOrd="0" destOrd="0" presId="urn:microsoft.com/office/officeart/2018/2/layout/IconVerticalSolidList"/>
    <dgm:cxn modelId="{F28F86CC-38AF-439A-9E3A-1896BB7B32BC}" srcId="{A7CC2489-1BD4-4A7B-B937-D747ABCC5738}" destId="{73834529-97C8-4D4B-95BA-FB3D3AA4BE06}" srcOrd="1" destOrd="0" parTransId="{C91ACEBB-62D8-4246-AE67-4A900A3AA22B}" sibTransId="{6CA85AD5-CAA4-4364-B6F2-FD0687D71833}"/>
    <dgm:cxn modelId="{E154D5EB-958D-4053-A5E3-21688D0CF9D2}" type="presOf" srcId="{33F8FD6B-4A92-421D-B90A-729FE2D7CFF2}" destId="{805321F7-9EBB-4A25-8819-D2434B67853A}" srcOrd="0" destOrd="0" presId="urn:microsoft.com/office/officeart/2018/2/layout/IconVerticalSolidList"/>
    <dgm:cxn modelId="{5E725380-5B1B-4ADB-968E-BEE3A0509DE6}" type="presParOf" srcId="{27E6AB09-D9D9-4E47-B8F8-A8B5CA6A4D97}" destId="{37363498-04FE-4A92-905B-8BAF130F96F0}" srcOrd="0" destOrd="0" presId="urn:microsoft.com/office/officeart/2018/2/layout/IconVerticalSolidList"/>
    <dgm:cxn modelId="{0A9A5FBD-31E1-4B3C-A1A8-9DD8C794F759}" type="presParOf" srcId="{37363498-04FE-4A92-905B-8BAF130F96F0}" destId="{829F663E-D3A0-4A12-B623-E47B2B893E7A}" srcOrd="0" destOrd="0" presId="urn:microsoft.com/office/officeart/2018/2/layout/IconVerticalSolidList"/>
    <dgm:cxn modelId="{10EF3976-DB22-4598-B858-055D5B5C8498}" type="presParOf" srcId="{37363498-04FE-4A92-905B-8BAF130F96F0}" destId="{6B2EA5D0-F26B-4909-B08F-7F808E38C5A1}" srcOrd="1" destOrd="0" presId="urn:microsoft.com/office/officeart/2018/2/layout/IconVerticalSolidList"/>
    <dgm:cxn modelId="{71C4835F-2C8D-4BA9-AA2E-1726CCDCD0CA}" type="presParOf" srcId="{37363498-04FE-4A92-905B-8BAF130F96F0}" destId="{D23AB04A-1BCF-4966-8591-ECA30FD91DDD}" srcOrd="2" destOrd="0" presId="urn:microsoft.com/office/officeart/2018/2/layout/IconVerticalSolidList"/>
    <dgm:cxn modelId="{E88FE471-1285-4119-9E1B-6B2F6426DCE4}" type="presParOf" srcId="{37363498-04FE-4A92-905B-8BAF130F96F0}" destId="{805321F7-9EBB-4A25-8819-D2434B67853A}" srcOrd="3" destOrd="0" presId="urn:microsoft.com/office/officeart/2018/2/layout/IconVerticalSolidList"/>
    <dgm:cxn modelId="{39573A58-7CDD-4A17-9449-D1CB84904233}" type="presParOf" srcId="{27E6AB09-D9D9-4E47-B8F8-A8B5CA6A4D97}" destId="{C002014A-2891-4F71-87BF-E938D4A0B098}" srcOrd="1" destOrd="0" presId="urn:microsoft.com/office/officeart/2018/2/layout/IconVerticalSolidList"/>
    <dgm:cxn modelId="{42740CAE-0228-4EC9-9F38-27C9F85D1DC8}" type="presParOf" srcId="{27E6AB09-D9D9-4E47-B8F8-A8B5CA6A4D97}" destId="{787CF0F2-B83F-4C74-9AB0-52268D4E093B}" srcOrd="2" destOrd="0" presId="urn:microsoft.com/office/officeart/2018/2/layout/IconVerticalSolidList"/>
    <dgm:cxn modelId="{8DF0E058-3712-472D-A662-87C24AA431FE}" type="presParOf" srcId="{787CF0F2-B83F-4C74-9AB0-52268D4E093B}" destId="{25BA701A-6D45-4ACC-B31A-578C93404CF8}" srcOrd="0" destOrd="0" presId="urn:microsoft.com/office/officeart/2018/2/layout/IconVerticalSolidList"/>
    <dgm:cxn modelId="{5BB8E417-A67C-4703-9B33-7E71E5B4E659}" type="presParOf" srcId="{787CF0F2-B83F-4C74-9AB0-52268D4E093B}" destId="{BFBE4033-F6E9-4135-A342-946965CC4AD9}" srcOrd="1" destOrd="0" presId="urn:microsoft.com/office/officeart/2018/2/layout/IconVerticalSolidList"/>
    <dgm:cxn modelId="{F259CCF3-11C7-4B49-85DF-96DB9FD734F6}" type="presParOf" srcId="{787CF0F2-B83F-4C74-9AB0-52268D4E093B}" destId="{264F8F33-7680-4DE6-8F75-FA9950002C4A}" srcOrd="2" destOrd="0" presId="urn:microsoft.com/office/officeart/2018/2/layout/IconVerticalSolidList"/>
    <dgm:cxn modelId="{C4B5320D-23E3-4A71-8C7C-E47A729F02E8}" type="presParOf" srcId="{787CF0F2-B83F-4C74-9AB0-52268D4E093B}" destId="{AB9FA58C-0E1E-4EB2-B998-83B9A5E94B77}" srcOrd="3" destOrd="0" presId="urn:microsoft.com/office/officeart/2018/2/layout/IconVerticalSolidList"/>
    <dgm:cxn modelId="{ED21B11E-4AE3-4B22-869E-3893E37A25A4}" type="presParOf" srcId="{27E6AB09-D9D9-4E47-B8F8-A8B5CA6A4D97}" destId="{1148C46B-E40B-4505-B059-0B99CBB5DF24}" srcOrd="3" destOrd="0" presId="urn:microsoft.com/office/officeart/2018/2/layout/IconVerticalSolidList"/>
    <dgm:cxn modelId="{D220BB9F-24FE-4367-846A-B9CE8F6FADC2}" type="presParOf" srcId="{27E6AB09-D9D9-4E47-B8F8-A8B5CA6A4D97}" destId="{EAE1B6CD-6DC9-4A6E-8711-819787D45732}" srcOrd="4" destOrd="0" presId="urn:microsoft.com/office/officeart/2018/2/layout/IconVerticalSolidList"/>
    <dgm:cxn modelId="{98934363-016A-4334-9183-B291D66C9C0C}" type="presParOf" srcId="{EAE1B6CD-6DC9-4A6E-8711-819787D45732}" destId="{B4AC06EF-1957-4A21-8680-078E677B32A9}" srcOrd="0" destOrd="0" presId="urn:microsoft.com/office/officeart/2018/2/layout/IconVerticalSolidList"/>
    <dgm:cxn modelId="{9FD96AD7-A9CD-4010-B24A-D2FB2AF26D8B}" type="presParOf" srcId="{EAE1B6CD-6DC9-4A6E-8711-819787D45732}" destId="{20A7128C-4EFA-4A9C-B506-C569DF51AD39}" srcOrd="1" destOrd="0" presId="urn:microsoft.com/office/officeart/2018/2/layout/IconVerticalSolidList"/>
    <dgm:cxn modelId="{5DA8AF14-6FA0-4025-9014-166A94020326}" type="presParOf" srcId="{EAE1B6CD-6DC9-4A6E-8711-819787D45732}" destId="{87BEABD3-A38B-4412-A90C-D7846B19111B}" srcOrd="2" destOrd="0" presId="urn:microsoft.com/office/officeart/2018/2/layout/IconVerticalSolidList"/>
    <dgm:cxn modelId="{7900667D-A24B-45F7-8D20-B0882CBF5C5B}" type="presParOf" srcId="{EAE1B6CD-6DC9-4A6E-8711-819787D45732}" destId="{0DA964AC-034F-45CB-AB5C-0380F80B2C53}" srcOrd="3" destOrd="0" presId="urn:microsoft.com/office/officeart/2018/2/layout/IconVerticalSolidList"/>
    <dgm:cxn modelId="{FBDB9A41-64CA-46B2-B062-EB0872745647}" type="presParOf" srcId="{27E6AB09-D9D9-4E47-B8F8-A8B5CA6A4D97}" destId="{88498077-FA54-408A-A4FF-6E4E06273FDD}" srcOrd="5" destOrd="0" presId="urn:microsoft.com/office/officeart/2018/2/layout/IconVerticalSolidList"/>
    <dgm:cxn modelId="{74DDD792-7E67-44EB-8151-3B2C4996C3A2}" type="presParOf" srcId="{27E6AB09-D9D9-4E47-B8F8-A8B5CA6A4D97}" destId="{EC47F651-5704-47C3-B4F7-69F14259FEB7}" srcOrd="6" destOrd="0" presId="urn:microsoft.com/office/officeart/2018/2/layout/IconVerticalSolidList"/>
    <dgm:cxn modelId="{C632709A-B2C6-4C9E-AD76-3C38A43EE735}" type="presParOf" srcId="{EC47F651-5704-47C3-B4F7-69F14259FEB7}" destId="{268CB37A-1779-49AF-97D7-E95DF4EE7F7A}" srcOrd="0" destOrd="0" presId="urn:microsoft.com/office/officeart/2018/2/layout/IconVerticalSolidList"/>
    <dgm:cxn modelId="{685566F3-8220-4217-BE50-78872907E85F}" type="presParOf" srcId="{EC47F651-5704-47C3-B4F7-69F14259FEB7}" destId="{F05B61AC-9748-4F4B-B98D-06EDB344EE83}" srcOrd="1" destOrd="0" presId="urn:microsoft.com/office/officeart/2018/2/layout/IconVerticalSolidList"/>
    <dgm:cxn modelId="{AD5DF544-94AD-4985-98ED-D47736D1324F}" type="presParOf" srcId="{EC47F651-5704-47C3-B4F7-69F14259FEB7}" destId="{DC4FA3BB-2995-43F8-8EE6-B35E083702C4}" srcOrd="2" destOrd="0" presId="urn:microsoft.com/office/officeart/2018/2/layout/IconVerticalSolidList"/>
    <dgm:cxn modelId="{221ED023-C9A2-4811-9407-C5796A389E5C}" type="presParOf" srcId="{EC47F651-5704-47C3-B4F7-69F14259FEB7}" destId="{F3A314C8-9059-4330-A397-A11ABA9B51E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5D1EAC-C05B-41DF-ADEF-981CC680053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9E180B2C-6346-4843-A236-A0FEC408F0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With the help of advancement in ML models, this application can be used to detect any ongoing crime or any mishappening &amp; will instantly inform the concerned authorities to minimize the damage.</a:t>
          </a:r>
          <a:endParaRPr lang="en-US" dirty="0"/>
        </a:p>
      </dgm:t>
    </dgm:pt>
    <dgm:pt modelId="{B36DD924-6571-4DF6-AAAB-88E054655EE9}" type="parTrans" cxnId="{8BA78CB7-5921-43E2-93CD-8AC20293A6A7}">
      <dgm:prSet/>
      <dgm:spPr/>
      <dgm:t>
        <a:bodyPr/>
        <a:lstStyle/>
        <a:p>
          <a:endParaRPr lang="en-US"/>
        </a:p>
      </dgm:t>
    </dgm:pt>
    <dgm:pt modelId="{9BDD7F77-C55D-4DFF-A7FA-055449409913}" type="sibTrans" cxnId="{8BA78CB7-5921-43E2-93CD-8AC20293A6A7}">
      <dgm:prSet/>
      <dgm:spPr/>
      <dgm:t>
        <a:bodyPr/>
        <a:lstStyle/>
        <a:p>
          <a:endParaRPr lang="en-US"/>
        </a:p>
      </dgm:t>
    </dgm:pt>
    <dgm:pt modelId="{BAACE85D-4FCA-48D4-8C88-8E7356AC56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Video of the criminal/incident can also be provided if needed.</a:t>
          </a:r>
        </a:p>
      </dgm:t>
    </dgm:pt>
    <dgm:pt modelId="{D5956059-949F-4C8F-BE8C-E3656348059F}" type="parTrans" cxnId="{E31C658D-BA07-4D58-B931-DF45BE3336BC}">
      <dgm:prSet/>
      <dgm:spPr/>
      <dgm:t>
        <a:bodyPr/>
        <a:lstStyle/>
        <a:p>
          <a:endParaRPr lang="en-US"/>
        </a:p>
      </dgm:t>
    </dgm:pt>
    <dgm:pt modelId="{9C00C81D-202E-4CA0-91B9-17352CA252F2}" type="sibTrans" cxnId="{E31C658D-BA07-4D58-B931-DF45BE3336BC}">
      <dgm:prSet/>
      <dgm:spPr/>
      <dgm:t>
        <a:bodyPr/>
        <a:lstStyle/>
        <a:p>
          <a:endParaRPr lang="en-US"/>
        </a:p>
      </dgm:t>
    </dgm:pt>
    <dgm:pt modelId="{7D6133F5-F267-40E8-A0B5-09BB5A4E76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It can be integrated with the alarm system so that the public gets alert in case of any fire or attack.</a:t>
          </a:r>
          <a:endParaRPr lang="en-US" dirty="0"/>
        </a:p>
      </dgm:t>
    </dgm:pt>
    <dgm:pt modelId="{B707FEB1-A405-40C3-A973-A05C6E939545}" type="parTrans" cxnId="{66DF214E-4BCB-4D06-8B36-1EE9AEC7C5B4}">
      <dgm:prSet/>
      <dgm:spPr/>
      <dgm:t>
        <a:bodyPr/>
        <a:lstStyle/>
        <a:p>
          <a:endParaRPr lang="en-IN"/>
        </a:p>
      </dgm:t>
    </dgm:pt>
    <dgm:pt modelId="{A1F05D95-F628-4C9D-8C49-57493E47A76E}" type="sibTrans" cxnId="{66DF214E-4BCB-4D06-8B36-1EE9AEC7C5B4}">
      <dgm:prSet/>
      <dgm:spPr/>
      <dgm:t>
        <a:bodyPr/>
        <a:lstStyle/>
        <a:p>
          <a:endParaRPr lang="en-IN"/>
        </a:p>
      </dgm:t>
    </dgm:pt>
    <dgm:pt modelId="{D45D7026-086F-4B54-8493-A50F48A4B599}" type="pres">
      <dgm:prSet presAssocID="{C65D1EAC-C05B-41DF-ADEF-981CC680053F}" presName="root" presStyleCnt="0">
        <dgm:presLayoutVars>
          <dgm:dir/>
          <dgm:resizeHandles val="exact"/>
        </dgm:presLayoutVars>
      </dgm:prSet>
      <dgm:spPr/>
    </dgm:pt>
    <dgm:pt modelId="{74785729-14C5-4CC6-A2DA-960DBA75E190}" type="pres">
      <dgm:prSet presAssocID="{9E180B2C-6346-4843-A236-A0FEC408F043}" presName="compNode" presStyleCnt="0"/>
      <dgm:spPr/>
    </dgm:pt>
    <dgm:pt modelId="{1D7A387A-02AC-4D35-A049-5DD00E907062}" type="pres">
      <dgm:prSet presAssocID="{9E180B2C-6346-4843-A236-A0FEC408F043}" presName="bgRect" presStyleLbl="bgShp" presStyleIdx="0" presStyleCnt="3"/>
      <dgm:spPr/>
    </dgm:pt>
    <dgm:pt modelId="{688C0B09-273D-42B3-84A1-0D74716A2F87}" type="pres">
      <dgm:prSet presAssocID="{9E180B2C-6346-4843-A236-A0FEC408F04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4E804C96-0577-4B8D-97FC-80E55DAB04B6}" type="pres">
      <dgm:prSet presAssocID="{9E180B2C-6346-4843-A236-A0FEC408F043}" presName="spaceRect" presStyleCnt="0"/>
      <dgm:spPr/>
    </dgm:pt>
    <dgm:pt modelId="{80DF7615-9102-4A6C-8A53-0D38C7E3793A}" type="pres">
      <dgm:prSet presAssocID="{9E180B2C-6346-4843-A236-A0FEC408F043}" presName="parTx" presStyleLbl="revTx" presStyleIdx="0" presStyleCnt="3">
        <dgm:presLayoutVars>
          <dgm:chMax val="0"/>
          <dgm:chPref val="0"/>
        </dgm:presLayoutVars>
      </dgm:prSet>
      <dgm:spPr/>
    </dgm:pt>
    <dgm:pt modelId="{83564AB3-E601-447D-A028-F5A089C7E29D}" type="pres">
      <dgm:prSet presAssocID="{9BDD7F77-C55D-4DFF-A7FA-055449409913}" presName="sibTrans" presStyleCnt="0"/>
      <dgm:spPr/>
    </dgm:pt>
    <dgm:pt modelId="{B80505D3-8BCB-4298-ABD5-10D656CD5CB8}" type="pres">
      <dgm:prSet presAssocID="{7D6133F5-F267-40E8-A0B5-09BB5A4E76B3}" presName="compNode" presStyleCnt="0"/>
      <dgm:spPr/>
    </dgm:pt>
    <dgm:pt modelId="{7EA37C43-6931-43CA-A7CD-51736EF47177}" type="pres">
      <dgm:prSet presAssocID="{7D6133F5-F267-40E8-A0B5-09BB5A4E76B3}" presName="bgRect" presStyleLbl="bgShp" presStyleIdx="1" presStyleCnt="3"/>
      <dgm:spPr/>
    </dgm:pt>
    <dgm:pt modelId="{3460FF9C-A212-4DE0-83A7-8E52B265E359}" type="pres">
      <dgm:prSet presAssocID="{7D6133F5-F267-40E8-A0B5-09BB5A4E76B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ren"/>
        </a:ext>
      </dgm:extLst>
    </dgm:pt>
    <dgm:pt modelId="{81B0E98E-264E-43ED-BA1D-C112D21F51A4}" type="pres">
      <dgm:prSet presAssocID="{7D6133F5-F267-40E8-A0B5-09BB5A4E76B3}" presName="spaceRect" presStyleCnt="0"/>
      <dgm:spPr/>
    </dgm:pt>
    <dgm:pt modelId="{8D4734E8-E8BD-4FDD-9992-B6104742442F}" type="pres">
      <dgm:prSet presAssocID="{7D6133F5-F267-40E8-A0B5-09BB5A4E76B3}" presName="parTx" presStyleLbl="revTx" presStyleIdx="1" presStyleCnt="3">
        <dgm:presLayoutVars>
          <dgm:chMax val="0"/>
          <dgm:chPref val="0"/>
        </dgm:presLayoutVars>
      </dgm:prSet>
      <dgm:spPr/>
    </dgm:pt>
    <dgm:pt modelId="{64B358FF-2B84-41B6-BB97-8BBB40BDD1FD}" type="pres">
      <dgm:prSet presAssocID="{A1F05D95-F628-4C9D-8C49-57493E47A76E}" presName="sibTrans" presStyleCnt="0"/>
      <dgm:spPr/>
    </dgm:pt>
    <dgm:pt modelId="{1EC9A5F7-24AC-4639-AB19-3D21D0CC6F28}" type="pres">
      <dgm:prSet presAssocID="{BAACE85D-4FCA-48D4-8C88-8E7356AC5658}" presName="compNode" presStyleCnt="0"/>
      <dgm:spPr/>
    </dgm:pt>
    <dgm:pt modelId="{49D4F48A-895F-4D5E-B90D-CD16E0850912}" type="pres">
      <dgm:prSet presAssocID="{BAACE85D-4FCA-48D4-8C88-8E7356AC5658}" presName="bgRect" presStyleLbl="bgShp" presStyleIdx="2" presStyleCnt="3"/>
      <dgm:spPr/>
    </dgm:pt>
    <dgm:pt modelId="{EC1D0C76-02C9-4A81-B0F8-F9535A4D0DEA}" type="pres">
      <dgm:prSet presAssocID="{BAACE85D-4FCA-48D4-8C88-8E7356AC565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media"/>
        </a:ext>
      </dgm:extLst>
    </dgm:pt>
    <dgm:pt modelId="{37B11436-AC1F-40C7-949D-A0EF3862C84E}" type="pres">
      <dgm:prSet presAssocID="{BAACE85D-4FCA-48D4-8C88-8E7356AC5658}" presName="spaceRect" presStyleCnt="0"/>
      <dgm:spPr/>
    </dgm:pt>
    <dgm:pt modelId="{7CDF3CAA-0068-4222-8694-BF3ED55DE9FF}" type="pres">
      <dgm:prSet presAssocID="{BAACE85D-4FCA-48D4-8C88-8E7356AC565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6DF214E-4BCB-4D06-8B36-1EE9AEC7C5B4}" srcId="{C65D1EAC-C05B-41DF-ADEF-981CC680053F}" destId="{7D6133F5-F267-40E8-A0B5-09BB5A4E76B3}" srcOrd="1" destOrd="0" parTransId="{B707FEB1-A405-40C3-A973-A05C6E939545}" sibTransId="{A1F05D95-F628-4C9D-8C49-57493E47A76E}"/>
    <dgm:cxn modelId="{E31C658D-BA07-4D58-B931-DF45BE3336BC}" srcId="{C65D1EAC-C05B-41DF-ADEF-981CC680053F}" destId="{BAACE85D-4FCA-48D4-8C88-8E7356AC5658}" srcOrd="2" destOrd="0" parTransId="{D5956059-949F-4C8F-BE8C-E3656348059F}" sibTransId="{9C00C81D-202E-4CA0-91B9-17352CA252F2}"/>
    <dgm:cxn modelId="{5500D099-1513-4AE0-A867-ED3C72781C3C}" type="presOf" srcId="{BAACE85D-4FCA-48D4-8C88-8E7356AC5658}" destId="{7CDF3CAA-0068-4222-8694-BF3ED55DE9FF}" srcOrd="0" destOrd="0" presId="urn:microsoft.com/office/officeart/2018/2/layout/IconVerticalSolidList"/>
    <dgm:cxn modelId="{807F48A3-DD27-4750-8B16-11DD9949FC05}" type="presOf" srcId="{9E180B2C-6346-4843-A236-A0FEC408F043}" destId="{80DF7615-9102-4A6C-8A53-0D38C7E3793A}" srcOrd="0" destOrd="0" presId="urn:microsoft.com/office/officeart/2018/2/layout/IconVerticalSolidList"/>
    <dgm:cxn modelId="{0C933AB7-AC00-4766-B4C0-5DD89B6F962F}" type="presOf" srcId="{7D6133F5-F267-40E8-A0B5-09BB5A4E76B3}" destId="{8D4734E8-E8BD-4FDD-9992-B6104742442F}" srcOrd="0" destOrd="0" presId="urn:microsoft.com/office/officeart/2018/2/layout/IconVerticalSolidList"/>
    <dgm:cxn modelId="{8BA78CB7-5921-43E2-93CD-8AC20293A6A7}" srcId="{C65D1EAC-C05B-41DF-ADEF-981CC680053F}" destId="{9E180B2C-6346-4843-A236-A0FEC408F043}" srcOrd="0" destOrd="0" parTransId="{B36DD924-6571-4DF6-AAAB-88E054655EE9}" sibTransId="{9BDD7F77-C55D-4DFF-A7FA-055449409913}"/>
    <dgm:cxn modelId="{85A896F7-72F5-475F-AA50-D0C78FD55ACB}" type="presOf" srcId="{C65D1EAC-C05B-41DF-ADEF-981CC680053F}" destId="{D45D7026-086F-4B54-8493-A50F48A4B599}" srcOrd="0" destOrd="0" presId="urn:microsoft.com/office/officeart/2018/2/layout/IconVerticalSolidList"/>
    <dgm:cxn modelId="{64675F90-46D6-460E-9396-5D2FA5CA1C26}" type="presParOf" srcId="{D45D7026-086F-4B54-8493-A50F48A4B599}" destId="{74785729-14C5-4CC6-A2DA-960DBA75E190}" srcOrd="0" destOrd="0" presId="urn:microsoft.com/office/officeart/2018/2/layout/IconVerticalSolidList"/>
    <dgm:cxn modelId="{D2A8D35F-C2F1-4D4D-AD39-6A5BB0F3C307}" type="presParOf" srcId="{74785729-14C5-4CC6-A2DA-960DBA75E190}" destId="{1D7A387A-02AC-4D35-A049-5DD00E907062}" srcOrd="0" destOrd="0" presId="urn:microsoft.com/office/officeart/2018/2/layout/IconVerticalSolidList"/>
    <dgm:cxn modelId="{BB64F225-0667-4505-A928-4172864D1ADB}" type="presParOf" srcId="{74785729-14C5-4CC6-A2DA-960DBA75E190}" destId="{688C0B09-273D-42B3-84A1-0D74716A2F87}" srcOrd="1" destOrd="0" presId="urn:microsoft.com/office/officeart/2018/2/layout/IconVerticalSolidList"/>
    <dgm:cxn modelId="{D67938BE-8A0C-4735-BDA8-C1E98693CF48}" type="presParOf" srcId="{74785729-14C5-4CC6-A2DA-960DBA75E190}" destId="{4E804C96-0577-4B8D-97FC-80E55DAB04B6}" srcOrd="2" destOrd="0" presId="urn:microsoft.com/office/officeart/2018/2/layout/IconVerticalSolidList"/>
    <dgm:cxn modelId="{9266CDDF-30CF-4413-95B7-657EC141CD24}" type="presParOf" srcId="{74785729-14C5-4CC6-A2DA-960DBA75E190}" destId="{80DF7615-9102-4A6C-8A53-0D38C7E3793A}" srcOrd="3" destOrd="0" presId="urn:microsoft.com/office/officeart/2018/2/layout/IconVerticalSolidList"/>
    <dgm:cxn modelId="{CB25DAFB-1729-456D-BD48-C041F3279F66}" type="presParOf" srcId="{D45D7026-086F-4B54-8493-A50F48A4B599}" destId="{83564AB3-E601-447D-A028-F5A089C7E29D}" srcOrd="1" destOrd="0" presId="urn:microsoft.com/office/officeart/2018/2/layout/IconVerticalSolidList"/>
    <dgm:cxn modelId="{E14EDF58-32FB-4EE5-A07C-4068CD045C53}" type="presParOf" srcId="{D45D7026-086F-4B54-8493-A50F48A4B599}" destId="{B80505D3-8BCB-4298-ABD5-10D656CD5CB8}" srcOrd="2" destOrd="0" presId="urn:microsoft.com/office/officeart/2018/2/layout/IconVerticalSolidList"/>
    <dgm:cxn modelId="{A976BE11-301D-4D34-988B-1D88440F0570}" type="presParOf" srcId="{B80505D3-8BCB-4298-ABD5-10D656CD5CB8}" destId="{7EA37C43-6931-43CA-A7CD-51736EF47177}" srcOrd="0" destOrd="0" presId="urn:microsoft.com/office/officeart/2018/2/layout/IconVerticalSolidList"/>
    <dgm:cxn modelId="{FAA163E1-2F81-49EB-82C8-E29278B62531}" type="presParOf" srcId="{B80505D3-8BCB-4298-ABD5-10D656CD5CB8}" destId="{3460FF9C-A212-4DE0-83A7-8E52B265E359}" srcOrd="1" destOrd="0" presId="urn:microsoft.com/office/officeart/2018/2/layout/IconVerticalSolidList"/>
    <dgm:cxn modelId="{075A7621-2E08-4D14-9FFB-5C3520389D21}" type="presParOf" srcId="{B80505D3-8BCB-4298-ABD5-10D656CD5CB8}" destId="{81B0E98E-264E-43ED-BA1D-C112D21F51A4}" srcOrd="2" destOrd="0" presId="urn:microsoft.com/office/officeart/2018/2/layout/IconVerticalSolidList"/>
    <dgm:cxn modelId="{56CFE068-AA41-4BCD-957C-9FDC9D667352}" type="presParOf" srcId="{B80505D3-8BCB-4298-ABD5-10D656CD5CB8}" destId="{8D4734E8-E8BD-4FDD-9992-B6104742442F}" srcOrd="3" destOrd="0" presId="urn:microsoft.com/office/officeart/2018/2/layout/IconVerticalSolidList"/>
    <dgm:cxn modelId="{6A498A57-C3AC-463A-A8C8-64B09BBCAC63}" type="presParOf" srcId="{D45D7026-086F-4B54-8493-A50F48A4B599}" destId="{64B358FF-2B84-41B6-BB97-8BBB40BDD1FD}" srcOrd="3" destOrd="0" presId="urn:microsoft.com/office/officeart/2018/2/layout/IconVerticalSolidList"/>
    <dgm:cxn modelId="{F117CC88-3852-4CA8-BEFF-9BB10533F9A3}" type="presParOf" srcId="{D45D7026-086F-4B54-8493-A50F48A4B599}" destId="{1EC9A5F7-24AC-4639-AB19-3D21D0CC6F28}" srcOrd="4" destOrd="0" presId="urn:microsoft.com/office/officeart/2018/2/layout/IconVerticalSolidList"/>
    <dgm:cxn modelId="{81ABCBEE-1EE1-474E-A2BC-432E22599A2A}" type="presParOf" srcId="{1EC9A5F7-24AC-4639-AB19-3D21D0CC6F28}" destId="{49D4F48A-895F-4D5E-B90D-CD16E0850912}" srcOrd="0" destOrd="0" presId="urn:microsoft.com/office/officeart/2018/2/layout/IconVerticalSolidList"/>
    <dgm:cxn modelId="{B8DF1D2D-629C-4347-A50B-C7B4D701E705}" type="presParOf" srcId="{1EC9A5F7-24AC-4639-AB19-3D21D0CC6F28}" destId="{EC1D0C76-02C9-4A81-B0F8-F9535A4D0DEA}" srcOrd="1" destOrd="0" presId="urn:microsoft.com/office/officeart/2018/2/layout/IconVerticalSolidList"/>
    <dgm:cxn modelId="{B33D7622-E1FE-4413-98F8-0EF197EA3E02}" type="presParOf" srcId="{1EC9A5F7-24AC-4639-AB19-3D21D0CC6F28}" destId="{37B11436-AC1F-40C7-949D-A0EF3862C84E}" srcOrd="2" destOrd="0" presId="urn:microsoft.com/office/officeart/2018/2/layout/IconVerticalSolidList"/>
    <dgm:cxn modelId="{E9D19332-CC45-4850-AEFA-F52778114D87}" type="presParOf" srcId="{1EC9A5F7-24AC-4639-AB19-3D21D0CC6F28}" destId="{7CDF3CAA-0068-4222-8694-BF3ED55DE9F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03CDFE-A622-444D-AA4C-D69E0191F9FC}">
      <dsp:nvSpPr>
        <dsp:cNvPr id="0" name=""/>
        <dsp:cNvSpPr/>
      </dsp:nvSpPr>
      <dsp:spPr>
        <a:xfrm>
          <a:off x="0" y="531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FC1E61-4EB6-4BDA-9D90-DFBE34F7CA58}">
      <dsp:nvSpPr>
        <dsp:cNvPr id="0" name=""/>
        <dsp:cNvSpPr/>
      </dsp:nvSpPr>
      <dsp:spPr>
        <a:xfrm>
          <a:off x="376092" y="280269"/>
          <a:ext cx="683804" cy="6838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4166AE-B086-4856-9FF0-320705ED7FB3}">
      <dsp:nvSpPr>
        <dsp:cNvPr id="0" name=""/>
        <dsp:cNvSpPr/>
      </dsp:nvSpPr>
      <dsp:spPr>
        <a:xfrm>
          <a:off x="1435988" y="5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0" i="0" u="none" strike="noStrike" kern="1200" dirty="0">
              <a:solidFill>
                <a:srgbClr val="000000"/>
              </a:solidFill>
              <a:effectLst/>
              <a:latin typeface="Comic Sans MS" panose="030F0702030302020204" pitchFamily="66" charset="0"/>
            </a:rPr>
            <a:t>TA</a:t>
          </a:r>
          <a:r>
            <a:rPr lang="hi-IN" sz="2500" b="0" i="0" u="none" strike="noStrike" kern="1200" dirty="0">
              <a:solidFill>
                <a:srgbClr val="000000"/>
              </a:solidFill>
              <a:effectLst/>
              <a:latin typeface="Comic Sans MS" panose="030F0702030302020204" pitchFamily="66" charset="0"/>
            </a:rPr>
            <a:t>ला</a:t>
          </a:r>
          <a:r>
            <a:rPr lang="en-IN" sz="2500" b="0" i="0" u="none" strike="noStrike" kern="1200" dirty="0">
              <a:solidFill>
                <a:srgbClr val="000000"/>
              </a:solidFill>
              <a:effectLst/>
              <a:latin typeface="Comic Sans MS" panose="030F0702030302020204" pitchFamily="66" charset="0"/>
            </a:rPr>
            <a:t>SH</a:t>
          </a:r>
          <a:r>
            <a:rPr lang="en-IN" sz="25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is a</a:t>
          </a:r>
          <a:r>
            <a:rPr lang="en-IN" sz="25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 </a:t>
          </a:r>
          <a:r>
            <a:rPr lang="en-IN" sz="2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autonomous system that helps </a:t>
          </a:r>
          <a:r>
            <a:rPr lang="en-US" sz="2500" kern="1200" dirty="0">
              <a:latin typeface="Times New Roman"/>
              <a:ea typeface="Times New Roman"/>
              <a:cs typeface="Times New Roman"/>
              <a:sym typeface="Times New Roman"/>
            </a:rPr>
            <a:t>Investigating Authorities in finding criminals/missing person.</a:t>
          </a:r>
          <a:endParaRPr lang="en-US" sz="2500" kern="1200" dirty="0">
            <a:solidFill>
              <a:schemeClr val="tx1"/>
            </a:solidFill>
            <a:latin typeface="Times New Roman"/>
            <a:cs typeface="Times New Roman"/>
            <a:sym typeface="Times New Roman"/>
          </a:endParaRPr>
        </a:p>
      </dsp:txBody>
      <dsp:txXfrm>
        <a:off x="1435988" y="531"/>
        <a:ext cx="9079611" cy="1243280"/>
      </dsp:txXfrm>
    </dsp:sp>
    <dsp:sp modelId="{DB423C10-637E-4E81-BB35-234506025322}">
      <dsp:nvSpPr>
        <dsp:cNvPr id="0" name=""/>
        <dsp:cNvSpPr/>
      </dsp:nvSpPr>
      <dsp:spPr>
        <a:xfrm>
          <a:off x="0" y="1554631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D540D-A2A9-433F-AA1E-4A27712EC1F9}">
      <dsp:nvSpPr>
        <dsp:cNvPr id="0" name=""/>
        <dsp:cNvSpPr/>
      </dsp:nvSpPr>
      <dsp:spPr>
        <a:xfrm>
          <a:off x="376092" y="1834369"/>
          <a:ext cx="683804" cy="6838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6BC3C9-6411-41AE-929F-6C973782A36D}">
      <dsp:nvSpPr>
        <dsp:cNvPr id="0" name=""/>
        <dsp:cNvSpPr/>
      </dsp:nvSpPr>
      <dsp:spPr>
        <a:xfrm>
          <a:off x="1435988" y="15546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We are using advance ML based models to compare the faces captured by Cameras in live video feeds with the database.</a:t>
          </a:r>
        </a:p>
      </dsp:txBody>
      <dsp:txXfrm>
        <a:off x="1435988" y="1554631"/>
        <a:ext cx="9079611" cy="1243280"/>
      </dsp:txXfrm>
    </dsp:sp>
    <dsp:sp modelId="{E71C66DB-BD1B-43B3-AF34-F8F996EA2F91}">
      <dsp:nvSpPr>
        <dsp:cNvPr id="0" name=""/>
        <dsp:cNvSpPr/>
      </dsp:nvSpPr>
      <dsp:spPr>
        <a:xfrm>
          <a:off x="0" y="3108732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E331CA-7981-4DE9-BB48-AEC620DBB2A1}">
      <dsp:nvSpPr>
        <dsp:cNvPr id="0" name=""/>
        <dsp:cNvSpPr/>
      </dsp:nvSpPr>
      <dsp:spPr>
        <a:xfrm>
          <a:off x="376092" y="3388470"/>
          <a:ext cx="683804" cy="6838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D2BC4E-321C-4A3C-B93F-D8D4FBB148C1}">
      <dsp:nvSpPr>
        <dsp:cNvPr id="0" name=""/>
        <dsp:cNvSpPr/>
      </dsp:nvSpPr>
      <dsp:spPr>
        <a:xfrm>
          <a:off x="1435988" y="3108732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Officials will be informed immediately through SMS and E-mails as soon as any person is identified.</a:t>
          </a:r>
        </a:p>
      </dsp:txBody>
      <dsp:txXfrm>
        <a:off x="1435988" y="3108732"/>
        <a:ext cx="9079611" cy="1243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9F663E-D3A0-4A12-B623-E47B2B893E7A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2EA5D0-F26B-4909-B08F-7F808E38C5A1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5321F7-9EBB-4A25-8819-D2434B67853A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rPr>
            <a:t>System can compare faces even in a crowded area with high accuracy.</a:t>
          </a:r>
          <a:endParaRPr lang="en-US" sz="2200" kern="1200" dirty="0"/>
        </a:p>
      </dsp:txBody>
      <dsp:txXfrm>
        <a:off x="1429899" y="2442"/>
        <a:ext cx="5083704" cy="1238008"/>
      </dsp:txXfrm>
    </dsp:sp>
    <dsp:sp modelId="{25BA701A-6D45-4ACC-B31A-578C93404CF8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BE4033-F6E9-4135-A342-946965CC4AD9}">
      <dsp:nvSpPr>
        <dsp:cNvPr id="0" name=""/>
        <dsp:cNvSpPr/>
      </dsp:nvSpPr>
      <dsp:spPr>
        <a:xfrm>
          <a:off x="374749" y="1828757"/>
          <a:ext cx="680400" cy="6804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FA58C-0E1E-4EB2-B998-83B9A5E94B77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i="0" u="none" strike="noStrike" kern="1200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rPr>
            <a:t>Notifies when</a:t>
          </a:r>
          <a:r>
            <a:rPr lang="en-US" sz="2200" kern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rPr>
            <a:t> there is a</a:t>
          </a:r>
          <a:r>
            <a:rPr lang="en-US" sz="2200" i="0" u="none" strike="noStrike" kern="1200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rPr>
            <a:t> successful face match along with the date, time, and location</a:t>
          </a:r>
          <a:r>
            <a:rPr lang="en-US" sz="2200" kern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rPr>
            <a:t>.</a:t>
          </a:r>
          <a:endParaRPr lang="en-US" sz="2200" kern="1200" dirty="0"/>
        </a:p>
      </dsp:txBody>
      <dsp:txXfrm>
        <a:off x="1429899" y="1549953"/>
        <a:ext cx="5083704" cy="1238008"/>
      </dsp:txXfrm>
    </dsp:sp>
    <dsp:sp modelId="{B4AC06EF-1957-4A21-8680-078E677B32A9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A7128C-4EFA-4A9C-B506-C569DF51AD39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A964AC-034F-45CB-AB5C-0380F80B2C53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rPr>
            <a:t>This whole system can work 24*7 without any human interference.</a:t>
          </a:r>
          <a:endParaRPr lang="en-US" sz="2200" kern="1200" dirty="0"/>
        </a:p>
      </dsp:txBody>
      <dsp:txXfrm>
        <a:off x="1429899" y="3097464"/>
        <a:ext cx="5083704" cy="1238008"/>
      </dsp:txXfrm>
    </dsp:sp>
    <dsp:sp modelId="{268CB37A-1779-49AF-97D7-E95DF4EE7F7A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5B61AC-9748-4F4B-B98D-06EDB344EE83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A314C8-9059-4330-A397-A11ABA9B51E7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It can also detect any weapon or a sharp object possessed by the criminal.</a:t>
          </a:r>
          <a:endParaRPr lang="en-US" sz="2200" kern="1200" dirty="0"/>
        </a:p>
      </dsp:txBody>
      <dsp:txXfrm>
        <a:off x="1429899" y="4644974"/>
        <a:ext cx="5083704" cy="12380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7A387A-02AC-4D35-A049-5DD00E907062}">
      <dsp:nvSpPr>
        <dsp:cNvPr id="0" name=""/>
        <dsp:cNvSpPr/>
      </dsp:nvSpPr>
      <dsp:spPr>
        <a:xfrm>
          <a:off x="0" y="715"/>
          <a:ext cx="6848789" cy="16742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8C0B09-273D-42B3-84A1-0D74716A2F87}">
      <dsp:nvSpPr>
        <dsp:cNvPr id="0" name=""/>
        <dsp:cNvSpPr/>
      </dsp:nvSpPr>
      <dsp:spPr>
        <a:xfrm>
          <a:off x="506461" y="377422"/>
          <a:ext cx="920839" cy="9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DF7615-9102-4A6C-8A53-0D38C7E3793A}">
      <dsp:nvSpPr>
        <dsp:cNvPr id="0" name=""/>
        <dsp:cNvSpPr/>
      </dsp:nvSpPr>
      <dsp:spPr>
        <a:xfrm>
          <a:off x="1933762" y="715"/>
          <a:ext cx="4915026" cy="1674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192" tIns="177192" rIns="177192" bIns="177192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With the help of advancement in ML models, this application can be used to detect any ongoing crime or any mishappening &amp; will instantly inform the concerned authorities to minimize the damage.</a:t>
          </a:r>
          <a:endParaRPr lang="en-US" sz="1700" kern="1200" dirty="0"/>
        </a:p>
      </dsp:txBody>
      <dsp:txXfrm>
        <a:off x="1933762" y="715"/>
        <a:ext cx="4915026" cy="1674253"/>
      </dsp:txXfrm>
    </dsp:sp>
    <dsp:sp modelId="{7EA37C43-6931-43CA-A7CD-51736EF47177}">
      <dsp:nvSpPr>
        <dsp:cNvPr id="0" name=""/>
        <dsp:cNvSpPr/>
      </dsp:nvSpPr>
      <dsp:spPr>
        <a:xfrm>
          <a:off x="0" y="2093532"/>
          <a:ext cx="6848789" cy="16742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60FF9C-A212-4DE0-83A7-8E52B265E359}">
      <dsp:nvSpPr>
        <dsp:cNvPr id="0" name=""/>
        <dsp:cNvSpPr/>
      </dsp:nvSpPr>
      <dsp:spPr>
        <a:xfrm>
          <a:off x="506461" y="2470239"/>
          <a:ext cx="920839" cy="9208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4734E8-E8BD-4FDD-9992-B6104742442F}">
      <dsp:nvSpPr>
        <dsp:cNvPr id="0" name=""/>
        <dsp:cNvSpPr/>
      </dsp:nvSpPr>
      <dsp:spPr>
        <a:xfrm>
          <a:off x="1933762" y="2093532"/>
          <a:ext cx="4915026" cy="1674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192" tIns="177192" rIns="177192" bIns="177192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It can be integrated with the alarm system so that the public gets alert in case of any fire or attack.</a:t>
          </a:r>
          <a:endParaRPr lang="en-US" sz="1700" kern="1200" dirty="0"/>
        </a:p>
      </dsp:txBody>
      <dsp:txXfrm>
        <a:off x="1933762" y="2093532"/>
        <a:ext cx="4915026" cy="1674253"/>
      </dsp:txXfrm>
    </dsp:sp>
    <dsp:sp modelId="{49D4F48A-895F-4D5E-B90D-CD16E0850912}">
      <dsp:nvSpPr>
        <dsp:cNvPr id="0" name=""/>
        <dsp:cNvSpPr/>
      </dsp:nvSpPr>
      <dsp:spPr>
        <a:xfrm>
          <a:off x="0" y="4186349"/>
          <a:ext cx="6848789" cy="16742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1D0C76-02C9-4A81-B0F8-F9535A4D0DEA}">
      <dsp:nvSpPr>
        <dsp:cNvPr id="0" name=""/>
        <dsp:cNvSpPr/>
      </dsp:nvSpPr>
      <dsp:spPr>
        <a:xfrm>
          <a:off x="506461" y="4563056"/>
          <a:ext cx="920839" cy="9208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DF3CAA-0068-4222-8694-BF3ED55DE9FF}">
      <dsp:nvSpPr>
        <dsp:cNvPr id="0" name=""/>
        <dsp:cNvSpPr/>
      </dsp:nvSpPr>
      <dsp:spPr>
        <a:xfrm>
          <a:off x="1933762" y="4186349"/>
          <a:ext cx="4915026" cy="1674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192" tIns="177192" rIns="177192" bIns="177192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Video of the criminal/incident can also be provided if needed.</a:t>
          </a:r>
        </a:p>
      </dsp:txBody>
      <dsp:txXfrm>
        <a:off x="1933762" y="4186349"/>
        <a:ext cx="4915026" cy="16742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EB907-8102-A6F0-65AA-4A764138C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8196D-03DE-8B47-151E-D351D1CBC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7DD09-1F2D-1CF0-44F4-637DCA787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1140-5305-4B4E-AD19-DFAD5D26A182}" type="datetimeFigureOut">
              <a:rPr lang="en-IN" smtClean="0"/>
              <a:t>18-03-2023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C13DD-95C2-E00A-47A5-CAA4CF3F3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00559-B423-1280-44B5-58943FFC3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84E7-C746-468C-8298-8075DAAFD68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7413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889D6-DA8E-079B-8AE7-4E9EC52B3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367CA3-6474-48F2-B2D2-CED3E2DB8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5A78D-3C66-ACC0-AB62-B7685140C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1140-5305-4B4E-AD19-DFAD5D26A182}" type="datetimeFigureOut">
              <a:rPr lang="en-IN" smtClean="0"/>
              <a:t>18-03-2023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2177D-0494-4695-DB70-AC75BD2FB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23D9F-81E2-7F79-444D-5AC5CBAF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84E7-C746-468C-8298-8075DAAFD68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668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A2E0E-6C73-9D5A-7F8B-CDFFB7C146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DB014-8F28-92DC-12EB-06AF555E5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B7B83-3998-906E-BA00-F8B9E6F19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1140-5305-4B4E-AD19-DFAD5D26A182}" type="datetimeFigureOut">
              <a:rPr lang="en-IN" smtClean="0"/>
              <a:t>18-03-2023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469CB-F458-8615-A6B5-5C2211417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AE0B9-475E-2AF3-CDBF-EA283E057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84E7-C746-468C-8298-8075DAAFD68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6986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E55F-EFF1-9B59-F1A7-87E35A009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7ADE0-8D38-AB0C-D7C0-69AD44BCE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527CD-4D9D-50F9-5839-59BD57F74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1140-5305-4B4E-AD19-DFAD5D26A182}" type="datetimeFigureOut">
              <a:rPr lang="en-IN" smtClean="0"/>
              <a:t>18-03-2023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B7AE5-CFF4-9FDB-D183-92EEB143D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75B76-ACF9-5790-6E96-CBC65E536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84E7-C746-468C-8298-8075DAAFD68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73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3CA26-7B32-D5DF-E2C7-EAB071A94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0CAC7-1DDB-FC3E-748C-3E2D09C2C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4A371-EA3D-433B-BCFC-FD5B7B2B9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1140-5305-4B4E-AD19-DFAD5D26A182}" type="datetimeFigureOut">
              <a:rPr lang="en-IN" smtClean="0"/>
              <a:t>18-03-2023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A61B1-0F66-CD8C-BD93-1CC03C7F6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6BFD2-2500-9140-4A49-6BAC72DD8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84E7-C746-468C-8298-8075DAAFD68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7714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17C3F-8690-A9F8-9B8B-1622557C9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53D60-925A-A71D-83C5-2799B2E5D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F93D5A-4E5D-FE30-DDF3-57D42467C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FF27C-A1AC-7F29-6228-80F1A4C0E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1140-5305-4B4E-AD19-DFAD5D26A182}" type="datetimeFigureOut">
              <a:rPr lang="en-IN" smtClean="0"/>
              <a:t>18-03-2023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CD45E-95BE-CBA3-7103-CF24D029B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FB281-F512-3695-EF1F-4DF48AF62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84E7-C746-468C-8298-8075DAAFD68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3564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2FEE9-2C3A-81A8-8EC2-72DCDE201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1E4C8-2161-D09C-D12B-12182FF3D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3DCE8-DDB5-F96E-0A34-91453C24E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122645-4E57-218C-B77A-20B7A4E44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035D75-3A4C-0F09-A077-088011ED41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2B7140-BDD3-9104-7750-D61BB64A4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1140-5305-4B4E-AD19-DFAD5D26A182}" type="datetimeFigureOut">
              <a:rPr lang="en-IN" smtClean="0"/>
              <a:t>18-03-2023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34ABF8-95B8-0174-331D-06623A78E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859408-E083-8CE7-276B-F66BA5129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84E7-C746-468C-8298-8075DAAFD68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0407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F12A7-389C-080A-A474-09C7AE43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EB5DB4-800B-32A7-D197-856233EE0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1140-5305-4B4E-AD19-DFAD5D26A182}" type="datetimeFigureOut">
              <a:rPr lang="en-IN" smtClean="0"/>
              <a:t>18-03-2023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DEB64-6585-A88F-D091-8F4B54DD0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8627FF-AA0E-A360-14EA-B061FA5A9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84E7-C746-468C-8298-8075DAAFD68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3688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9D38E0-8179-7B64-9ACB-7A7A7D04F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1140-5305-4B4E-AD19-DFAD5D26A182}" type="datetimeFigureOut">
              <a:rPr lang="en-IN" smtClean="0"/>
              <a:t>18-03-2023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71716F-EB94-BD76-415E-E488D16E9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DDBC9-4C34-15C8-40DA-3D41192AE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84E7-C746-468C-8298-8075DAAFD68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7710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79E72-4282-FF33-E7EA-C2F387CA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E6BF6-58D2-A31E-2578-F1844B18A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DD1FC-ABEF-157F-1928-9F094536F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F28A4-8BBA-D065-9A67-FD65B07D3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1140-5305-4B4E-AD19-DFAD5D26A182}" type="datetimeFigureOut">
              <a:rPr lang="en-IN" smtClean="0"/>
              <a:t>18-03-2023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6E31D-1FB1-7C7A-4CE6-C45AB25DA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A0923-4E82-70D7-3F06-8C3185192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84E7-C746-468C-8298-8075DAAFD68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4303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A8EC9-E63E-C7EF-27F4-E25600FFB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8F512F-92F5-FCAF-EDDC-0A069C9DBA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1179D2-AA42-F062-B5E9-E62E97F39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971F-FC21-18B4-1545-D2147485E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1140-5305-4B4E-AD19-DFAD5D26A182}" type="datetimeFigureOut">
              <a:rPr lang="en-IN" smtClean="0"/>
              <a:t>18-03-2023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745A2-FE40-CD02-14A8-AD7B2E441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3E6B3-5D15-B625-66E8-CF60BCB1F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84E7-C746-468C-8298-8075DAAFD68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385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9A6C1B-1643-CD91-CCFA-1F658A895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50017-5848-BA7C-182C-5CA8560BD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9AE55-C211-7BDB-2D0B-23D1AA0076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61140-5305-4B4E-AD19-DFAD5D26A182}" type="datetimeFigureOut">
              <a:rPr lang="en-IN" smtClean="0"/>
              <a:t>18-03-2023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0A955-55C1-EB62-339C-05F520252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3C0FB-4C61-C17B-0F1E-C0F79E237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E84E7-C746-468C-8298-8075DAAFD68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4460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CE532B-6393-A284-81ED-F21AFBE0FAC0}"/>
              </a:ext>
            </a:extLst>
          </p:cNvPr>
          <p:cNvSpPr txBox="1"/>
          <p:nvPr/>
        </p:nvSpPr>
        <p:spPr>
          <a:xfrm>
            <a:off x="801210" y="2289993"/>
            <a:ext cx="60945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i="0" u="none" strike="noStrike" dirty="0">
                <a:effectLst/>
                <a:latin typeface="Arial" panose="020B0604020202020204" pitchFamily="34" charset="0"/>
              </a:rPr>
              <a:t>Welcome to</a:t>
            </a:r>
            <a:endParaRPr lang="en-US" sz="24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IN" sz="6000" i="0" u="none" strike="noStrike" dirty="0">
                <a:solidFill>
                  <a:srgbClr val="000000"/>
                </a:solidFill>
                <a:effectLst/>
                <a:latin typeface="Poppins ExtraBold" panose="00000900000000000000" pitchFamily="2" charset="0"/>
                <a:cs typeface="Poppins ExtraBold" panose="00000900000000000000" pitchFamily="2" charset="0"/>
              </a:rPr>
              <a:t>TA</a:t>
            </a:r>
            <a:r>
              <a:rPr lang="hi-IN" sz="6000" i="0" u="none" strike="noStrike" dirty="0">
                <a:solidFill>
                  <a:srgbClr val="000000"/>
                </a:solidFill>
                <a:effectLst/>
                <a:latin typeface="Poppins ExtraBold" panose="00000900000000000000" pitchFamily="2" charset="0"/>
                <a:cs typeface="Poppins ExtraBold" panose="00000900000000000000" pitchFamily="2" charset="0"/>
              </a:rPr>
              <a:t>ला</a:t>
            </a:r>
            <a:r>
              <a:rPr lang="en-IN" sz="6000" i="0" u="none" strike="noStrike" dirty="0">
                <a:solidFill>
                  <a:srgbClr val="000000"/>
                </a:solidFill>
                <a:effectLst/>
                <a:latin typeface="Poppins ExtraBold" panose="00000900000000000000" pitchFamily="2" charset="0"/>
                <a:cs typeface="Poppins ExtraBold" panose="00000900000000000000" pitchFamily="2" charset="0"/>
              </a:rPr>
              <a:t>SH</a:t>
            </a:r>
            <a:br>
              <a:rPr lang="en-IN" dirty="0"/>
            </a:br>
            <a:br>
              <a:rPr lang="en-US" b="0" dirty="0">
                <a:effectLst/>
              </a:rPr>
            </a:br>
            <a:r>
              <a:rPr lang="en-US" sz="2400" b="0" i="0" u="none" strike="noStrike" dirty="0">
                <a:effectLst/>
                <a:latin typeface="Arial" panose="020B0604020202020204" pitchFamily="34" charset="0"/>
              </a:rPr>
              <a:t>A Face Recognition &amp; Alert System</a:t>
            </a:r>
            <a:endParaRPr lang="en-US" sz="2400" b="0" dirty="0">
              <a:effectLst/>
            </a:endParaRPr>
          </a:p>
        </p:txBody>
      </p:sp>
      <p:pic>
        <p:nvPicPr>
          <p:cNvPr id="26" name="Graphic 25" descr="Target Audience">
            <a:extLst>
              <a:ext uri="{FF2B5EF4-FFF2-40B4-BE49-F238E27FC236}">
                <a16:creationId xmlns:a16="http://schemas.microsoft.com/office/drawing/2014/main" id="{82A79A88-CFCF-F355-CEBF-26AA3D45AE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758" t="18011" r="5731" b="17993"/>
          <a:stretch/>
        </p:blipFill>
        <p:spPr>
          <a:xfrm>
            <a:off x="7791061" y="2817845"/>
            <a:ext cx="2593910" cy="187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57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A3A6C7-54EC-C297-FF48-CABB558A1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7188"/>
            <a:ext cx="4790243" cy="1133499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>
                <a:latin typeface="Sagona ExtraLight (Headings)"/>
              </a:rPr>
              <a:t>Introduction</a:t>
            </a:r>
          </a:p>
        </p:txBody>
      </p:sp>
      <p:graphicFrame>
        <p:nvGraphicFramePr>
          <p:cNvPr id="42" name="Content Placeholder 2">
            <a:extLst>
              <a:ext uri="{FF2B5EF4-FFF2-40B4-BE49-F238E27FC236}">
                <a16:creationId xmlns:a16="http://schemas.microsoft.com/office/drawing/2014/main" id="{80F6A240-58BB-BA7F-779D-60469139EF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0729759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7508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76AD7-C9EA-43C3-1A1C-F6F4ADAE1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51751"/>
            <a:ext cx="12192000" cy="734773"/>
          </a:xfr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IN" sz="3200" dirty="0">
                <a:solidFill>
                  <a:schemeClr val="bg1"/>
                </a:solidFill>
                <a:latin typeface="Sagona ExtraLight (Headings)"/>
              </a:rPr>
              <a:t>Flow Diagram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903061-0095-D9DB-9B2B-0AB387BE64C3}"/>
              </a:ext>
            </a:extLst>
          </p:cNvPr>
          <p:cNvSpPr/>
          <p:nvPr/>
        </p:nvSpPr>
        <p:spPr>
          <a:xfrm>
            <a:off x="0" y="1388303"/>
            <a:ext cx="2041200" cy="118622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(User)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68F4CA3-7291-BAFD-ED0B-B17DC61DA9D8}"/>
              </a:ext>
            </a:extLst>
          </p:cNvPr>
          <p:cNvSpPr/>
          <p:nvPr/>
        </p:nvSpPr>
        <p:spPr>
          <a:xfrm>
            <a:off x="10149610" y="5670000"/>
            <a:ext cx="2040835" cy="118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Achieved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9BD31EA-CF5D-F8B7-0287-A92B6AE1B687}"/>
              </a:ext>
            </a:extLst>
          </p:cNvPr>
          <p:cNvSpPr/>
          <p:nvPr/>
        </p:nvSpPr>
        <p:spPr>
          <a:xfrm>
            <a:off x="926131" y="3234061"/>
            <a:ext cx="2183295" cy="1769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User Authentication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4E696B3-C283-CA18-B091-37657C18AA2D}"/>
              </a:ext>
            </a:extLst>
          </p:cNvPr>
          <p:cNvSpPr/>
          <p:nvPr/>
        </p:nvSpPr>
        <p:spPr>
          <a:xfrm>
            <a:off x="2991139" y="1732881"/>
            <a:ext cx="2183295" cy="1769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E-Mail &amp;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Phone No.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Verification of User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33F270F-2A63-60A8-D7AC-7BA83A578226}"/>
              </a:ext>
            </a:extLst>
          </p:cNvPr>
          <p:cNvSpPr/>
          <p:nvPr/>
        </p:nvSpPr>
        <p:spPr>
          <a:xfrm>
            <a:off x="5056147" y="3234061"/>
            <a:ext cx="2183295" cy="1769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Face is feed in the database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1BEF73D-F283-D770-5EF5-C7603117F940}"/>
              </a:ext>
            </a:extLst>
          </p:cNvPr>
          <p:cNvSpPr/>
          <p:nvPr/>
        </p:nvSpPr>
        <p:spPr>
          <a:xfrm>
            <a:off x="7017566" y="1732881"/>
            <a:ext cx="2183295" cy="1769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Face Detection Starts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4405D8B-0841-F687-A334-4A26AB8A00D0}"/>
              </a:ext>
            </a:extLst>
          </p:cNvPr>
          <p:cNvSpPr/>
          <p:nvPr/>
        </p:nvSpPr>
        <p:spPr>
          <a:xfrm>
            <a:off x="9082574" y="3234061"/>
            <a:ext cx="2183295" cy="1769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If face matches, then alerts will be sent</a:t>
            </a: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300BAD88-945A-69D6-7833-5D1B7D049BDF}"/>
              </a:ext>
            </a:extLst>
          </p:cNvPr>
          <p:cNvCxnSpPr>
            <a:cxnSpLocks/>
            <a:stCxn id="18" idx="2"/>
          </p:cNvCxnSpPr>
          <p:nvPr/>
        </p:nvCxnSpPr>
        <p:spPr>
          <a:xfrm rot="16200000" flipH="1">
            <a:off x="972565" y="2622559"/>
            <a:ext cx="715556" cy="6194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1381E603-5388-5E59-FDB0-C8DB4DE257E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11003" y="2729574"/>
            <a:ext cx="597434" cy="5235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ctor: Curved 84">
            <a:extLst>
              <a:ext uri="{FF2B5EF4-FFF2-40B4-BE49-F238E27FC236}">
                <a16:creationId xmlns:a16="http://schemas.microsoft.com/office/drawing/2014/main" id="{204B2DFF-7D69-E2A6-80AB-66491ECF52D2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42474" y="2736015"/>
            <a:ext cx="609243" cy="5224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8BA94290-2827-34CE-2927-E298CBE71BE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509698" y="2782209"/>
            <a:ext cx="532929" cy="48281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CA4B8863-012D-479A-AEAB-8C59EF707813}"/>
              </a:ext>
            </a:extLst>
          </p:cNvPr>
          <p:cNvCxnSpPr>
            <a:cxnSpLocks/>
          </p:cNvCxnSpPr>
          <p:nvPr/>
        </p:nvCxnSpPr>
        <p:spPr>
          <a:xfrm rot="16200000" flipH="1">
            <a:off x="9162549" y="2780764"/>
            <a:ext cx="544736" cy="49750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id="{C53DA739-B126-8097-0585-66DCCB824EA3}"/>
              </a:ext>
            </a:extLst>
          </p:cNvPr>
          <p:cNvCxnSpPr>
            <a:cxnSpLocks/>
            <a:endCxn id="28" idx="0"/>
          </p:cNvCxnSpPr>
          <p:nvPr/>
        </p:nvCxnSpPr>
        <p:spPr>
          <a:xfrm rot="16200000" flipH="1">
            <a:off x="10493319" y="4993291"/>
            <a:ext cx="745006" cy="60841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Graphic 62" descr="User">
            <a:extLst>
              <a:ext uri="{FF2B5EF4-FFF2-40B4-BE49-F238E27FC236}">
                <a16:creationId xmlns:a16="http://schemas.microsoft.com/office/drawing/2014/main" id="{F2EFD90C-BB4E-4591-ED1F-84D6DB62A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447" y="5480004"/>
            <a:ext cx="914400" cy="914400"/>
          </a:xfrm>
          <a:prstGeom prst="rect">
            <a:avLst/>
          </a:prstGeom>
        </p:spPr>
      </p:pic>
      <p:pic>
        <p:nvPicPr>
          <p:cNvPr id="65" name="Graphic 64" descr="Smart Phone">
            <a:extLst>
              <a:ext uri="{FF2B5EF4-FFF2-40B4-BE49-F238E27FC236}">
                <a16:creationId xmlns:a16="http://schemas.microsoft.com/office/drawing/2014/main" id="{B3AC6ED4-FDBD-F41C-EDAC-DFB35C6BA0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44546" y="5480004"/>
            <a:ext cx="914400" cy="914400"/>
          </a:xfrm>
          <a:prstGeom prst="rect">
            <a:avLst/>
          </a:prstGeom>
        </p:spPr>
      </p:pic>
      <p:pic>
        <p:nvPicPr>
          <p:cNvPr id="67" name="Graphic 66" descr="Neutral face with no fill">
            <a:extLst>
              <a:ext uri="{FF2B5EF4-FFF2-40B4-BE49-F238E27FC236}">
                <a16:creationId xmlns:a16="http://schemas.microsoft.com/office/drawing/2014/main" id="{76CBE7A3-24C6-688B-CAF1-14D032C7BE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53175" y="5480004"/>
            <a:ext cx="914400" cy="914400"/>
          </a:xfrm>
          <a:prstGeom prst="rect">
            <a:avLst/>
          </a:prstGeom>
        </p:spPr>
      </p:pic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172F507D-83CD-3810-1FF5-951F0B7312B8}"/>
              </a:ext>
            </a:extLst>
          </p:cNvPr>
          <p:cNvSpPr/>
          <p:nvPr/>
        </p:nvSpPr>
        <p:spPr>
          <a:xfrm>
            <a:off x="1726095" y="5778583"/>
            <a:ext cx="746253" cy="317241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8" name="Arrow: Right 117">
            <a:extLst>
              <a:ext uri="{FF2B5EF4-FFF2-40B4-BE49-F238E27FC236}">
                <a16:creationId xmlns:a16="http://schemas.microsoft.com/office/drawing/2014/main" id="{E5EA4DA2-C68E-2B15-C1FA-22DBBCB84ED2}"/>
              </a:ext>
            </a:extLst>
          </p:cNvPr>
          <p:cNvSpPr/>
          <p:nvPr/>
        </p:nvSpPr>
        <p:spPr>
          <a:xfrm>
            <a:off x="5510557" y="5778583"/>
            <a:ext cx="746253" cy="317241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9" name="Arrow: Right 118">
            <a:extLst>
              <a:ext uri="{FF2B5EF4-FFF2-40B4-BE49-F238E27FC236}">
                <a16:creationId xmlns:a16="http://schemas.microsoft.com/office/drawing/2014/main" id="{30636165-5047-FD2C-5841-37C09269FEDB}"/>
              </a:ext>
            </a:extLst>
          </p:cNvPr>
          <p:cNvSpPr/>
          <p:nvPr/>
        </p:nvSpPr>
        <p:spPr>
          <a:xfrm>
            <a:off x="3550828" y="5778583"/>
            <a:ext cx="746253" cy="317241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9" name="Graphic 68" descr="Target Audience">
            <a:extLst>
              <a:ext uri="{FF2B5EF4-FFF2-40B4-BE49-F238E27FC236}">
                <a16:creationId xmlns:a16="http://schemas.microsoft.com/office/drawing/2014/main" id="{22DA4FAD-3B23-79AB-E0D3-3511C73E62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79418" y="5480002"/>
            <a:ext cx="914400" cy="914400"/>
          </a:xfrm>
          <a:prstGeom prst="rect">
            <a:avLst/>
          </a:prstGeom>
        </p:spPr>
      </p:pic>
      <p:pic>
        <p:nvPicPr>
          <p:cNvPr id="74" name="Graphic 73" descr="Chat bubble">
            <a:extLst>
              <a:ext uri="{FF2B5EF4-FFF2-40B4-BE49-F238E27FC236}">
                <a16:creationId xmlns:a16="http://schemas.microsoft.com/office/drawing/2014/main" id="{AC783A4A-4E97-3CDF-0883-6ED84E2915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20517" y="5480002"/>
            <a:ext cx="914400" cy="914400"/>
          </a:xfrm>
          <a:prstGeom prst="rect">
            <a:avLst/>
          </a:prstGeom>
        </p:spPr>
      </p:pic>
      <p:sp>
        <p:nvSpPr>
          <p:cNvPr id="120" name="Arrow: Right 119">
            <a:extLst>
              <a:ext uri="{FF2B5EF4-FFF2-40B4-BE49-F238E27FC236}">
                <a16:creationId xmlns:a16="http://schemas.microsoft.com/office/drawing/2014/main" id="{A3CB6F65-BD0B-F0AC-1D04-0A30B624DC67}"/>
              </a:ext>
            </a:extLst>
          </p:cNvPr>
          <p:cNvSpPr/>
          <p:nvPr/>
        </p:nvSpPr>
        <p:spPr>
          <a:xfrm>
            <a:off x="7629836" y="5778581"/>
            <a:ext cx="746253" cy="317241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62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E68D02-FFE6-85CF-C4A5-E77F4D1EB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54" y="2901047"/>
            <a:ext cx="4276126" cy="36443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4851BE-6D2F-A4EA-23CA-E97740B38C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565" y="3615200"/>
            <a:ext cx="7161832" cy="25427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FFA852-ABDB-BF63-5EE4-E96E1C925DF1}"/>
              </a:ext>
            </a:extLst>
          </p:cNvPr>
          <p:cNvSpPr txBox="1"/>
          <p:nvPr/>
        </p:nvSpPr>
        <p:spPr>
          <a:xfrm>
            <a:off x="392854" y="763473"/>
            <a:ext cx="3899227" cy="146423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  <a:latin typeface="Sagona ExtraLight (Headings)"/>
              </a:rPr>
              <a:t>Results/</a:t>
            </a:r>
          </a:p>
          <a:p>
            <a:pPr algn="ctr"/>
            <a:r>
              <a:rPr lang="en-IN" sz="4000" b="1" dirty="0">
                <a:solidFill>
                  <a:schemeClr val="bg1"/>
                </a:solidFill>
                <a:latin typeface="Sagona ExtraLight (Headings)"/>
              </a:rPr>
              <a:t>Outcomes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2A9EF9-9799-7AD4-1526-20BB1578D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828" y="241186"/>
            <a:ext cx="6339927" cy="309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52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DD8349-7A23-B7C3-0E43-D84929545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IN" sz="4800" dirty="0">
                <a:solidFill>
                  <a:srgbClr val="FFFFFF"/>
                </a:solidFill>
                <a:latin typeface="Sagona ExtraLight (Headings)"/>
              </a:rPr>
              <a:t>Key 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471E5E-C899-8DC6-0BD3-2A84501000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011224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9445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C8C3900-B8A1-4965-88E6-CBCBFE067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5945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A1E88-29B6-DEA2-0661-ADAE81EC8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69" y="624568"/>
            <a:ext cx="3742087" cy="5412920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Sagona ExtraLight (Headings)"/>
              </a:rPr>
              <a:t>Future Scope &amp; Area of Improvement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D88953-58B8-3DFE-125F-19FA2DD7F5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3855949"/>
              </p:ext>
            </p:extLst>
          </p:nvPr>
        </p:nvGraphicFramePr>
        <p:xfrm>
          <a:off x="5028157" y="623888"/>
          <a:ext cx="6848789" cy="5861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1374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5456</TotalTime>
  <Words>245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Comic Sans MS</vt:lpstr>
      <vt:lpstr>Poppins ExtraBold</vt:lpstr>
      <vt:lpstr>Sagona ExtraLight (Headings)</vt:lpstr>
      <vt:lpstr>Times New Roman</vt:lpstr>
      <vt:lpstr>Office Theme</vt:lpstr>
      <vt:lpstr>PowerPoint Presentation</vt:lpstr>
      <vt:lpstr>Introduction</vt:lpstr>
      <vt:lpstr>Flow Diagram</vt:lpstr>
      <vt:lpstr>PowerPoint Presentation</vt:lpstr>
      <vt:lpstr>Key Features</vt:lpstr>
      <vt:lpstr>Future Scope &amp; Area of Improvement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Beasts</dc:title>
  <dc:creator>Samyak  Bhagat</dc:creator>
  <cp:lastModifiedBy>VISHAL KUMAR</cp:lastModifiedBy>
  <cp:revision>15</cp:revision>
  <dcterms:created xsi:type="dcterms:W3CDTF">2022-05-31T03:50:08Z</dcterms:created>
  <dcterms:modified xsi:type="dcterms:W3CDTF">2023-03-20T05:20:28Z</dcterms:modified>
</cp:coreProperties>
</file>