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7"/>
  </p:notesMasterIdLst>
  <p:handoutMasterIdLst>
    <p:handoutMasterId r:id="rId18"/>
  </p:handoutMasterIdLst>
  <p:sldIdLst>
    <p:sldId id="333" r:id="rId4"/>
    <p:sldId id="262" r:id="rId5"/>
    <p:sldId id="287" r:id="rId6"/>
    <p:sldId id="331" r:id="rId7"/>
    <p:sldId id="266" r:id="rId8"/>
    <p:sldId id="284" r:id="rId9"/>
    <p:sldId id="310" r:id="rId10"/>
    <p:sldId id="281" r:id="rId11"/>
    <p:sldId id="332" r:id="rId12"/>
    <p:sldId id="329" r:id="rId13"/>
    <p:sldId id="334" r:id="rId14"/>
    <p:sldId id="31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9CC"/>
    <a:srgbClr val="3EEAE2"/>
    <a:srgbClr val="5DE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6196" autoAdjust="0"/>
  </p:normalViewPr>
  <p:slideViewPr>
    <p:cSldViewPr snapToGrid="0">
      <p:cViewPr varScale="1">
        <p:scale>
          <a:sx n="68" d="100"/>
          <a:sy n="68" d="100"/>
        </p:scale>
        <p:origin x="648" y="60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53E-2"/>
          <c:y val="0"/>
          <c:w val="0.90152633558416406"/>
          <c:h val="0.9978366707337494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696-4F92-8C39-4E0B2486EEB4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696-4F92-8C39-4E0B2486EEB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96-4F92-8C39-4E0B2486E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0.18159</cdr:x>
      <cdr:y>0.33364</cdr:y>
    </cdr:from>
    <cdr:to>
      <cdr:x>0.77423</cdr:x>
      <cdr:y>0.98959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80184" y="46509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IN" sz="2400" b="1" dirty="0"/>
            <a:t>&gt;82%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5A0A4-518F-48D4-84F1-3DC45E255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BD4FD-FB6F-481F-B069-F42B98D8B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5742-7AAE-47DE-B133-CD0BB1D90670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53BBD-785B-4BC4-AC52-D1D1BA4FA5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4043-0CA1-4854-9D91-B4E994F73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F20B6-6FF5-45E0-A3EA-F826548D3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FEC3-B050-45E0-A459-0A4277F7B1C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EE3B-20DA-4DBD-9D99-4E96D3BF51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0E14F5-2334-4D60-AFA5-9F11AB56AF64}"/>
              </a:ext>
            </a:extLst>
          </p:cNvPr>
          <p:cNvGrpSpPr/>
          <p:nvPr userDrawn="1"/>
        </p:nvGrpSpPr>
        <p:grpSpPr>
          <a:xfrm>
            <a:off x="-21266" y="0"/>
            <a:ext cx="12213265" cy="6858000"/>
            <a:chOff x="-21265" y="0"/>
            <a:chExt cx="238482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00DCC-09D3-45B7-8A47-A4E27E2D5041}"/>
                </a:ext>
              </a:extLst>
            </p:cNvPr>
            <p:cNvSpPr/>
            <p:nvPr/>
          </p:nvSpPr>
          <p:spPr>
            <a:xfrm>
              <a:off x="-21265" y="0"/>
              <a:ext cx="40172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BFEFE-2C49-4B0A-BE50-6F18F8FEE6B6}"/>
                </a:ext>
              </a:extLst>
            </p:cNvPr>
            <p:cNvSpPr/>
            <p:nvPr/>
          </p:nvSpPr>
          <p:spPr>
            <a:xfrm>
              <a:off x="376964" y="0"/>
              <a:ext cx="39756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B80587-358B-4058-9949-A1BA7FD5B90F}"/>
                </a:ext>
              </a:extLst>
            </p:cNvPr>
            <p:cNvSpPr/>
            <p:nvPr/>
          </p:nvSpPr>
          <p:spPr>
            <a:xfrm>
              <a:off x="774347" y="0"/>
              <a:ext cx="3975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8014BC-AEE7-48F5-9330-8BD21B7FBE20}"/>
                </a:ext>
              </a:extLst>
            </p:cNvPr>
            <p:cNvSpPr/>
            <p:nvPr/>
          </p:nvSpPr>
          <p:spPr>
            <a:xfrm>
              <a:off x="1171267" y="0"/>
              <a:ext cx="397568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32F65-D250-4A01-A831-1BA6C410A7C4}"/>
                </a:ext>
              </a:extLst>
            </p:cNvPr>
            <p:cNvSpPr/>
            <p:nvPr/>
          </p:nvSpPr>
          <p:spPr>
            <a:xfrm>
              <a:off x="1568422" y="0"/>
              <a:ext cx="397568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0CF55A-0474-4740-BB4C-57A935CBC010}"/>
                </a:ext>
              </a:extLst>
            </p:cNvPr>
            <p:cNvSpPr/>
            <p:nvPr/>
          </p:nvSpPr>
          <p:spPr>
            <a:xfrm>
              <a:off x="1965989" y="0"/>
              <a:ext cx="397568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8C512-D044-417F-88C3-87EA35A37A75}"/>
              </a:ext>
            </a:extLst>
          </p:cNvPr>
          <p:cNvGrpSpPr/>
          <p:nvPr userDrawn="1"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B32F71F-C37B-40DB-AC1C-FAE4A97E435F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2B89D-B1FF-4A2B-9A0B-7523468280B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6C641A-8172-4B9C-81FC-825F522B8293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A96E59-0D3F-4A9F-8539-41D89B47EBC7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579CB6-2852-4EB9-AACE-21B5F38AFFDE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DF976F-1C48-4F1C-9A1C-DB5336449A41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76291" y="1261455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C574AA1B-BBA5-4FCC-9508-18A72947EC62}"/>
              </a:ext>
            </a:extLst>
          </p:cNvPr>
          <p:cNvSpPr/>
          <p:nvPr userDrawn="1"/>
        </p:nvSpPr>
        <p:spPr>
          <a:xfrm>
            <a:off x="5972907" y="558312"/>
            <a:ext cx="5741377" cy="5741377"/>
          </a:xfrm>
          <a:prstGeom prst="blockArc">
            <a:avLst>
              <a:gd name="adj1" fmla="val 12381833"/>
              <a:gd name="adj2" fmla="val 9279677"/>
              <a:gd name="adj3" fmla="val 9208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915949" y="0"/>
            <a:ext cx="433460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2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74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5EE6D-C3ED-45F9-A665-6FD680D4957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606908" y="1091076"/>
            <a:ext cx="6585092" cy="5766924"/>
          </a:xfrm>
          <a:custGeom>
            <a:avLst/>
            <a:gdLst>
              <a:gd name="connsiteX0" fmla="*/ 4201780 w 6585092"/>
              <a:gd name="connsiteY0" fmla="*/ 0 h 5766924"/>
              <a:gd name="connsiteX1" fmla="*/ 6551035 w 6585092"/>
              <a:gd name="connsiteY1" fmla="*/ 717678 h 5766924"/>
              <a:gd name="connsiteX2" fmla="*/ 6585092 w 6585092"/>
              <a:gd name="connsiteY2" fmla="*/ 741899 h 5766924"/>
              <a:gd name="connsiteX3" fmla="*/ 6585092 w 6585092"/>
              <a:gd name="connsiteY3" fmla="*/ 5766924 h 5766924"/>
              <a:gd name="connsiteX4" fmla="*/ 304204 w 6585092"/>
              <a:gd name="connsiteY4" fmla="*/ 5766924 h 5766924"/>
              <a:gd name="connsiteX5" fmla="*/ 188904 w 6585092"/>
              <a:gd name="connsiteY5" fmla="*/ 5451867 h 5766924"/>
              <a:gd name="connsiteX6" fmla="*/ 0 w 6585092"/>
              <a:gd name="connsiteY6" fmla="*/ 4202247 h 5766924"/>
              <a:gd name="connsiteX7" fmla="*/ 4201780 w 6585092"/>
              <a:gd name="connsiteY7" fmla="*/ 0 h 576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5092" h="5766924">
                <a:moveTo>
                  <a:pt x="4201780" y="0"/>
                </a:moveTo>
                <a:cubicBezTo>
                  <a:pt x="5071997" y="0"/>
                  <a:pt x="5880427" y="264574"/>
                  <a:pt x="6551035" y="717678"/>
                </a:cubicBezTo>
                <a:lnTo>
                  <a:pt x="6585092" y="741899"/>
                </a:lnTo>
                <a:lnTo>
                  <a:pt x="6585092" y="5766924"/>
                </a:lnTo>
                <a:lnTo>
                  <a:pt x="304204" y="5766924"/>
                </a:lnTo>
                <a:lnTo>
                  <a:pt x="188904" y="5451867"/>
                </a:lnTo>
                <a:cubicBezTo>
                  <a:pt x="66136" y="5057113"/>
                  <a:pt x="0" y="4637404"/>
                  <a:pt x="0" y="4202247"/>
                </a:cubicBezTo>
                <a:cubicBezTo>
                  <a:pt x="0" y="1881410"/>
                  <a:pt x="1881201" y="0"/>
                  <a:pt x="42017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0">
            <a:extLst>
              <a:ext uri="{FF2B5EF4-FFF2-40B4-BE49-F238E27FC236}">
                <a16:creationId xmlns:a16="http://schemas.microsoft.com/office/drawing/2014/main" id="{BF03EB36-F8DB-4213-8EE1-9A5D29D92A5D}"/>
              </a:ext>
            </a:extLst>
          </p:cNvPr>
          <p:cNvSpPr/>
          <p:nvPr userDrawn="1"/>
        </p:nvSpPr>
        <p:spPr>
          <a:xfrm>
            <a:off x="7657923" y="96654"/>
            <a:ext cx="4534077" cy="6761346"/>
          </a:xfrm>
          <a:custGeom>
            <a:avLst/>
            <a:gdLst>
              <a:gd name="connsiteX0" fmla="*/ 1723219 w 4534077"/>
              <a:gd name="connsiteY0" fmla="*/ 0 h 6761346"/>
              <a:gd name="connsiteX1" fmla="*/ 4534077 w 4534077"/>
              <a:gd name="connsiteY1" fmla="*/ 0 h 6761346"/>
              <a:gd name="connsiteX2" fmla="*/ 4534077 w 4534077"/>
              <a:gd name="connsiteY2" fmla="*/ 1295823 h 6761346"/>
              <a:gd name="connsiteX3" fmla="*/ 4480264 w 4534077"/>
              <a:gd name="connsiteY3" fmla="*/ 1298541 h 6761346"/>
              <a:gd name="connsiteX4" fmla="*/ 2360823 w 4534077"/>
              <a:gd name="connsiteY4" fmla="*/ 3647174 h 6761346"/>
              <a:gd name="connsiteX5" fmla="*/ 4480264 w 4534077"/>
              <a:gd name="connsiteY5" fmla="*/ 5995808 h 6761346"/>
              <a:gd name="connsiteX6" fmla="*/ 4534077 w 4534077"/>
              <a:gd name="connsiteY6" fmla="*/ 5998525 h 6761346"/>
              <a:gd name="connsiteX7" fmla="*/ 4534077 w 4534077"/>
              <a:gd name="connsiteY7" fmla="*/ 6761346 h 6761346"/>
              <a:gd name="connsiteX8" fmla="*/ 1173253 w 4534077"/>
              <a:gd name="connsiteY8" fmla="*/ 6761346 h 6761346"/>
              <a:gd name="connsiteX9" fmla="*/ 1046818 w 4534077"/>
              <a:gd name="connsiteY9" fmla="*/ 6612154 h 6761346"/>
              <a:gd name="connsiteX10" fmla="*/ 0 w 4534077"/>
              <a:gd name="connsiteY10" fmla="*/ 3647174 h 6761346"/>
              <a:gd name="connsiteX11" fmla="*/ 1718241 w 4534077"/>
              <a:gd name="connsiteY11" fmla="*/ 3723 h 676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4077" h="6761346">
                <a:moveTo>
                  <a:pt x="1723219" y="0"/>
                </a:moveTo>
                <a:lnTo>
                  <a:pt x="4534077" y="0"/>
                </a:lnTo>
                <a:lnTo>
                  <a:pt x="4534077" y="1295823"/>
                </a:lnTo>
                <a:lnTo>
                  <a:pt x="4480264" y="1298541"/>
                </a:lnTo>
                <a:cubicBezTo>
                  <a:pt x="3289805" y="1419438"/>
                  <a:pt x="2360823" y="2424819"/>
                  <a:pt x="2360823" y="3647174"/>
                </a:cubicBezTo>
                <a:cubicBezTo>
                  <a:pt x="2360823" y="4869531"/>
                  <a:pt x="3289805" y="5874910"/>
                  <a:pt x="4480264" y="5995808"/>
                </a:cubicBezTo>
                <a:lnTo>
                  <a:pt x="4534077" y="5998525"/>
                </a:lnTo>
                <a:lnTo>
                  <a:pt x="4534077" y="6761346"/>
                </a:lnTo>
                <a:lnTo>
                  <a:pt x="1173253" y="6761346"/>
                </a:lnTo>
                <a:lnTo>
                  <a:pt x="1046818" y="6612154"/>
                </a:lnTo>
                <a:cubicBezTo>
                  <a:pt x="392079" y="5801680"/>
                  <a:pt x="0" y="4770215"/>
                  <a:pt x="0" y="3647174"/>
                </a:cubicBezTo>
                <a:cubicBezTo>
                  <a:pt x="0" y="2180347"/>
                  <a:pt x="668868" y="869743"/>
                  <a:pt x="1718241" y="37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">
            <a:extLst>
              <a:ext uri="{FF2B5EF4-FFF2-40B4-BE49-F238E27FC236}">
                <a16:creationId xmlns:a16="http://schemas.microsoft.com/office/drawing/2014/main" id="{19EE2DE6-3399-4B06-A339-C450004E0318}"/>
              </a:ext>
            </a:extLst>
          </p:cNvPr>
          <p:cNvSpPr/>
          <p:nvPr userDrawn="1"/>
        </p:nvSpPr>
        <p:spPr>
          <a:xfrm>
            <a:off x="0" y="1584376"/>
            <a:ext cx="2070840" cy="4141680"/>
          </a:xfrm>
          <a:custGeom>
            <a:avLst/>
            <a:gdLst>
              <a:gd name="connsiteX0" fmla="*/ 0 w 2070840"/>
              <a:gd name="connsiteY0" fmla="*/ 0 h 4141680"/>
              <a:gd name="connsiteX1" fmla="*/ 2070840 w 2070840"/>
              <a:gd name="connsiteY1" fmla="*/ 2070840 h 4141680"/>
              <a:gd name="connsiteX2" fmla="*/ 0 w 2070840"/>
              <a:gd name="connsiteY2" fmla="*/ 4141680 h 41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0" h="4141680">
                <a:moveTo>
                  <a:pt x="0" y="0"/>
                </a:moveTo>
                <a:cubicBezTo>
                  <a:pt x="1143693" y="0"/>
                  <a:pt x="2070840" y="927147"/>
                  <a:pt x="2070840" y="2070840"/>
                </a:cubicBezTo>
                <a:cubicBezTo>
                  <a:pt x="2070840" y="3214533"/>
                  <a:pt x="1143693" y="4141680"/>
                  <a:pt x="0" y="41416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68880C8A-F236-42FC-BA91-6613B49080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2806" y="0"/>
            <a:ext cx="4439195" cy="6858000"/>
          </a:xfrm>
          <a:custGeom>
            <a:avLst/>
            <a:gdLst>
              <a:gd name="connsiteX0" fmla="*/ 1620135 w 4439195"/>
              <a:gd name="connsiteY0" fmla="*/ 0 h 6858000"/>
              <a:gd name="connsiteX1" fmla="*/ 4439195 w 4439195"/>
              <a:gd name="connsiteY1" fmla="*/ 0 h 6858000"/>
              <a:gd name="connsiteX2" fmla="*/ 4439195 w 4439195"/>
              <a:gd name="connsiteY2" fmla="*/ 1209402 h 6858000"/>
              <a:gd name="connsiteX3" fmla="*/ 2219598 w 4439195"/>
              <a:gd name="connsiteY3" fmla="*/ 3428999 h 6858000"/>
              <a:gd name="connsiteX4" fmla="*/ 4439195 w 4439195"/>
              <a:gd name="connsiteY4" fmla="*/ 5648596 h 6858000"/>
              <a:gd name="connsiteX5" fmla="*/ 4439195 w 4439195"/>
              <a:gd name="connsiteY5" fmla="*/ 6858000 h 6858000"/>
              <a:gd name="connsiteX6" fmla="*/ 1620138 w 4439195"/>
              <a:gd name="connsiteY6" fmla="*/ 6858000 h 6858000"/>
              <a:gd name="connsiteX7" fmla="*/ 1615455 w 4439195"/>
              <a:gd name="connsiteY7" fmla="*/ 6854498 h 6858000"/>
              <a:gd name="connsiteX8" fmla="*/ 0 w 4439195"/>
              <a:gd name="connsiteY8" fmla="*/ 3428999 h 6858000"/>
              <a:gd name="connsiteX9" fmla="*/ 1615455 w 4439195"/>
              <a:gd name="connsiteY9" fmla="*/ 3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9195" h="6858000">
                <a:moveTo>
                  <a:pt x="1620135" y="0"/>
                </a:moveTo>
                <a:lnTo>
                  <a:pt x="4439195" y="0"/>
                </a:lnTo>
                <a:lnTo>
                  <a:pt x="4439195" y="1209402"/>
                </a:lnTo>
                <a:cubicBezTo>
                  <a:pt x="3213345" y="1209402"/>
                  <a:pt x="2219598" y="2203149"/>
                  <a:pt x="2219598" y="3428999"/>
                </a:cubicBezTo>
                <a:cubicBezTo>
                  <a:pt x="2219598" y="4654849"/>
                  <a:pt x="3213345" y="5648596"/>
                  <a:pt x="4439195" y="5648596"/>
                </a:cubicBezTo>
                <a:lnTo>
                  <a:pt x="4439195" y="6858000"/>
                </a:lnTo>
                <a:lnTo>
                  <a:pt x="1620138" y="6858000"/>
                </a:lnTo>
                <a:lnTo>
                  <a:pt x="1615455" y="6854498"/>
                </a:lnTo>
                <a:cubicBezTo>
                  <a:pt x="628856" y="6040284"/>
                  <a:pt x="0" y="4808080"/>
                  <a:pt x="0" y="3428999"/>
                </a:cubicBezTo>
                <a:cubicBezTo>
                  <a:pt x="0" y="2049918"/>
                  <a:pt x="628856" y="817714"/>
                  <a:pt x="1615455" y="35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FF9DD3D-5695-43A7-816D-0EDB135232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14808"/>
            <a:ext cx="2014192" cy="4028384"/>
          </a:xfrm>
          <a:custGeom>
            <a:avLst/>
            <a:gdLst>
              <a:gd name="connsiteX0" fmla="*/ 0 w 2014192"/>
              <a:gd name="connsiteY0" fmla="*/ 0 h 4028384"/>
              <a:gd name="connsiteX1" fmla="*/ 2014192 w 2014192"/>
              <a:gd name="connsiteY1" fmla="*/ 2014192 h 4028384"/>
              <a:gd name="connsiteX2" fmla="*/ 0 w 2014192"/>
              <a:gd name="connsiteY2" fmla="*/ 4028384 h 4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192" h="4028384">
                <a:moveTo>
                  <a:pt x="0" y="0"/>
                </a:moveTo>
                <a:cubicBezTo>
                  <a:pt x="1112408" y="0"/>
                  <a:pt x="2014192" y="901784"/>
                  <a:pt x="2014192" y="2014192"/>
                </a:cubicBezTo>
                <a:cubicBezTo>
                  <a:pt x="2014192" y="3126600"/>
                  <a:pt x="1112408" y="4028384"/>
                  <a:pt x="0" y="40283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139D37-AEA2-4790-915D-16B5E32B1A1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9394" y="190071"/>
            <a:ext cx="11113212" cy="4304871"/>
          </a:xfrm>
          <a:custGeom>
            <a:avLst/>
            <a:gdLst>
              <a:gd name="connsiteX0" fmla="*/ 9955665 w 11113212"/>
              <a:gd name="connsiteY0" fmla="*/ 462337 h 4304871"/>
              <a:gd name="connsiteX1" fmla="*/ 10087637 w 11113212"/>
              <a:gd name="connsiteY1" fmla="*/ 488981 h 4304871"/>
              <a:gd name="connsiteX2" fmla="*/ 10131010 w 11113212"/>
              <a:gd name="connsiteY2" fmla="*/ 512523 h 4304871"/>
              <a:gd name="connsiteX3" fmla="*/ 10131010 w 11113212"/>
              <a:gd name="connsiteY3" fmla="*/ 2083238 h 4304871"/>
              <a:gd name="connsiteX4" fmla="*/ 10279949 w 11113212"/>
              <a:gd name="connsiteY4" fmla="*/ 2307934 h 4304871"/>
              <a:gd name="connsiteX5" fmla="*/ 10294712 w 11113212"/>
              <a:gd name="connsiteY5" fmla="*/ 2312517 h 4304871"/>
              <a:gd name="connsiteX6" fmla="*/ 10294712 w 11113212"/>
              <a:gd name="connsiteY6" fmla="*/ 3965824 h 4304871"/>
              <a:gd name="connsiteX7" fmla="*/ 9955665 w 11113212"/>
              <a:gd name="connsiteY7" fmla="*/ 4304871 h 4304871"/>
              <a:gd name="connsiteX8" fmla="*/ 9616618 w 11113212"/>
              <a:gd name="connsiteY8" fmla="*/ 3965824 h 4304871"/>
              <a:gd name="connsiteX9" fmla="*/ 9616618 w 11113212"/>
              <a:gd name="connsiteY9" fmla="*/ 2323644 h 4304871"/>
              <a:gd name="connsiteX10" fmla="*/ 9631498 w 11113212"/>
              <a:gd name="connsiteY10" fmla="*/ 2322144 h 4304871"/>
              <a:gd name="connsiteX11" fmla="*/ 9826212 w 11113212"/>
              <a:gd name="connsiteY11" fmla="*/ 2083238 h 4304871"/>
              <a:gd name="connsiteX12" fmla="*/ 9826212 w 11113212"/>
              <a:gd name="connsiteY12" fmla="*/ 488199 h 4304871"/>
              <a:gd name="connsiteX13" fmla="*/ 9887335 w 11113212"/>
              <a:gd name="connsiteY13" fmla="*/ 469225 h 4304871"/>
              <a:gd name="connsiteX14" fmla="*/ 9955665 w 11113212"/>
              <a:gd name="connsiteY14" fmla="*/ 462337 h 4304871"/>
              <a:gd name="connsiteX15" fmla="*/ 3544585 w 11113212"/>
              <a:gd name="connsiteY15" fmla="*/ 462337 h 4304871"/>
              <a:gd name="connsiteX16" fmla="*/ 3676558 w 11113212"/>
              <a:gd name="connsiteY16" fmla="*/ 488981 h 4304871"/>
              <a:gd name="connsiteX17" fmla="*/ 3710992 w 11113212"/>
              <a:gd name="connsiteY17" fmla="*/ 507672 h 4304871"/>
              <a:gd name="connsiteX18" fmla="*/ 3710992 w 11113212"/>
              <a:gd name="connsiteY18" fmla="*/ 2083238 h 4304871"/>
              <a:gd name="connsiteX19" fmla="*/ 3859931 w 11113212"/>
              <a:gd name="connsiteY19" fmla="*/ 2307934 h 4304871"/>
              <a:gd name="connsiteX20" fmla="*/ 3883633 w 11113212"/>
              <a:gd name="connsiteY20" fmla="*/ 2315292 h 4304871"/>
              <a:gd name="connsiteX21" fmla="*/ 3883633 w 11113212"/>
              <a:gd name="connsiteY21" fmla="*/ 3965824 h 4304871"/>
              <a:gd name="connsiteX22" fmla="*/ 3544585 w 11113212"/>
              <a:gd name="connsiteY22" fmla="*/ 4304871 h 4304871"/>
              <a:gd name="connsiteX23" fmla="*/ 3205539 w 11113212"/>
              <a:gd name="connsiteY23" fmla="*/ 3965824 h 4304871"/>
              <a:gd name="connsiteX24" fmla="*/ 3205539 w 11113212"/>
              <a:gd name="connsiteY24" fmla="*/ 2319548 h 4304871"/>
              <a:gd name="connsiteX25" fmla="*/ 3242953 w 11113212"/>
              <a:gd name="connsiteY25" fmla="*/ 2307934 h 4304871"/>
              <a:gd name="connsiteX26" fmla="*/ 3391891 w 11113212"/>
              <a:gd name="connsiteY26" fmla="*/ 2083238 h 4304871"/>
              <a:gd name="connsiteX27" fmla="*/ 3391891 w 11113212"/>
              <a:gd name="connsiteY27" fmla="*/ 500229 h 4304871"/>
              <a:gd name="connsiteX28" fmla="*/ 3412613 w 11113212"/>
              <a:gd name="connsiteY28" fmla="*/ 488981 h 4304871"/>
              <a:gd name="connsiteX29" fmla="*/ 3544585 w 11113212"/>
              <a:gd name="connsiteY29" fmla="*/ 462337 h 4304871"/>
              <a:gd name="connsiteX30" fmla="*/ 1941817 w 11113212"/>
              <a:gd name="connsiteY30" fmla="*/ 462337 h 4304871"/>
              <a:gd name="connsiteX31" fmla="*/ 2280864 w 11113212"/>
              <a:gd name="connsiteY31" fmla="*/ 801384 h 4304871"/>
              <a:gd name="connsiteX32" fmla="*/ 2280864 w 11113212"/>
              <a:gd name="connsiteY32" fmla="*/ 3965824 h 4304871"/>
              <a:gd name="connsiteX33" fmla="*/ 1941817 w 11113212"/>
              <a:gd name="connsiteY33" fmla="*/ 4304871 h 4304871"/>
              <a:gd name="connsiteX34" fmla="*/ 1602770 w 11113212"/>
              <a:gd name="connsiteY34" fmla="*/ 3965824 h 4304871"/>
              <a:gd name="connsiteX35" fmla="*/ 1602770 w 11113212"/>
              <a:gd name="connsiteY35" fmla="*/ 2320080 h 4304871"/>
              <a:gd name="connsiteX36" fmla="*/ 1641898 w 11113212"/>
              <a:gd name="connsiteY36" fmla="*/ 2307934 h 4304871"/>
              <a:gd name="connsiteX37" fmla="*/ 1790837 w 11113212"/>
              <a:gd name="connsiteY37" fmla="*/ 2083238 h 4304871"/>
              <a:gd name="connsiteX38" fmla="*/ 1790837 w 11113212"/>
              <a:gd name="connsiteY38" fmla="*/ 499298 h 4304871"/>
              <a:gd name="connsiteX39" fmla="*/ 1809845 w 11113212"/>
              <a:gd name="connsiteY39" fmla="*/ 488981 h 4304871"/>
              <a:gd name="connsiteX40" fmla="*/ 1941817 w 11113212"/>
              <a:gd name="connsiteY40" fmla="*/ 462337 h 4304871"/>
              <a:gd name="connsiteX41" fmla="*/ 339047 w 11113212"/>
              <a:gd name="connsiteY41" fmla="*/ 462337 h 4304871"/>
              <a:gd name="connsiteX42" fmla="*/ 471019 w 11113212"/>
              <a:gd name="connsiteY42" fmla="*/ 488981 h 4304871"/>
              <a:gd name="connsiteX43" fmla="*/ 503443 w 11113212"/>
              <a:gd name="connsiteY43" fmla="*/ 506580 h 4304871"/>
              <a:gd name="connsiteX44" fmla="*/ 503443 w 11113212"/>
              <a:gd name="connsiteY44" fmla="*/ 2083238 h 4304871"/>
              <a:gd name="connsiteX45" fmla="*/ 652382 w 11113212"/>
              <a:gd name="connsiteY45" fmla="*/ 2307934 h 4304871"/>
              <a:gd name="connsiteX46" fmla="*/ 678093 w 11113212"/>
              <a:gd name="connsiteY46" fmla="*/ 2315916 h 4304871"/>
              <a:gd name="connsiteX47" fmla="*/ 678093 w 11113212"/>
              <a:gd name="connsiteY47" fmla="*/ 3965824 h 4304871"/>
              <a:gd name="connsiteX48" fmla="*/ 339047 w 11113212"/>
              <a:gd name="connsiteY48" fmla="*/ 4304871 h 4304871"/>
              <a:gd name="connsiteX49" fmla="*/ 0 w 11113212"/>
              <a:gd name="connsiteY49" fmla="*/ 3965824 h 4304871"/>
              <a:gd name="connsiteX50" fmla="*/ 0 w 11113212"/>
              <a:gd name="connsiteY50" fmla="*/ 801384 h 4304871"/>
              <a:gd name="connsiteX51" fmla="*/ 339047 w 11113212"/>
              <a:gd name="connsiteY51" fmla="*/ 462337 h 4304871"/>
              <a:gd name="connsiteX52" fmla="*/ 8352895 w 11113212"/>
              <a:gd name="connsiteY52" fmla="*/ 462336 h 4304871"/>
              <a:gd name="connsiteX53" fmla="*/ 8484867 w 11113212"/>
              <a:gd name="connsiteY53" fmla="*/ 488980 h 4304871"/>
              <a:gd name="connsiteX54" fmla="*/ 8507997 w 11113212"/>
              <a:gd name="connsiteY54" fmla="*/ 501535 h 4304871"/>
              <a:gd name="connsiteX55" fmla="*/ 8507997 w 11113212"/>
              <a:gd name="connsiteY55" fmla="*/ 2083238 h 4304871"/>
              <a:gd name="connsiteX56" fmla="*/ 8656936 w 11113212"/>
              <a:gd name="connsiteY56" fmla="*/ 2307934 h 4304871"/>
              <a:gd name="connsiteX57" fmla="*/ 8691942 w 11113212"/>
              <a:gd name="connsiteY57" fmla="*/ 2318801 h 4304871"/>
              <a:gd name="connsiteX58" fmla="*/ 8691942 w 11113212"/>
              <a:gd name="connsiteY58" fmla="*/ 3965824 h 4304871"/>
              <a:gd name="connsiteX59" fmla="*/ 8352895 w 11113212"/>
              <a:gd name="connsiteY59" fmla="*/ 4304871 h 4304871"/>
              <a:gd name="connsiteX60" fmla="*/ 8013848 w 11113212"/>
              <a:gd name="connsiteY60" fmla="*/ 3965824 h 4304871"/>
              <a:gd name="connsiteX61" fmla="*/ 8013848 w 11113212"/>
              <a:gd name="connsiteY61" fmla="*/ 801383 h 4304871"/>
              <a:gd name="connsiteX62" fmla="*/ 8352895 w 11113212"/>
              <a:gd name="connsiteY62" fmla="*/ 462336 h 4304871"/>
              <a:gd name="connsiteX63" fmla="*/ 6750125 w 11113212"/>
              <a:gd name="connsiteY63" fmla="*/ 462336 h 4304871"/>
              <a:gd name="connsiteX64" fmla="*/ 6939689 w 11113212"/>
              <a:gd name="connsiteY64" fmla="*/ 520240 h 4304871"/>
              <a:gd name="connsiteX65" fmla="*/ 6951615 w 11113212"/>
              <a:gd name="connsiteY65" fmla="*/ 530080 h 4304871"/>
              <a:gd name="connsiteX66" fmla="*/ 6951615 w 11113212"/>
              <a:gd name="connsiteY66" fmla="*/ 2083238 h 4304871"/>
              <a:gd name="connsiteX67" fmla="*/ 7059131 w 11113212"/>
              <a:gd name="connsiteY67" fmla="*/ 2285451 h 4304871"/>
              <a:gd name="connsiteX68" fmla="*/ 7089172 w 11113212"/>
              <a:gd name="connsiteY68" fmla="*/ 2301757 h 4304871"/>
              <a:gd name="connsiteX69" fmla="*/ 7089172 w 11113212"/>
              <a:gd name="connsiteY69" fmla="*/ 3965824 h 4304871"/>
              <a:gd name="connsiteX70" fmla="*/ 6750125 w 11113212"/>
              <a:gd name="connsiteY70" fmla="*/ 4304871 h 4304871"/>
              <a:gd name="connsiteX71" fmla="*/ 6411078 w 11113212"/>
              <a:gd name="connsiteY71" fmla="*/ 3965824 h 4304871"/>
              <a:gd name="connsiteX72" fmla="*/ 6411078 w 11113212"/>
              <a:gd name="connsiteY72" fmla="*/ 2316362 h 4304871"/>
              <a:gd name="connsiteX73" fmla="*/ 6438228 w 11113212"/>
              <a:gd name="connsiteY73" fmla="*/ 2307934 h 4304871"/>
              <a:gd name="connsiteX74" fmla="*/ 6587166 w 11113212"/>
              <a:gd name="connsiteY74" fmla="*/ 2083238 h 4304871"/>
              <a:gd name="connsiteX75" fmla="*/ 6587166 w 11113212"/>
              <a:gd name="connsiteY75" fmla="*/ 505799 h 4304871"/>
              <a:gd name="connsiteX76" fmla="*/ 6618153 w 11113212"/>
              <a:gd name="connsiteY76" fmla="*/ 488980 h 4304871"/>
              <a:gd name="connsiteX77" fmla="*/ 6750125 w 11113212"/>
              <a:gd name="connsiteY77" fmla="*/ 462336 h 4304871"/>
              <a:gd name="connsiteX78" fmla="*/ 5147355 w 11113212"/>
              <a:gd name="connsiteY78" fmla="*/ 462336 h 4304871"/>
              <a:gd name="connsiteX79" fmla="*/ 5486402 w 11113212"/>
              <a:gd name="connsiteY79" fmla="*/ 801383 h 4304871"/>
              <a:gd name="connsiteX80" fmla="*/ 5486402 w 11113212"/>
              <a:gd name="connsiteY80" fmla="*/ 3965824 h 4304871"/>
              <a:gd name="connsiteX81" fmla="*/ 5147355 w 11113212"/>
              <a:gd name="connsiteY81" fmla="*/ 4304871 h 4304871"/>
              <a:gd name="connsiteX82" fmla="*/ 4808308 w 11113212"/>
              <a:gd name="connsiteY82" fmla="*/ 3965824 h 4304871"/>
              <a:gd name="connsiteX83" fmla="*/ 4808308 w 11113212"/>
              <a:gd name="connsiteY83" fmla="*/ 2321194 h 4304871"/>
              <a:gd name="connsiteX84" fmla="*/ 4851024 w 11113212"/>
              <a:gd name="connsiteY84" fmla="*/ 2307934 h 4304871"/>
              <a:gd name="connsiteX85" fmla="*/ 4999962 w 11113212"/>
              <a:gd name="connsiteY85" fmla="*/ 2083238 h 4304871"/>
              <a:gd name="connsiteX86" fmla="*/ 4999962 w 11113212"/>
              <a:gd name="connsiteY86" fmla="*/ 497350 h 4304871"/>
              <a:gd name="connsiteX87" fmla="*/ 5015383 w 11113212"/>
              <a:gd name="connsiteY87" fmla="*/ 488980 h 4304871"/>
              <a:gd name="connsiteX88" fmla="*/ 5147355 w 11113212"/>
              <a:gd name="connsiteY88" fmla="*/ 462336 h 4304871"/>
              <a:gd name="connsiteX89" fmla="*/ 2743202 w 11113212"/>
              <a:gd name="connsiteY89" fmla="*/ 61647 h 4304871"/>
              <a:gd name="connsiteX90" fmla="*/ 2875174 w 11113212"/>
              <a:gd name="connsiteY90" fmla="*/ 88291 h 4304871"/>
              <a:gd name="connsiteX91" fmla="*/ 2904172 w 11113212"/>
              <a:gd name="connsiteY91" fmla="*/ 104031 h 4304871"/>
              <a:gd name="connsiteX92" fmla="*/ 2904172 w 11113212"/>
              <a:gd name="connsiteY92" fmla="*/ 2083238 h 4304871"/>
              <a:gd name="connsiteX93" fmla="*/ 3053111 w 11113212"/>
              <a:gd name="connsiteY93" fmla="*/ 2307934 h 4304871"/>
              <a:gd name="connsiteX94" fmla="*/ 3082249 w 11113212"/>
              <a:gd name="connsiteY94" fmla="*/ 2316980 h 4304871"/>
              <a:gd name="connsiteX95" fmla="*/ 3082249 w 11113212"/>
              <a:gd name="connsiteY95" fmla="*/ 3565134 h 4304871"/>
              <a:gd name="connsiteX96" fmla="*/ 2743202 w 11113212"/>
              <a:gd name="connsiteY96" fmla="*/ 3904181 h 4304871"/>
              <a:gd name="connsiteX97" fmla="*/ 2404155 w 11113212"/>
              <a:gd name="connsiteY97" fmla="*/ 3565134 h 4304871"/>
              <a:gd name="connsiteX98" fmla="*/ 2404155 w 11113212"/>
              <a:gd name="connsiteY98" fmla="*/ 400694 h 4304871"/>
              <a:gd name="connsiteX99" fmla="*/ 2743202 w 11113212"/>
              <a:gd name="connsiteY99" fmla="*/ 61647 h 4304871"/>
              <a:gd name="connsiteX100" fmla="*/ 1140432 w 11113212"/>
              <a:gd name="connsiteY100" fmla="*/ 61647 h 4304871"/>
              <a:gd name="connsiteX101" fmla="*/ 1272404 w 11113212"/>
              <a:gd name="connsiteY101" fmla="*/ 88291 h 4304871"/>
              <a:gd name="connsiteX102" fmla="*/ 1303116 w 11113212"/>
              <a:gd name="connsiteY102" fmla="*/ 104961 h 4304871"/>
              <a:gd name="connsiteX103" fmla="*/ 1303116 w 11113212"/>
              <a:gd name="connsiteY103" fmla="*/ 2083238 h 4304871"/>
              <a:gd name="connsiteX104" fmla="*/ 1452055 w 11113212"/>
              <a:gd name="connsiteY104" fmla="*/ 2307934 h 4304871"/>
              <a:gd name="connsiteX105" fmla="*/ 1479479 w 11113212"/>
              <a:gd name="connsiteY105" fmla="*/ 2316447 h 4304871"/>
              <a:gd name="connsiteX106" fmla="*/ 1479479 w 11113212"/>
              <a:gd name="connsiteY106" fmla="*/ 3565134 h 4304871"/>
              <a:gd name="connsiteX107" fmla="*/ 1140432 w 11113212"/>
              <a:gd name="connsiteY107" fmla="*/ 3904181 h 4304871"/>
              <a:gd name="connsiteX108" fmla="*/ 801384 w 11113212"/>
              <a:gd name="connsiteY108" fmla="*/ 3565134 h 4304871"/>
              <a:gd name="connsiteX109" fmla="*/ 801384 w 11113212"/>
              <a:gd name="connsiteY109" fmla="*/ 2320612 h 4304871"/>
              <a:gd name="connsiteX110" fmla="*/ 842225 w 11113212"/>
              <a:gd name="connsiteY110" fmla="*/ 2307934 h 4304871"/>
              <a:gd name="connsiteX111" fmla="*/ 991163 w 11113212"/>
              <a:gd name="connsiteY111" fmla="*/ 2083238 h 4304871"/>
              <a:gd name="connsiteX112" fmla="*/ 991163 w 11113212"/>
              <a:gd name="connsiteY112" fmla="*/ 97679 h 4304871"/>
              <a:gd name="connsiteX113" fmla="*/ 1008460 w 11113212"/>
              <a:gd name="connsiteY113" fmla="*/ 88291 h 4304871"/>
              <a:gd name="connsiteX114" fmla="*/ 1140432 w 11113212"/>
              <a:gd name="connsiteY114" fmla="*/ 61647 h 4304871"/>
              <a:gd name="connsiteX115" fmla="*/ 9154280 w 11113212"/>
              <a:gd name="connsiteY115" fmla="*/ 61646 h 4304871"/>
              <a:gd name="connsiteX116" fmla="*/ 9286252 w 11113212"/>
              <a:gd name="connsiteY116" fmla="*/ 88290 h 4304871"/>
              <a:gd name="connsiteX117" fmla="*/ 9338492 w 11113212"/>
              <a:gd name="connsiteY117" fmla="*/ 116645 h 4304871"/>
              <a:gd name="connsiteX118" fmla="*/ 9338492 w 11113212"/>
              <a:gd name="connsiteY118" fmla="*/ 2083238 h 4304871"/>
              <a:gd name="connsiteX119" fmla="*/ 9487431 w 11113212"/>
              <a:gd name="connsiteY119" fmla="*/ 2307934 h 4304871"/>
              <a:gd name="connsiteX120" fmla="*/ 9493327 w 11113212"/>
              <a:gd name="connsiteY120" fmla="*/ 2309765 h 4304871"/>
              <a:gd name="connsiteX121" fmla="*/ 9493327 w 11113212"/>
              <a:gd name="connsiteY121" fmla="*/ 3565134 h 4304871"/>
              <a:gd name="connsiteX122" fmla="*/ 9154280 w 11113212"/>
              <a:gd name="connsiteY122" fmla="*/ 3904181 h 4304871"/>
              <a:gd name="connsiteX123" fmla="*/ 8815233 w 11113212"/>
              <a:gd name="connsiteY123" fmla="*/ 3565134 h 4304871"/>
              <a:gd name="connsiteX124" fmla="*/ 8815233 w 11113212"/>
              <a:gd name="connsiteY124" fmla="*/ 2317727 h 4304871"/>
              <a:gd name="connsiteX125" fmla="*/ 8846778 w 11113212"/>
              <a:gd name="connsiteY125" fmla="*/ 2307934 h 4304871"/>
              <a:gd name="connsiteX126" fmla="*/ 8995717 w 11113212"/>
              <a:gd name="connsiteY126" fmla="*/ 2083238 h 4304871"/>
              <a:gd name="connsiteX127" fmla="*/ 8995717 w 11113212"/>
              <a:gd name="connsiteY127" fmla="*/ 102723 h 4304871"/>
              <a:gd name="connsiteX128" fmla="*/ 9022308 w 11113212"/>
              <a:gd name="connsiteY128" fmla="*/ 88290 h 4304871"/>
              <a:gd name="connsiteX129" fmla="*/ 9154280 w 11113212"/>
              <a:gd name="connsiteY129" fmla="*/ 61646 h 4304871"/>
              <a:gd name="connsiteX130" fmla="*/ 7551510 w 11113212"/>
              <a:gd name="connsiteY130" fmla="*/ 61646 h 4304871"/>
              <a:gd name="connsiteX131" fmla="*/ 7890557 w 11113212"/>
              <a:gd name="connsiteY131" fmla="*/ 400693 h 4304871"/>
              <a:gd name="connsiteX132" fmla="*/ 7890557 w 11113212"/>
              <a:gd name="connsiteY132" fmla="*/ 3565134 h 4304871"/>
              <a:gd name="connsiteX133" fmla="*/ 7551510 w 11113212"/>
              <a:gd name="connsiteY133" fmla="*/ 3904181 h 4304871"/>
              <a:gd name="connsiteX134" fmla="*/ 7212463 w 11113212"/>
              <a:gd name="connsiteY134" fmla="*/ 3565134 h 4304871"/>
              <a:gd name="connsiteX135" fmla="*/ 7212463 w 11113212"/>
              <a:gd name="connsiteY135" fmla="*/ 2325386 h 4304871"/>
              <a:gd name="connsiteX136" fmla="*/ 7244621 w 11113212"/>
              <a:gd name="connsiteY136" fmla="*/ 2322144 h 4304871"/>
              <a:gd name="connsiteX137" fmla="*/ 7439335 w 11113212"/>
              <a:gd name="connsiteY137" fmla="*/ 2083238 h 4304871"/>
              <a:gd name="connsiteX138" fmla="*/ 7439335 w 11113212"/>
              <a:gd name="connsiteY138" fmla="*/ 82145 h 4304871"/>
              <a:gd name="connsiteX139" fmla="*/ 7483180 w 11113212"/>
              <a:gd name="connsiteY139" fmla="*/ 68534 h 4304871"/>
              <a:gd name="connsiteX140" fmla="*/ 7551510 w 11113212"/>
              <a:gd name="connsiteY140" fmla="*/ 61646 h 4304871"/>
              <a:gd name="connsiteX141" fmla="*/ 5948740 w 11113212"/>
              <a:gd name="connsiteY141" fmla="*/ 61646 h 4304871"/>
              <a:gd name="connsiteX142" fmla="*/ 6080712 w 11113212"/>
              <a:gd name="connsiteY142" fmla="*/ 88290 h 4304871"/>
              <a:gd name="connsiteX143" fmla="*/ 6099446 w 11113212"/>
              <a:gd name="connsiteY143" fmla="*/ 98459 h 4304871"/>
              <a:gd name="connsiteX144" fmla="*/ 6099446 w 11113212"/>
              <a:gd name="connsiteY144" fmla="*/ 2083238 h 4304871"/>
              <a:gd name="connsiteX145" fmla="*/ 6248385 w 11113212"/>
              <a:gd name="connsiteY145" fmla="*/ 2307934 h 4304871"/>
              <a:gd name="connsiteX146" fmla="*/ 6287787 w 11113212"/>
              <a:gd name="connsiteY146" fmla="*/ 2320166 h 4304871"/>
              <a:gd name="connsiteX147" fmla="*/ 6287787 w 11113212"/>
              <a:gd name="connsiteY147" fmla="*/ 3565134 h 4304871"/>
              <a:gd name="connsiteX148" fmla="*/ 5948740 w 11113212"/>
              <a:gd name="connsiteY148" fmla="*/ 3904181 h 4304871"/>
              <a:gd name="connsiteX149" fmla="*/ 5609693 w 11113212"/>
              <a:gd name="connsiteY149" fmla="*/ 3565134 h 4304871"/>
              <a:gd name="connsiteX150" fmla="*/ 5609693 w 11113212"/>
              <a:gd name="connsiteY150" fmla="*/ 400693 h 4304871"/>
              <a:gd name="connsiteX151" fmla="*/ 5948740 w 11113212"/>
              <a:gd name="connsiteY151" fmla="*/ 61646 h 4304871"/>
              <a:gd name="connsiteX152" fmla="*/ 4345970 w 11113212"/>
              <a:gd name="connsiteY152" fmla="*/ 61646 h 4304871"/>
              <a:gd name="connsiteX153" fmla="*/ 4477943 w 11113212"/>
              <a:gd name="connsiteY153" fmla="*/ 88290 h 4304871"/>
              <a:gd name="connsiteX154" fmla="*/ 4512242 w 11113212"/>
              <a:gd name="connsiteY154" fmla="*/ 106908 h 4304871"/>
              <a:gd name="connsiteX155" fmla="*/ 4512242 w 11113212"/>
              <a:gd name="connsiteY155" fmla="*/ 2083238 h 4304871"/>
              <a:gd name="connsiteX156" fmla="*/ 4661181 w 11113212"/>
              <a:gd name="connsiteY156" fmla="*/ 2307934 h 4304871"/>
              <a:gd name="connsiteX157" fmla="*/ 4685017 w 11113212"/>
              <a:gd name="connsiteY157" fmla="*/ 2315334 h 4304871"/>
              <a:gd name="connsiteX158" fmla="*/ 4685017 w 11113212"/>
              <a:gd name="connsiteY158" fmla="*/ 3565134 h 4304871"/>
              <a:gd name="connsiteX159" fmla="*/ 4345970 w 11113212"/>
              <a:gd name="connsiteY159" fmla="*/ 3904181 h 4304871"/>
              <a:gd name="connsiteX160" fmla="*/ 4006923 w 11113212"/>
              <a:gd name="connsiteY160" fmla="*/ 3565134 h 4304871"/>
              <a:gd name="connsiteX161" fmla="*/ 4006923 w 11113212"/>
              <a:gd name="connsiteY161" fmla="*/ 2321236 h 4304871"/>
              <a:gd name="connsiteX162" fmla="*/ 4049774 w 11113212"/>
              <a:gd name="connsiteY162" fmla="*/ 2307934 h 4304871"/>
              <a:gd name="connsiteX163" fmla="*/ 4198712 w 11113212"/>
              <a:gd name="connsiteY163" fmla="*/ 2083238 h 4304871"/>
              <a:gd name="connsiteX164" fmla="*/ 4198712 w 11113212"/>
              <a:gd name="connsiteY164" fmla="*/ 96587 h 4304871"/>
              <a:gd name="connsiteX165" fmla="*/ 4213998 w 11113212"/>
              <a:gd name="connsiteY165" fmla="*/ 88290 h 4304871"/>
              <a:gd name="connsiteX166" fmla="*/ 4345970 w 11113212"/>
              <a:gd name="connsiteY166" fmla="*/ 61646 h 4304871"/>
              <a:gd name="connsiteX167" fmla="*/ 10774166 w 11113212"/>
              <a:gd name="connsiteY167" fmla="*/ 0 h 4304871"/>
              <a:gd name="connsiteX168" fmla="*/ 11113212 w 11113212"/>
              <a:gd name="connsiteY168" fmla="*/ 339046 h 4304871"/>
              <a:gd name="connsiteX169" fmla="*/ 11113212 w 11113212"/>
              <a:gd name="connsiteY169" fmla="*/ 3578343 h 4304871"/>
              <a:gd name="connsiteX170" fmla="*/ 10774166 w 11113212"/>
              <a:gd name="connsiteY170" fmla="*/ 3917389 h 4304871"/>
              <a:gd name="connsiteX171" fmla="*/ 10435120 w 11113212"/>
              <a:gd name="connsiteY171" fmla="*/ 3578343 h 4304871"/>
              <a:gd name="connsiteX172" fmla="*/ 10435120 w 11113212"/>
              <a:gd name="connsiteY172" fmla="*/ 2318697 h 4304871"/>
              <a:gd name="connsiteX173" fmla="*/ 10469791 w 11113212"/>
              <a:gd name="connsiteY173" fmla="*/ 2307934 h 4304871"/>
              <a:gd name="connsiteX174" fmla="*/ 10618730 w 11113212"/>
              <a:gd name="connsiteY174" fmla="*/ 2083238 h 4304871"/>
              <a:gd name="connsiteX175" fmla="*/ 10618730 w 11113212"/>
              <a:gd name="connsiteY175" fmla="*/ 39380 h 4304871"/>
              <a:gd name="connsiteX176" fmla="*/ 10642194 w 11113212"/>
              <a:gd name="connsiteY176" fmla="*/ 26644 h 4304871"/>
              <a:gd name="connsiteX177" fmla="*/ 10774166 w 11113212"/>
              <a:gd name="connsiteY177" fmla="*/ 0 h 430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1113212" h="4304871">
                <a:moveTo>
                  <a:pt x="9955665" y="462337"/>
                </a:moveTo>
                <a:cubicBezTo>
                  <a:pt x="10002477" y="462337"/>
                  <a:pt x="10047074" y="471824"/>
                  <a:pt x="10087637" y="488981"/>
                </a:cubicBezTo>
                <a:lnTo>
                  <a:pt x="10131010" y="512523"/>
                </a:lnTo>
                <a:lnTo>
                  <a:pt x="10131010" y="2083238"/>
                </a:lnTo>
                <a:cubicBezTo>
                  <a:pt x="10131010" y="2184248"/>
                  <a:pt x="10192424" y="2270914"/>
                  <a:pt x="10279949" y="2307934"/>
                </a:cubicBezTo>
                <a:lnTo>
                  <a:pt x="10294712" y="2312517"/>
                </a:lnTo>
                <a:lnTo>
                  <a:pt x="10294712" y="3965824"/>
                </a:lnTo>
                <a:cubicBezTo>
                  <a:pt x="10294712" y="4153074"/>
                  <a:pt x="10142915" y="4304871"/>
                  <a:pt x="9955665" y="4304871"/>
                </a:cubicBezTo>
                <a:cubicBezTo>
                  <a:pt x="9768415" y="4304871"/>
                  <a:pt x="9616618" y="4153074"/>
                  <a:pt x="9616618" y="3965824"/>
                </a:cubicBezTo>
                <a:lnTo>
                  <a:pt x="9616618" y="2323644"/>
                </a:lnTo>
                <a:lnTo>
                  <a:pt x="9631498" y="2322144"/>
                </a:lnTo>
                <a:cubicBezTo>
                  <a:pt x="9742621" y="2299405"/>
                  <a:pt x="9826212" y="2201083"/>
                  <a:pt x="9826212" y="2083238"/>
                </a:cubicBezTo>
                <a:lnTo>
                  <a:pt x="9826212" y="488199"/>
                </a:lnTo>
                <a:lnTo>
                  <a:pt x="9887335" y="469225"/>
                </a:lnTo>
                <a:cubicBezTo>
                  <a:pt x="9909406" y="464709"/>
                  <a:pt x="9932259" y="462337"/>
                  <a:pt x="9955665" y="462337"/>
                </a:cubicBezTo>
                <a:close/>
                <a:moveTo>
                  <a:pt x="3544585" y="462337"/>
                </a:moveTo>
                <a:cubicBezTo>
                  <a:pt x="3591398" y="462337"/>
                  <a:pt x="3635995" y="471824"/>
                  <a:pt x="3676558" y="488981"/>
                </a:cubicBezTo>
                <a:lnTo>
                  <a:pt x="3710992" y="507672"/>
                </a:lnTo>
                <a:lnTo>
                  <a:pt x="3710992" y="2083238"/>
                </a:lnTo>
                <a:cubicBezTo>
                  <a:pt x="3710992" y="2184248"/>
                  <a:pt x="3772406" y="2270914"/>
                  <a:pt x="3859931" y="2307934"/>
                </a:cubicBezTo>
                <a:lnTo>
                  <a:pt x="3883633" y="2315292"/>
                </a:lnTo>
                <a:lnTo>
                  <a:pt x="3883633" y="3965824"/>
                </a:lnTo>
                <a:cubicBezTo>
                  <a:pt x="3883633" y="4153074"/>
                  <a:pt x="3731835" y="4304871"/>
                  <a:pt x="3544585" y="4304871"/>
                </a:cubicBezTo>
                <a:cubicBezTo>
                  <a:pt x="3357335" y="4304871"/>
                  <a:pt x="3205539" y="4153074"/>
                  <a:pt x="3205539" y="3965824"/>
                </a:cubicBezTo>
                <a:lnTo>
                  <a:pt x="3205539" y="2319548"/>
                </a:lnTo>
                <a:lnTo>
                  <a:pt x="3242953" y="2307934"/>
                </a:lnTo>
                <a:cubicBezTo>
                  <a:pt x="3330478" y="2270914"/>
                  <a:pt x="3391891" y="2184248"/>
                  <a:pt x="3391891" y="2083238"/>
                </a:cubicBezTo>
                <a:lnTo>
                  <a:pt x="3391891" y="500229"/>
                </a:lnTo>
                <a:lnTo>
                  <a:pt x="3412613" y="488981"/>
                </a:lnTo>
                <a:cubicBezTo>
                  <a:pt x="3453176" y="471824"/>
                  <a:pt x="3497773" y="462337"/>
                  <a:pt x="3544585" y="462337"/>
                </a:cubicBezTo>
                <a:close/>
                <a:moveTo>
                  <a:pt x="1941817" y="462337"/>
                </a:moveTo>
                <a:cubicBezTo>
                  <a:pt x="2129067" y="462337"/>
                  <a:pt x="2280864" y="614134"/>
                  <a:pt x="2280864" y="801384"/>
                </a:cubicBezTo>
                <a:lnTo>
                  <a:pt x="2280864" y="3965824"/>
                </a:lnTo>
                <a:cubicBezTo>
                  <a:pt x="2280864" y="4153074"/>
                  <a:pt x="2129067" y="4304871"/>
                  <a:pt x="1941817" y="4304871"/>
                </a:cubicBezTo>
                <a:cubicBezTo>
                  <a:pt x="1754567" y="4304871"/>
                  <a:pt x="1602770" y="4153074"/>
                  <a:pt x="1602770" y="3965824"/>
                </a:cubicBezTo>
                <a:lnTo>
                  <a:pt x="1602770" y="2320080"/>
                </a:lnTo>
                <a:lnTo>
                  <a:pt x="1641898" y="2307934"/>
                </a:lnTo>
                <a:cubicBezTo>
                  <a:pt x="1729423" y="2270914"/>
                  <a:pt x="1790837" y="2184248"/>
                  <a:pt x="1790837" y="2083238"/>
                </a:cubicBezTo>
                <a:lnTo>
                  <a:pt x="1790837" y="499298"/>
                </a:lnTo>
                <a:lnTo>
                  <a:pt x="1809845" y="488981"/>
                </a:lnTo>
                <a:cubicBezTo>
                  <a:pt x="1850408" y="471824"/>
                  <a:pt x="1895005" y="462337"/>
                  <a:pt x="1941817" y="462337"/>
                </a:cubicBezTo>
                <a:close/>
                <a:moveTo>
                  <a:pt x="339047" y="462337"/>
                </a:moveTo>
                <a:cubicBezTo>
                  <a:pt x="385860" y="462337"/>
                  <a:pt x="430456" y="471824"/>
                  <a:pt x="471019" y="488981"/>
                </a:cubicBezTo>
                <a:lnTo>
                  <a:pt x="503443" y="506580"/>
                </a:lnTo>
                <a:lnTo>
                  <a:pt x="503443" y="2083238"/>
                </a:lnTo>
                <a:cubicBezTo>
                  <a:pt x="503443" y="2184248"/>
                  <a:pt x="564857" y="2270914"/>
                  <a:pt x="652382" y="2307934"/>
                </a:cubicBezTo>
                <a:lnTo>
                  <a:pt x="678093" y="2315916"/>
                </a:lnTo>
                <a:lnTo>
                  <a:pt x="678093" y="3965824"/>
                </a:lnTo>
                <a:cubicBezTo>
                  <a:pt x="678093" y="4153074"/>
                  <a:pt x="526297" y="4304871"/>
                  <a:pt x="339047" y="4304871"/>
                </a:cubicBezTo>
                <a:cubicBezTo>
                  <a:pt x="151797" y="4304871"/>
                  <a:pt x="0" y="4153074"/>
                  <a:pt x="0" y="3965824"/>
                </a:cubicBezTo>
                <a:lnTo>
                  <a:pt x="0" y="801384"/>
                </a:lnTo>
                <a:cubicBezTo>
                  <a:pt x="0" y="614134"/>
                  <a:pt x="151797" y="462337"/>
                  <a:pt x="339047" y="462337"/>
                </a:cubicBezTo>
                <a:close/>
                <a:moveTo>
                  <a:pt x="8352895" y="462336"/>
                </a:moveTo>
                <a:cubicBezTo>
                  <a:pt x="8399707" y="462336"/>
                  <a:pt x="8444304" y="471823"/>
                  <a:pt x="8484867" y="488980"/>
                </a:cubicBezTo>
                <a:lnTo>
                  <a:pt x="8507997" y="501535"/>
                </a:lnTo>
                <a:lnTo>
                  <a:pt x="8507997" y="2083238"/>
                </a:lnTo>
                <a:cubicBezTo>
                  <a:pt x="8507997" y="2184248"/>
                  <a:pt x="8569411" y="2270914"/>
                  <a:pt x="8656936" y="2307934"/>
                </a:cubicBezTo>
                <a:lnTo>
                  <a:pt x="8691942" y="2318801"/>
                </a:lnTo>
                <a:lnTo>
                  <a:pt x="8691942" y="3965824"/>
                </a:lnTo>
                <a:cubicBezTo>
                  <a:pt x="8691942" y="4153074"/>
                  <a:pt x="8540145" y="4304871"/>
                  <a:pt x="8352895" y="4304871"/>
                </a:cubicBezTo>
                <a:cubicBezTo>
                  <a:pt x="8165645" y="4304871"/>
                  <a:pt x="8013848" y="4153074"/>
                  <a:pt x="8013848" y="3965824"/>
                </a:cubicBezTo>
                <a:lnTo>
                  <a:pt x="8013848" y="801383"/>
                </a:lnTo>
                <a:cubicBezTo>
                  <a:pt x="8013848" y="614133"/>
                  <a:pt x="8165645" y="462336"/>
                  <a:pt x="8352895" y="462336"/>
                </a:cubicBezTo>
                <a:close/>
                <a:moveTo>
                  <a:pt x="6750125" y="462336"/>
                </a:moveTo>
                <a:cubicBezTo>
                  <a:pt x="6820344" y="462336"/>
                  <a:pt x="6885577" y="483683"/>
                  <a:pt x="6939689" y="520240"/>
                </a:cubicBezTo>
                <a:lnTo>
                  <a:pt x="6951615" y="530080"/>
                </a:lnTo>
                <a:lnTo>
                  <a:pt x="6951615" y="2083238"/>
                </a:lnTo>
                <a:cubicBezTo>
                  <a:pt x="6951615" y="2167413"/>
                  <a:pt x="6994264" y="2241627"/>
                  <a:pt x="7059131" y="2285451"/>
                </a:cubicBezTo>
                <a:lnTo>
                  <a:pt x="7089172" y="2301757"/>
                </a:lnTo>
                <a:lnTo>
                  <a:pt x="7089172" y="3965824"/>
                </a:lnTo>
                <a:cubicBezTo>
                  <a:pt x="7089172" y="4153074"/>
                  <a:pt x="6937375" y="4304871"/>
                  <a:pt x="6750125" y="4304871"/>
                </a:cubicBezTo>
                <a:cubicBezTo>
                  <a:pt x="6562875" y="4304871"/>
                  <a:pt x="6411078" y="4153074"/>
                  <a:pt x="6411078" y="3965824"/>
                </a:cubicBezTo>
                <a:lnTo>
                  <a:pt x="6411078" y="2316362"/>
                </a:lnTo>
                <a:lnTo>
                  <a:pt x="6438228" y="2307934"/>
                </a:lnTo>
                <a:cubicBezTo>
                  <a:pt x="6525752" y="2270914"/>
                  <a:pt x="6587166" y="2184248"/>
                  <a:pt x="6587166" y="2083238"/>
                </a:cubicBezTo>
                <a:lnTo>
                  <a:pt x="6587166" y="505799"/>
                </a:lnTo>
                <a:lnTo>
                  <a:pt x="6618153" y="488980"/>
                </a:lnTo>
                <a:cubicBezTo>
                  <a:pt x="6658716" y="471823"/>
                  <a:pt x="6703313" y="462336"/>
                  <a:pt x="6750125" y="462336"/>
                </a:cubicBezTo>
                <a:close/>
                <a:moveTo>
                  <a:pt x="5147355" y="462336"/>
                </a:moveTo>
                <a:cubicBezTo>
                  <a:pt x="5334605" y="462336"/>
                  <a:pt x="5486402" y="614133"/>
                  <a:pt x="5486402" y="801383"/>
                </a:cubicBezTo>
                <a:lnTo>
                  <a:pt x="5486402" y="3965824"/>
                </a:lnTo>
                <a:cubicBezTo>
                  <a:pt x="5486402" y="4153074"/>
                  <a:pt x="5334605" y="4304871"/>
                  <a:pt x="5147355" y="4304871"/>
                </a:cubicBezTo>
                <a:cubicBezTo>
                  <a:pt x="4960105" y="4304871"/>
                  <a:pt x="4808308" y="4153074"/>
                  <a:pt x="4808308" y="3965824"/>
                </a:cubicBezTo>
                <a:lnTo>
                  <a:pt x="4808308" y="2321194"/>
                </a:lnTo>
                <a:lnTo>
                  <a:pt x="4851024" y="2307934"/>
                </a:lnTo>
                <a:cubicBezTo>
                  <a:pt x="4938549" y="2270914"/>
                  <a:pt x="4999962" y="2184248"/>
                  <a:pt x="4999962" y="2083238"/>
                </a:cubicBezTo>
                <a:lnTo>
                  <a:pt x="4999962" y="497350"/>
                </a:lnTo>
                <a:lnTo>
                  <a:pt x="5015383" y="488980"/>
                </a:lnTo>
                <a:cubicBezTo>
                  <a:pt x="5055946" y="471823"/>
                  <a:pt x="5100543" y="462336"/>
                  <a:pt x="5147355" y="462336"/>
                </a:cubicBezTo>
                <a:close/>
                <a:moveTo>
                  <a:pt x="2743202" y="61647"/>
                </a:moveTo>
                <a:cubicBezTo>
                  <a:pt x="2790015" y="61647"/>
                  <a:pt x="2834611" y="71134"/>
                  <a:pt x="2875174" y="88291"/>
                </a:cubicBezTo>
                <a:lnTo>
                  <a:pt x="2904172" y="104031"/>
                </a:lnTo>
                <a:lnTo>
                  <a:pt x="2904172" y="2083238"/>
                </a:lnTo>
                <a:cubicBezTo>
                  <a:pt x="2904172" y="2184248"/>
                  <a:pt x="2965586" y="2270914"/>
                  <a:pt x="3053111" y="2307934"/>
                </a:cubicBezTo>
                <a:lnTo>
                  <a:pt x="3082249" y="2316980"/>
                </a:lnTo>
                <a:lnTo>
                  <a:pt x="3082249" y="3565134"/>
                </a:lnTo>
                <a:cubicBezTo>
                  <a:pt x="3082249" y="3752384"/>
                  <a:pt x="2930452" y="3904181"/>
                  <a:pt x="2743202" y="3904181"/>
                </a:cubicBezTo>
                <a:cubicBezTo>
                  <a:pt x="2555952" y="3904181"/>
                  <a:pt x="2404155" y="3752384"/>
                  <a:pt x="2404155" y="3565134"/>
                </a:cubicBezTo>
                <a:lnTo>
                  <a:pt x="2404155" y="400694"/>
                </a:lnTo>
                <a:cubicBezTo>
                  <a:pt x="2404155" y="213444"/>
                  <a:pt x="2555952" y="61647"/>
                  <a:pt x="2743202" y="61647"/>
                </a:cubicBezTo>
                <a:close/>
                <a:moveTo>
                  <a:pt x="1140432" y="61647"/>
                </a:moveTo>
                <a:cubicBezTo>
                  <a:pt x="1187245" y="61647"/>
                  <a:pt x="1231842" y="71134"/>
                  <a:pt x="1272404" y="88291"/>
                </a:cubicBezTo>
                <a:lnTo>
                  <a:pt x="1303116" y="104961"/>
                </a:lnTo>
                <a:lnTo>
                  <a:pt x="1303116" y="2083238"/>
                </a:lnTo>
                <a:cubicBezTo>
                  <a:pt x="1303116" y="2184248"/>
                  <a:pt x="1364531" y="2270914"/>
                  <a:pt x="1452055" y="2307934"/>
                </a:cubicBezTo>
                <a:lnTo>
                  <a:pt x="1479479" y="2316447"/>
                </a:lnTo>
                <a:lnTo>
                  <a:pt x="1479479" y="3565134"/>
                </a:lnTo>
                <a:cubicBezTo>
                  <a:pt x="1479479" y="3752384"/>
                  <a:pt x="1327682" y="3904181"/>
                  <a:pt x="1140432" y="3904181"/>
                </a:cubicBezTo>
                <a:cubicBezTo>
                  <a:pt x="953182" y="3904181"/>
                  <a:pt x="801384" y="3752384"/>
                  <a:pt x="801384" y="3565134"/>
                </a:cubicBezTo>
                <a:lnTo>
                  <a:pt x="801384" y="2320612"/>
                </a:lnTo>
                <a:lnTo>
                  <a:pt x="842225" y="2307934"/>
                </a:lnTo>
                <a:cubicBezTo>
                  <a:pt x="929750" y="2270914"/>
                  <a:pt x="991163" y="2184248"/>
                  <a:pt x="991163" y="2083238"/>
                </a:cubicBezTo>
                <a:lnTo>
                  <a:pt x="991163" y="97679"/>
                </a:lnTo>
                <a:lnTo>
                  <a:pt x="1008460" y="88291"/>
                </a:lnTo>
                <a:cubicBezTo>
                  <a:pt x="1049023" y="71134"/>
                  <a:pt x="1093620" y="61647"/>
                  <a:pt x="1140432" y="61647"/>
                </a:cubicBezTo>
                <a:close/>
                <a:moveTo>
                  <a:pt x="9154280" y="61646"/>
                </a:moveTo>
                <a:cubicBezTo>
                  <a:pt x="9201093" y="61646"/>
                  <a:pt x="9245689" y="71133"/>
                  <a:pt x="9286252" y="88290"/>
                </a:cubicBezTo>
                <a:lnTo>
                  <a:pt x="9338492" y="116645"/>
                </a:lnTo>
                <a:lnTo>
                  <a:pt x="9338492" y="2083238"/>
                </a:lnTo>
                <a:cubicBezTo>
                  <a:pt x="9338492" y="2184248"/>
                  <a:pt x="9399906" y="2270914"/>
                  <a:pt x="9487431" y="2307934"/>
                </a:cubicBezTo>
                <a:lnTo>
                  <a:pt x="9493327" y="2309765"/>
                </a:lnTo>
                <a:lnTo>
                  <a:pt x="9493327" y="3565134"/>
                </a:lnTo>
                <a:cubicBezTo>
                  <a:pt x="9493327" y="3752384"/>
                  <a:pt x="9341530" y="3904181"/>
                  <a:pt x="9154280" y="3904181"/>
                </a:cubicBezTo>
                <a:cubicBezTo>
                  <a:pt x="8967030" y="3904181"/>
                  <a:pt x="8815233" y="3752384"/>
                  <a:pt x="8815233" y="3565134"/>
                </a:cubicBezTo>
                <a:lnTo>
                  <a:pt x="8815233" y="2317727"/>
                </a:lnTo>
                <a:lnTo>
                  <a:pt x="8846778" y="2307934"/>
                </a:lnTo>
                <a:cubicBezTo>
                  <a:pt x="8934303" y="2270914"/>
                  <a:pt x="8995717" y="2184248"/>
                  <a:pt x="8995717" y="2083238"/>
                </a:cubicBezTo>
                <a:lnTo>
                  <a:pt x="8995717" y="102723"/>
                </a:lnTo>
                <a:lnTo>
                  <a:pt x="9022308" y="88290"/>
                </a:lnTo>
                <a:cubicBezTo>
                  <a:pt x="9062871" y="71133"/>
                  <a:pt x="9107468" y="61646"/>
                  <a:pt x="9154280" y="61646"/>
                </a:cubicBezTo>
                <a:close/>
                <a:moveTo>
                  <a:pt x="7551510" y="61646"/>
                </a:moveTo>
                <a:cubicBezTo>
                  <a:pt x="7738760" y="61646"/>
                  <a:pt x="7890557" y="213443"/>
                  <a:pt x="7890557" y="400693"/>
                </a:cubicBezTo>
                <a:lnTo>
                  <a:pt x="7890557" y="3565134"/>
                </a:lnTo>
                <a:cubicBezTo>
                  <a:pt x="7890557" y="3752384"/>
                  <a:pt x="7738760" y="3904181"/>
                  <a:pt x="7551510" y="3904181"/>
                </a:cubicBezTo>
                <a:cubicBezTo>
                  <a:pt x="7364260" y="3904181"/>
                  <a:pt x="7212463" y="3752384"/>
                  <a:pt x="7212463" y="3565134"/>
                </a:cubicBezTo>
                <a:lnTo>
                  <a:pt x="7212463" y="2325386"/>
                </a:lnTo>
                <a:lnTo>
                  <a:pt x="7244621" y="2322144"/>
                </a:lnTo>
                <a:cubicBezTo>
                  <a:pt x="7355744" y="2299405"/>
                  <a:pt x="7439335" y="2201083"/>
                  <a:pt x="7439335" y="2083238"/>
                </a:cubicBezTo>
                <a:lnTo>
                  <a:pt x="7439335" y="82145"/>
                </a:lnTo>
                <a:lnTo>
                  <a:pt x="7483180" y="68534"/>
                </a:lnTo>
                <a:cubicBezTo>
                  <a:pt x="7505251" y="64018"/>
                  <a:pt x="7528104" y="61646"/>
                  <a:pt x="7551510" y="61646"/>
                </a:cubicBezTo>
                <a:close/>
                <a:moveTo>
                  <a:pt x="5948740" y="61646"/>
                </a:moveTo>
                <a:cubicBezTo>
                  <a:pt x="5995553" y="61646"/>
                  <a:pt x="6040149" y="71133"/>
                  <a:pt x="6080712" y="88290"/>
                </a:cubicBezTo>
                <a:lnTo>
                  <a:pt x="6099446" y="98459"/>
                </a:lnTo>
                <a:lnTo>
                  <a:pt x="6099446" y="2083238"/>
                </a:lnTo>
                <a:cubicBezTo>
                  <a:pt x="6099446" y="2184248"/>
                  <a:pt x="6160860" y="2270914"/>
                  <a:pt x="6248385" y="2307934"/>
                </a:cubicBezTo>
                <a:lnTo>
                  <a:pt x="6287787" y="2320166"/>
                </a:lnTo>
                <a:lnTo>
                  <a:pt x="6287787" y="3565134"/>
                </a:lnTo>
                <a:cubicBezTo>
                  <a:pt x="6287787" y="3752384"/>
                  <a:pt x="6135990" y="3904181"/>
                  <a:pt x="5948740" y="3904181"/>
                </a:cubicBezTo>
                <a:cubicBezTo>
                  <a:pt x="5761490" y="3904181"/>
                  <a:pt x="5609693" y="3752384"/>
                  <a:pt x="5609693" y="3565134"/>
                </a:cubicBezTo>
                <a:lnTo>
                  <a:pt x="5609693" y="400693"/>
                </a:lnTo>
                <a:cubicBezTo>
                  <a:pt x="5609693" y="213443"/>
                  <a:pt x="5761490" y="61646"/>
                  <a:pt x="5948740" y="61646"/>
                </a:cubicBezTo>
                <a:close/>
                <a:moveTo>
                  <a:pt x="4345970" y="61646"/>
                </a:moveTo>
                <a:cubicBezTo>
                  <a:pt x="4392783" y="61646"/>
                  <a:pt x="4437380" y="71133"/>
                  <a:pt x="4477943" y="88290"/>
                </a:cubicBezTo>
                <a:lnTo>
                  <a:pt x="4512242" y="106908"/>
                </a:lnTo>
                <a:lnTo>
                  <a:pt x="4512242" y="2083238"/>
                </a:lnTo>
                <a:cubicBezTo>
                  <a:pt x="4512242" y="2184248"/>
                  <a:pt x="4573656" y="2270914"/>
                  <a:pt x="4661181" y="2307934"/>
                </a:cubicBezTo>
                <a:lnTo>
                  <a:pt x="4685017" y="2315334"/>
                </a:lnTo>
                <a:lnTo>
                  <a:pt x="4685017" y="3565134"/>
                </a:lnTo>
                <a:cubicBezTo>
                  <a:pt x="4685017" y="3752384"/>
                  <a:pt x="4533220" y="3904181"/>
                  <a:pt x="4345970" y="3904181"/>
                </a:cubicBezTo>
                <a:cubicBezTo>
                  <a:pt x="4158720" y="3904181"/>
                  <a:pt x="4006923" y="3752384"/>
                  <a:pt x="4006923" y="3565134"/>
                </a:cubicBezTo>
                <a:lnTo>
                  <a:pt x="4006923" y="2321236"/>
                </a:lnTo>
                <a:lnTo>
                  <a:pt x="4049774" y="2307934"/>
                </a:lnTo>
                <a:cubicBezTo>
                  <a:pt x="4137299" y="2270914"/>
                  <a:pt x="4198712" y="2184248"/>
                  <a:pt x="4198712" y="2083238"/>
                </a:cubicBezTo>
                <a:lnTo>
                  <a:pt x="4198712" y="96587"/>
                </a:lnTo>
                <a:lnTo>
                  <a:pt x="4213998" y="88290"/>
                </a:lnTo>
                <a:cubicBezTo>
                  <a:pt x="4254561" y="71133"/>
                  <a:pt x="4299158" y="61646"/>
                  <a:pt x="4345970" y="61646"/>
                </a:cubicBezTo>
                <a:close/>
                <a:moveTo>
                  <a:pt x="10774166" y="0"/>
                </a:moveTo>
                <a:cubicBezTo>
                  <a:pt x="10961416" y="0"/>
                  <a:pt x="11113212" y="151796"/>
                  <a:pt x="11113212" y="339046"/>
                </a:cubicBezTo>
                <a:lnTo>
                  <a:pt x="11113212" y="3578343"/>
                </a:lnTo>
                <a:cubicBezTo>
                  <a:pt x="11113212" y="3765593"/>
                  <a:pt x="10961416" y="3917389"/>
                  <a:pt x="10774166" y="3917389"/>
                </a:cubicBezTo>
                <a:cubicBezTo>
                  <a:pt x="10586916" y="3917389"/>
                  <a:pt x="10435120" y="3765593"/>
                  <a:pt x="10435120" y="3578343"/>
                </a:cubicBezTo>
                <a:lnTo>
                  <a:pt x="10435120" y="2318697"/>
                </a:lnTo>
                <a:lnTo>
                  <a:pt x="10469791" y="2307934"/>
                </a:lnTo>
                <a:cubicBezTo>
                  <a:pt x="10557316" y="2270914"/>
                  <a:pt x="10618730" y="2184248"/>
                  <a:pt x="10618730" y="2083238"/>
                </a:cubicBezTo>
                <a:lnTo>
                  <a:pt x="10618730" y="39380"/>
                </a:lnTo>
                <a:lnTo>
                  <a:pt x="10642194" y="26644"/>
                </a:lnTo>
                <a:cubicBezTo>
                  <a:pt x="10682757" y="9487"/>
                  <a:pt x="10727354" y="0"/>
                  <a:pt x="10774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90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96182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5090284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9084387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591E65B-11A0-4407-849C-2F021C33A4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30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1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A33E93-B9ED-4712-8DE3-75AF5150D05A}"/>
              </a:ext>
            </a:extLst>
          </p:cNvPr>
          <p:cNvSpPr/>
          <p:nvPr userDrawn="1"/>
        </p:nvSpPr>
        <p:spPr>
          <a:xfrm>
            <a:off x="-1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30B281-62CA-4A4E-9668-4FEA2E0821F9}"/>
              </a:ext>
            </a:extLst>
          </p:cNvPr>
          <p:cNvSpPr/>
          <p:nvPr userDrawn="1"/>
        </p:nvSpPr>
        <p:spPr>
          <a:xfrm flipH="1" flipV="1">
            <a:off x="10028520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1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9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1" r:id="rId2"/>
    <p:sldLayoutId id="2147483737" r:id="rId3"/>
    <p:sldLayoutId id="2147483739" r:id="rId4"/>
    <p:sldLayoutId id="2147483740" r:id="rId5"/>
    <p:sldLayoutId id="2147483742" r:id="rId6"/>
    <p:sldLayoutId id="2147483743" r:id="rId7"/>
    <p:sldLayoutId id="2147483736" r:id="rId8"/>
    <p:sldLayoutId id="2147483732" r:id="rId9"/>
    <p:sldLayoutId id="2147483738" r:id="rId10"/>
    <p:sldLayoutId id="2147483744" r:id="rId11"/>
    <p:sldLayoutId id="2147483746" r:id="rId12"/>
    <p:sldLayoutId id="2147483749" r:id="rId13"/>
    <p:sldLayoutId id="2147483752" r:id="rId14"/>
    <p:sldLayoutId id="2147483753" r:id="rId15"/>
    <p:sldLayoutId id="2147483748" r:id="rId16"/>
    <p:sldLayoutId id="2147483745" r:id="rId17"/>
    <p:sldLayoutId id="2147483750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docs.opencv.org/3.4/dd/d43/tutorial_py_video_display.html" TargetMode="External"/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12" Type="http://schemas.openxmlformats.org/officeDocument/2006/relationships/hyperlink" Target="https://medium.com/@adriensieg/text-similarities-da019229c894" TargetMode="External"/><Relationship Id="rId17" Type="http://schemas.openxmlformats.org/officeDocument/2006/relationships/hyperlink" Target="https://pypi.org/project/pyttsx3/" TargetMode="External"/><Relationship Id="rId2" Type="http://schemas.openxmlformats.org/officeDocument/2006/relationships/image" Target="../media/image25.png"/><Relationship Id="rId16" Type="http://schemas.openxmlformats.org/officeDocument/2006/relationships/hyperlink" Target="https://github.com/tensorflow/hub/blob/master/examples/colab/semantic_similarity_with_tf_hub_universal_encoder.ipynb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hyperlink" Target="https://cs224d.stanford.edu/reports/mcelamri.pdf&amp;ved=2ahUKEwj7lMWRlp7pAhUQXpoKHUmECZUQFjACegQIDBAH&amp;usg=AOvVaw2dVGHsBcGfLG-SOkqViWmC" TargetMode="External"/><Relationship Id="rId5" Type="http://schemas.openxmlformats.org/officeDocument/2006/relationships/image" Target="../media/image28.svg"/><Relationship Id="rId15" Type="http://schemas.openxmlformats.org/officeDocument/2006/relationships/hyperlink" Target="https://pypi.org/project/semantic-text-similarity/" TargetMode="External"/><Relationship Id="rId10" Type="http://schemas.openxmlformats.org/officeDocument/2006/relationships/hyperlink" Target="https://en.m.wikipedia.org/wiki/Computer_vision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hyperlink" Target="https://www.tensorflow.org/tutorials/text/image_caption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/>
          <p:cNvSpPr txBox="1">
            <a:spLocks/>
          </p:cNvSpPr>
          <p:nvPr/>
        </p:nvSpPr>
        <p:spPr>
          <a:xfrm>
            <a:off x="5820229" y="1079738"/>
            <a:ext cx="6061983" cy="7242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IN" sz="6000" dirty="0"/>
              <a:t>Visual-to-audio aid for visually impaired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314" name="AutoShape 2" descr="Gps pin, location marker, map mark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16" name="AutoShape 4" descr="Gps pin, location marker, map mark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26" name="AutoShape 14" descr="Radio - Free music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28" name="AutoShape 16" descr="Radio - Free music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03583" y="4840472"/>
            <a:ext cx="3178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itchFamily="34" charset="0"/>
                <a:cs typeface="Calibri" pitchFamily="34" charset="0"/>
              </a:rPr>
              <a:t>Team:</a:t>
            </a:r>
            <a:br>
              <a:rPr lang="en-IN" sz="2400" dirty="0">
                <a:latin typeface="Calibri" pitchFamily="34" charset="0"/>
                <a:cs typeface="Calibri" pitchFamily="34" charset="0"/>
              </a:rPr>
            </a:br>
            <a:r>
              <a:rPr lang="en-IN" sz="2400" dirty="0" err="1">
                <a:latin typeface="Calibri" pitchFamily="34" charset="0"/>
                <a:cs typeface="Calibri" pitchFamily="34" charset="0"/>
              </a:rPr>
              <a:t>Sidharth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Pal</a:t>
            </a:r>
            <a:br>
              <a:rPr lang="en-IN" sz="2400" dirty="0">
                <a:latin typeface="Calibri" pitchFamily="34" charset="0"/>
                <a:cs typeface="Calibri" pitchFamily="34" charset="0"/>
              </a:rPr>
            </a:br>
            <a:r>
              <a:rPr lang="en-IN" sz="2400" dirty="0" err="1">
                <a:latin typeface="Calibri" pitchFamily="34" charset="0"/>
                <a:cs typeface="Calibri" pitchFamily="34" charset="0"/>
              </a:rPr>
              <a:t>Siddharth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Anil </a:t>
            </a:r>
            <a:r>
              <a:rPr lang="en-IN" sz="2400" dirty="0" err="1">
                <a:latin typeface="Calibri" pitchFamily="34" charset="0"/>
                <a:cs typeface="Calibri" pitchFamily="34" charset="0"/>
              </a:rPr>
              <a:t>Naik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0E665-DAEE-4924-8952-23A6913562E1}"/>
              </a:ext>
            </a:extLst>
          </p:cNvPr>
          <p:cNvSpPr txBox="1"/>
          <p:nvPr/>
        </p:nvSpPr>
        <p:spPr>
          <a:xfrm>
            <a:off x="8139287" y="6519446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0DD-302F-4709-A4CE-ADA5D22D8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400" dirty="0"/>
              <a:t>Architecture Diagram</a:t>
            </a:r>
            <a:endParaRPr lang="en-US" sz="4400" dirty="0"/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0EB39BA4-AC31-438A-AF14-133C577F0A8E}"/>
              </a:ext>
            </a:extLst>
          </p:cNvPr>
          <p:cNvGrpSpPr/>
          <p:nvPr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7F567E-1AAB-4178-A253-2AE23BE72493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FC8A2E7-DB19-497E-9579-9379DF266E5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C70A6F4-D7BA-4B26-AEB0-4A10C6182EB5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CA9D20-92F6-4279-9022-76863BC6DEFF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999E576-24CC-4585-84B5-4A694907E8D8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E51E24-4DB4-4DA1-93D6-C8D25D61A100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06ABD6-BA80-435C-A4E0-6AD31B6F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8" y="1790699"/>
            <a:ext cx="12074012" cy="43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6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9E99-C5BB-4D46-B241-EC806F597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6" name="Donut 22">
            <a:extLst>
              <a:ext uri="{FF2B5EF4-FFF2-40B4-BE49-F238E27FC236}">
                <a16:creationId xmlns:a16="http://schemas.microsoft.com/office/drawing/2014/main" id="{CD31DBBC-CDA1-4F48-A9CF-EBC3C000038C}"/>
              </a:ext>
            </a:extLst>
          </p:cNvPr>
          <p:cNvSpPr>
            <a:spLocks noChangeAspect="1"/>
          </p:cNvSpPr>
          <p:nvPr/>
        </p:nvSpPr>
        <p:spPr>
          <a:xfrm>
            <a:off x="1006819" y="1865990"/>
            <a:ext cx="2886769" cy="1478605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13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computer, comb&#10;&#10;Description automatically generated">
            <a:extLst>
              <a:ext uri="{FF2B5EF4-FFF2-40B4-BE49-F238E27FC236}">
                <a16:creationId xmlns:a16="http://schemas.microsoft.com/office/drawing/2014/main" id="{F41635FA-3DD5-402D-93E0-5AB1A4BB3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19" y="4000167"/>
            <a:ext cx="2518324" cy="251832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43D514-7C3A-48F4-B876-4185C315B8CA}"/>
              </a:ext>
            </a:extLst>
          </p:cNvPr>
          <p:cNvSpPr txBox="1"/>
          <p:nvPr/>
        </p:nvSpPr>
        <p:spPr>
          <a:xfrm>
            <a:off x="4628270" y="1912794"/>
            <a:ext cx="6058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COCO dataset (benchmark):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 captions per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&gt;330k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3FC53-B558-4315-93B6-5A67B1FA5F25}"/>
              </a:ext>
            </a:extLst>
          </p:cNvPr>
          <p:cNvSpPr txBox="1"/>
          <p:nvPr/>
        </p:nvSpPr>
        <p:spPr>
          <a:xfrm>
            <a:off x="2785510" y="4751497"/>
            <a:ext cx="5134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STSbenchmark</a:t>
            </a:r>
            <a:r>
              <a:rPr lang="en-US" sz="3600" dirty="0"/>
              <a:t> 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8628 sentence pairs</a:t>
            </a:r>
            <a:endParaRPr lang="en-GB" sz="2400" dirty="0"/>
          </a:p>
        </p:txBody>
      </p:sp>
      <p:grpSp>
        <p:nvGrpSpPr>
          <p:cNvPr id="11" name="Group 73">
            <a:extLst>
              <a:ext uri="{FF2B5EF4-FFF2-40B4-BE49-F238E27FC236}">
                <a16:creationId xmlns:a16="http://schemas.microsoft.com/office/drawing/2014/main" id="{7326CE21-7393-4872-ABFC-C5E3472DFD09}"/>
              </a:ext>
            </a:extLst>
          </p:cNvPr>
          <p:cNvGrpSpPr/>
          <p:nvPr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81CD14-25FD-4D98-965F-8F381FFCBE04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43DEAD-A720-4049-9861-570AB261B78A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2ADBE5-1339-4A5E-9568-9CDA0BCAD2D1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00BBA1-DA19-4FC5-A533-BA038FFDF835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42729-AACF-423D-A386-4AF21A395425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D619B4-D0ED-41FC-9C03-B934F8E9F65B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8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90C09BB-BA62-4502-9B91-4062C622E6B6}"/>
              </a:ext>
            </a:extLst>
          </p:cNvPr>
          <p:cNvGrpSpPr/>
          <p:nvPr/>
        </p:nvGrpSpPr>
        <p:grpSpPr>
          <a:xfrm>
            <a:off x="-57811" y="150393"/>
            <a:ext cx="12242472" cy="6755480"/>
            <a:chOff x="-57811" y="150393"/>
            <a:chExt cx="12242472" cy="6755480"/>
          </a:xfrm>
          <a:solidFill>
            <a:schemeClr val="tx1">
              <a:lumMod val="85000"/>
              <a:lumOff val="15000"/>
              <a:alpha val="2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6D09D4-5726-47C3-B545-993CE35F3000}"/>
                </a:ext>
              </a:extLst>
            </p:cNvPr>
            <p:cNvSpPr/>
            <p:nvPr/>
          </p:nvSpPr>
          <p:spPr>
            <a:xfrm rot="145006">
              <a:off x="2340123" y="4648074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10FA6FD-DA88-43B4-8E69-89A2389089D9}"/>
                </a:ext>
              </a:extLst>
            </p:cNvPr>
            <p:cNvSpPr/>
            <p:nvPr/>
          </p:nvSpPr>
          <p:spPr>
            <a:xfrm rot="85884">
              <a:off x="1971431" y="4397783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14BE85-FFCF-4C5C-AD90-6C8B7701E7E1}"/>
                </a:ext>
              </a:extLst>
            </p:cNvPr>
            <p:cNvSpPr/>
            <p:nvPr/>
          </p:nvSpPr>
          <p:spPr>
            <a:xfrm rot="19839406">
              <a:off x="5233242" y="5550224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D95B129-22F3-410E-95C3-CEC81D352383}"/>
                </a:ext>
              </a:extLst>
            </p:cNvPr>
            <p:cNvSpPr/>
            <p:nvPr/>
          </p:nvSpPr>
          <p:spPr>
            <a:xfrm rot="276038">
              <a:off x="3331881" y="4475290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85D4AD3-3D55-41BB-8E39-5A74F478342B}"/>
                </a:ext>
              </a:extLst>
            </p:cNvPr>
            <p:cNvSpPr/>
            <p:nvPr/>
          </p:nvSpPr>
          <p:spPr>
            <a:xfrm rot="1113097">
              <a:off x="4015786" y="5355738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D43D9C5-68E7-4272-952F-778ECE4BD123}"/>
                </a:ext>
              </a:extLst>
            </p:cNvPr>
            <p:cNvSpPr/>
            <p:nvPr/>
          </p:nvSpPr>
          <p:spPr>
            <a:xfrm rot="1113097">
              <a:off x="2697538" y="4882209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41ADE6E-6688-4F45-A51F-87C22AB647AC}"/>
                </a:ext>
              </a:extLst>
            </p:cNvPr>
            <p:cNvSpPr/>
            <p:nvPr/>
          </p:nvSpPr>
          <p:spPr>
            <a:xfrm rot="3426473">
              <a:off x="4207480" y="5505926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BEDCCD-13E5-42AD-B441-E478B6C603C1}"/>
                </a:ext>
              </a:extLst>
            </p:cNvPr>
            <p:cNvGrpSpPr/>
            <p:nvPr/>
          </p:nvGrpSpPr>
          <p:grpSpPr>
            <a:xfrm rot="16332">
              <a:off x="4009464" y="4702763"/>
              <a:ext cx="380821" cy="355549"/>
              <a:chOff x="3081888" y="3373426"/>
              <a:chExt cx="1571111" cy="1466850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B825E6F-41FB-4A03-9FEF-19ABF19C314B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8761B22-8443-4E88-A2B1-65208BD87FB0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CA361EE3-46B3-447C-BC70-981A83135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EB2A0C4C-332F-43B8-ABC7-1EB92CDB3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39573">
              <a:off x="2176931" y="5057023"/>
              <a:ext cx="241677" cy="680098"/>
            </a:xfrm>
            <a:prstGeom prst="rect">
              <a:avLst/>
            </a:prstGeom>
          </p:spPr>
        </p:pic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5F58197-A61D-489A-8B88-750213AE7319}"/>
                </a:ext>
              </a:extLst>
            </p:cNvPr>
            <p:cNvSpPr/>
            <p:nvPr/>
          </p:nvSpPr>
          <p:spPr>
            <a:xfrm rot="2702821">
              <a:off x="3677244" y="5909907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8579CA-529F-40E8-90E3-FBC35CB73EF3}"/>
                </a:ext>
              </a:extLst>
            </p:cNvPr>
            <p:cNvSpPr/>
            <p:nvPr/>
          </p:nvSpPr>
          <p:spPr>
            <a:xfrm rot="16332">
              <a:off x="2798377" y="4301550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7470C80-A8BF-4052-893D-7C3EAF803221}"/>
                </a:ext>
              </a:extLst>
            </p:cNvPr>
            <p:cNvSpPr/>
            <p:nvPr/>
          </p:nvSpPr>
          <p:spPr>
            <a:xfrm rot="11739318">
              <a:off x="3297125" y="5067662"/>
              <a:ext cx="261114" cy="289291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F39BD48-3584-4AF9-83CB-2A8A3F581471}"/>
                </a:ext>
              </a:extLst>
            </p:cNvPr>
            <p:cNvSpPr/>
            <p:nvPr/>
          </p:nvSpPr>
          <p:spPr>
            <a:xfrm rot="18157409">
              <a:off x="337169" y="919187"/>
              <a:ext cx="105436" cy="278170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EFDACC7-5709-4914-AB83-609AF14467BF}"/>
                </a:ext>
              </a:extLst>
            </p:cNvPr>
            <p:cNvSpPr/>
            <p:nvPr/>
          </p:nvSpPr>
          <p:spPr>
            <a:xfrm rot="18098287">
              <a:off x="28556" y="1067197"/>
              <a:ext cx="105436" cy="278170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69C5F6E-2521-4193-9A07-099824CCCE60}"/>
                </a:ext>
              </a:extLst>
            </p:cNvPr>
            <p:cNvSpPr/>
            <p:nvPr/>
          </p:nvSpPr>
          <p:spPr>
            <a:xfrm rot="20700000">
              <a:off x="1361463" y="505222"/>
              <a:ext cx="174978" cy="278170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EC64FE0-DC76-4784-99EB-24D54C3242E3}"/>
                </a:ext>
              </a:extLst>
            </p:cNvPr>
            <p:cNvSpPr/>
            <p:nvPr/>
          </p:nvSpPr>
          <p:spPr>
            <a:xfrm rot="20700000">
              <a:off x="683768" y="245268"/>
              <a:ext cx="174978" cy="278170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7CF4001-803C-4558-9478-A8C91417EA66}"/>
                </a:ext>
              </a:extLst>
            </p:cNvPr>
            <p:cNvSpPr/>
            <p:nvPr/>
          </p:nvSpPr>
          <p:spPr>
            <a:xfrm rot="19125500">
              <a:off x="840380" y="1604501"/>
              <a:ext cx="174978" cy="27817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6340BD5-FD3F-44B9-881A-818865C69361}"/>
                </a:ext>
              </a:extLst>
            </p:cNvPr>
            <p:cNvSpPr/>
            <p:nvPr/>
          </p:nvSpPr>
          <p:spPr>
            <a:xfrm rot="19125500">
              <a:off x="649564" y="668778"/>
              <a:ext cx="246764" cy="260224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B32F0A7-0F67-461B-9CE1-230899468860}"/>
                </a:ext>
              </a:extLst>
            </p:cNvPr>
            <p:cNvGrpSpPr/>
            <p:nvPr/>
          </p:nvGrpSpPr>
          <p:grpSpPr>
            <a:xfrm rot="18028735">
              <a:off x="422666" y="191437"/>
              <a:ext cx="292497" cy="273087"/>
              <a:chOff x="3081888" y="3373426"/>
              <a:chExt cx="1571111" cy="1466850"/>
            </a:xfrm>
            <a:grpFill/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51A83A5-FA65-4A6D-A954-4B35336BE2BC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327B3B-2479-4881-9856-B7E88B3A21EF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B1317055-2831-4428-B315-F3A62A67A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1F994FA4-A3B1-4F0B-8381-219ECF9AD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112047">
              <a:off x="737807" y="1103280"/>
              <a:ext cx="185625" cy="522363"/>
            </a:xfrm>
            <a:prstGeom prst="rect">
              <a:avLst/>
            </a:prstGeom>
          </p:spPr>
        </p:pic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49F3B5-DC27-4B54-80F0-5ECD2E96F58C}"/>
                </a:ext>
              </a:extLst>
            </p:cNvPr>
            <p:cNvSpPr/>
            <p:nvPr/>
          </p:nvSpPr>
          <p:spPr>
            <a:xfrm rot="20715224">
              <a:off x="1450291" y="966100"/>
              <a:ext cx="107796" cy="275480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63999E2-443A-415F-8520-1501492067F4}"/>
                </a:ext>
              </a:extLst>
            </p:cNvPr>
            <p:cNvSpPr/>
            <p:nvPr/>
          </p:nvSpPr>
          <p:spPr>
            <a:xfrm rot="18028735">
              <a:off x="302071" y="465921"/>
              <a:ext cx="230355" cy="256135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30A1F64-96A4-4492-9AB5-638590A775B0}"/>
                </a:ext>
              </a:extLst>
            </p:cNvPr>
            <p:cNvSpPr/>
            <p:nvPr/>
          </p:nvSpPr>
          <p:spPr>
            <a:xfrm rot="20892154">
              <a:off x="1028714" y="477682"/>
              <a:ext cx="200554" cy="222196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B334F61-B053-4D52-BB44-1AA8CC6ECE89}"/>
                </a:ext>
              </a:extLst>
            </p:cNvPr>
            <p:cNvSpPr/>
            <p:nvPr/>
          </p:nvSpPr>
          <p:spPr>
            <a:xfrm rot="18028735">
              <a:off x="1077884" y="1099134"/>
              <a:ext cx="230355" cy="256135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514139D-7A4E-4471-A4D0-36A830029A08}"/>
                </a:ext>
              </a:extLst>
            </p:cNvPr>
            <p:cNvSpPr/>
            <p:nvPr/>
          </p:nvSpPr>
          <p:spPr>
            <a:xfrm rot="19125500">
              <a:off x="55137" y="1598714"/>
              <a:ext cx="174978" cy="27817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4E6F00E-916E-4DFD-9731-D5AB683172E2}"/>
                </a:ext>
              </a:extLst>
            </p:cNvPr>
            <p:cNvSpPr/>
            <p:nvPr/>
          </p:nvSpPr>
          <p:spPr>
            <a:xfrm rot="21438876">
              <a:off x="375706" y="1497848"/>
              <a:ext cx="190681" cy="307333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ADCC2F3-BC5E-462F-A37C-E1281B953EEA}"/>
                </a:ext>
              </a:extLst>
            </p:cNvPr>
            <p:cNvSpPr/>
            <p:nvPr/>
          </p:nvSpPr>
          <p:spPr>
            <a:xfrm>
              <a:off x="24803" y="619028"/>
              <a:ext cx="174978" cy="27817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2D50D09-1381-45A0-A481-DE7BCB4520A8}"/>
                </a:ext>
              </a:extLst>
            </p:cNvPr>
            <p:cNvSpPr/>
            <p:nvPr/>
          </p:nvSpPr>
          <p:spPr>
            <a:xfrm rot="21036553">
              <a:off x="54446" y="150393"/>
              <a:ext cx="190681" cy="307333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018DE4C-7092-47BF-9CA8-D8ED3851F13C}"/>
                </a:ext>
              </a:extLst>
            </p:cNvPr>
            <p:cNvSpPr/>
            <p:nvPr/>
          </p:nvSpPr>
          <p:spPr>
            <a:xfrm rot="21438876">
              <a:off x="3592268" y="4139029"/>
              <a:ext cx="190681" cy="307333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21CDFD42-490C-4B20-9270-13FD9707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112047">
              <a:off x="3953614" y="4245257"/>
              <a:ext cx="185625" cy="522363"/>
            </a:xfrm>
            <a:prstGeom prst="rect">
              <a:avLst/>
            </a:prstGeom>
          </p:spPr>
        </p:pic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59A6B6A-406C-495B-864D-8E0B6E147ABB}"/>
                </a:ext>
              </a:extLst>
            </p:cNvPr>
            <p:cNvSpPr/>
            <p:nvPr/>
          </p:nvSpPr>
          <p:spPr>
            <a:xfrm rot="19148317">
              <a:off x="4480217" y="3887440"/>
              <a:ext cx="174978" cy="278170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E5B9A08-27AF-41AD-AF54-976038A20EA8}"/>
                </a:ext>
              </a:extLst>
            </p:cNvPr>
            <p:cNvSpPr/>
            <p:nvPr/>
          </p:nvSpPr>
          <p:spPr>
            <a:xfrm rot="21184949">
              <a:off x="4535115" y="4311575"/>
              <a:ext cx="174978" cy="278170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1956DFC-5CBA-4398-8477-00B24F3D4209}"/>
                </a:ext>
              </a:extLst>
            </p:cNvPr>
            <p:cNvSpPr/>
            <p:nvPr/>
          </p:nvSpPr>
          <p:spPr>
            <a:xfrm rot="145006">
              <a:off x="4678884" y="4823386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F3D7E03-5D07-4374-ACA6-5572AD57B1BE}"/>
                </a:ext>
              </a:extLst>
            </p:cNvPr>
            <p:cNvSpPr/>
            <p:nvPr/>
          </p:nvSpPr>
          <p:spPr>
            <a:xfrm rot="85884">
              <a:off x="4375196" y="4793271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C3CAE71-4B95-408D-AB1D-12DE758F1E72}"/>
                </a:ext>
              </a:extLst>
            </p:cNvPr>
            <p:cNvSpPr/>
            <p:nvPr/>
          </p:nvSpPr>
          <p:spPr>
            <a:xfrm rot="19839406">
              <a:off x="5771666" y="5963805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B4A8865-BC79-4292-86AE-48A5482B1EFA}"/>
                </a:ext>
              </a:extLst>
            </p:cNvPr>
            <p:cNvSpPr/>
            <p:nvPr/>
          </p:nvSpPr>
          <p:spPr>
            <a:xfrm rot="276038">
              <a:off x="4947946" y="5488837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639A608-0B66-4DF7-8022-CD2BF797C37F}"/>
                </a:ext>
              </a:extLst>
            </p:cNvPr>
            <p:cNvSpPr/>
            <p:nvPr/>
          </p:nvSpPr>
          <p:spPr>
            <a:xfrm rot="1113097">
              <a:off x="4942044" y="5039805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51CF1E-2EAD-47A2-AC05-DDD515B113C5}"/>
                </a:ext>
              </a:extLst>
            </p:cNvPr>
            <p:cNvSpPr/>
            <p:nvPr/>
          </p:nvSpPr>
          <p:spPr>
            <a:xfrm rot="888451">
              <a:off x="4421048" y="6201018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0B97F5F-F380-49E2-9122-D5B806D10424}"/>
                </a:ext>
              </a:extLst>
            </p:cNvPr>
            <p:cNvGrpSpPr/>
            <p:nvPr/>
          </p:nvGrpSpPr>
          <p:grpSpPr>
            <a:xfrm rot="16332">
              <a:off x="3441013" y="5511860"/>
              <a:ext cx="322640" cy="301229"/>
              <a:chOff x="3081888" y="3373426"/>
              <a:chExt cx="1571111" cy="1466850"/>
            </a:xfrm>
            <a:grpFill/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B23663B-3B78-49B4-90BE-40B108FD8E16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0DE1D5A-D975-42D1-84F6-CDECDFF53C10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FE36B6BC-7C36-4CAD-82F5-6900E7380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52BF331F-F6CD-4480-BF8D-ED36A2E30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522513">
              <a:off x="4589027" y="5338441"/>
              <a:ext cx="241677" cy="680098"/>
            </a:xfrm>
            <a:prstGeom prst="rect">
              <a:avLst/>
            </a:prstGeom>
          </p:spPr>
        </p:pic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9BAA505-3F49-4B8B-9A0F-D2A11189CDDB}"/>
                </a:ext>
              </a:extLst>
            </p:cNvPr>
            <p:cNvSpPr/>
            <p:nvPr/>
          </p:nvSpPr>
          <p:spPr>
            <a:xfrm rot="2702821">
              <a:off x="4205208" y="3797203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524AD1C-48EF-4625-A769-FF9444E396D6}"/>
                </a:ext>
              </a:extLst>
            </p:cNvPr>
            <p:cNvSpPr/>
            <p:nvPr/>
          </p:nvSpPr>
          <p:spPr>
            <a:xfrm rot="145006">
              <a:off x="2276458" y="5816864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EB2DCA2-ED1F-42A6-B24C-7BC3C1135071}"/>
                </a:ext>
              </a:extLst>
            </p:cNvPr>
            <p:cNvSpPr/>
            <p:nvPr/>
          </p:nvSpPr>
          <p:spPr>
            <a:xfrm rot="85884">
              <a:off x="1983616" y="5533722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DBA117-5C35-4885-BC38-3AF561C93E5C}"/>
                </a:ext>
              </a:extLst>
            </p:cNvPr>
            <p:cNvSpPr/>
            <p:nvPr/>
          </p:nvSpPr>
          <p:spPr>
            <a:xfrm rot="19839406">
              <a:off x="1671162" y="5866259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FFCAD76-44E1-4A80-B3BD-654713B9282D}"/>
                </a:ext>
              </a:extLst>
            </p:cNvPr>
            <p:cNvSpPr/>
            <p:nvPr/>
          </p:nvSpPr>
          <p:spPr>
            <a:xfrm rot="276038">
              <a:off x="3084942" y="5710892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CB70542-7B90-47AA-AE3B-6991C22C40E8}"/>
                </a:ext>
              </a:extLst>
            </p:cNvPr>
            <p:cNvSpPr/>
            <p:nvPr/>
          </p:nvSpPr>
          <p:spPr>
            <a:xfrm rot="1113097">
              <a:off x="3823712" y="6499348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19FF8D3-76F6-4D61-82B6-FEBA29A91BFD}"/>
                </a:ext>
              </a:extLst>
            </p:cNvPr>
            <p:cNvSpPr/>
            <p:nvPr/>
          </p:nvSpPr>
          <p:spPr>
            <a:xfrm rot="1113097">
              <a:off x="2727229" y="6089650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C18F3F5-3767-4C03-A302-0A192C98BC0F}"/>
                </a:ext>
              </a:extLst>
            </p:cNvPr>
            <p:cNvSpPr/>
            <p:nvPr/>
          </p:nvSpPr>
          <p:spPr>
            <a:xfrm rot="3426473">
              <a:off x="2348036" y="6366051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01C336F-B278-4CCF-ABF9-81825A952BBE}"/>
                </a:ext>
              </a:extLst>
            </p:cNvPr>
            <p:cNvGrpSpPr/>
            <p:nvPr/>
          </p:nvGrpSpPr>
          <p:grpSpPr>
            <a:xfrm rot="16332">
              <a:off x="3770908" y="6177110"/>
              <a:ext cx="322640" cy="301229"/>
              <a:chOff x="3081888" y="3373426"/>
              <a:chExt cx="1571111" cy="1466850"/>
            </a:xfrm>
            <a:grp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6270F19A-CFF7-41E2-AB50-64C1F2E3C392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4285339-B626-4EFA-8A9D-32B23C138DA7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45" name="Graphic 144">
                <a:extLst>
                  <a:ext uri="{FF2B5EF4-FFF2-40B4-BE49-F238E27FC236}">
                    <a16:creationId xmlns:a16="http://schemas.microsoft.com/office/drawing/2014/main" id="{536487A7-DEE9-4826-B53F-46E84784B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50685E7B-97DF-40A1-8DEA-6926ED29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522513">
              <a:off x="1521804" y="5134364"/>
              <a:ext cx="241677" cy="680098"/>
            </a:xfrm>
            <a:prstGeom prst="rect">
              <a:avLst/>
            </a:prstGeom>
          </p:spPr>
        </p:pic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659EA32-7B00-4BDE-A083-2D2783942AE9}"/>
                </a:ext>
              </a:extLst>
            </p:cNvPr>
            <p:cNvSpPr/>
            <p:nvPr/>
          </p:nvSpPr>
          <p:spPr>
            <a:xfrm rot="2702821">
              <a:off x="2080192" y="6284287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18CEB90-A102-401C-BE32-5E4133589456}"/>
                </a:ext>
              </a:extLst>
            </p:cNvPr>
            <p:cNvSpPr/>
            <p:nvPr/>
          </p:nvSpPr>
          <p:spPr>
            <a:xfrm rot="10389607">
              <a:off x="2696456" y="5457486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7FF6C56-9385-4B8F-B60A-29AF631620AE}"/>
                </a:ext>
              </a:extLst>
            </p:cNvPr>
            <p:cNvSpPr/>
            <p:nvPr/>
          </p:nvSpPr>
          <p:spPr>
            <a:xfrm rot="8543827">
              <a:off x="3226948" y="6377387"/>
              <a:ext cx="261114" cy="289291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7623324-A756-418D-BE0B-0ED490BE28B0}"/>
                </a:ext>
              </a:extLst>
            </p:cNvPr>
            <p:cNvSpPr/>
            <p:nvPr/>
          </p:nvSpPr>
          <p:spPr>
            <a:xfrm rot="20201837">
              <a:off x="4640506" y="6447656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CB8D975-586D-41E5-97AC-016A0DFD463C}"/>
                </a:ext>
              </a:extLst>
            </p:cNvPr>
            <p:cNvSpPr/>
            <p:nvPr/>
          </p:nvSpPr>
          <p:spPr>
            <a:xfrm rot="20142715">
              <a:off x="4199723" y="6382161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5F9ED23-F0AC-4B8C-8F7A-D3253CB42465}"/>
                </a:ext>
              </a:extLst>
            </p:cNvPr>
            <p:cNvSpPr/>
            <p:nvPr/>
          </p:nvSpPr>
          <p:spPr>
            <a:xfrm rot="18296237">
              <a:off x="2892248" y="6483064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6CFC7E-2FB7-442A-987C-8CB3A08B0F09}"/>
                </a:ext>
              </a:extLst>
            </p:cNvPr>
            <p:cNvSpPr/>
            <p:nvPr/>
          </p:nvSpPr>
          <p:spPr>
            <a:xfrm rot="759654">
              <a:off x="5350044" y="5886741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30F56A2-5969-4021-A4EA-18778E9BDBA8}"/>
                </a:ext>
              </a:extLst>
            </p:cNvPr>
            <p:cNvSpPr/>
            <p:nvPr/>
          </p:nvSpPr>
          <p:spPr>
            <a:xfrm rot="21169928">
              <a:off x="6326163" y="6371425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96A8C0F-EB4E-4996-BB1F-8EFD85D2187E}"/>
                </a:ext>
              </a:extLst>
            </p:cNvPr>
            <p:cNvSpPr/>
            <p:nvPr/>
          </p:nvSpPr>
          <p:spPr>
            <a:xfrm rot="21169928">
              <a:off x="5150814" y="6459029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22424B4-53AD-4CBA-AD64-264A3DB50A88}"/>
                </a:ext>
              </a:extLst>
            </p:cNvPr>
            <p:cNvSpPr/>
            <p:nvPr/>
          </p:nvSpPr>
          <p:spPr>
            <a:xfrm rot="19245945">
              <a:off x="3813325" y="5066234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F0A5E98-5125-4CC1-B3E6-FCE5B4146F3C}"/>
                </a:ext>
              </a:extLst>
            </p:cNvPr>
            <p:cNvGrpSpPr/>
            <p:nvPr/>
          </p:nvGrpSpPr>
          <p:grpSpPr>
            <a:xfrm rot="20073163">
              <a:off x="6010481" y="6238050"/>
              <a:ext cx="380821" cy="355549"/>
              <a:chOff x="3081888" y="3373426"/>
              <a:chExt cx="1571111" cy="1466850"/>
            </a:xfrm>
            <a:grpFill/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808D33B-347B-4181-B4C6-A541E56E0064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1D49DE6-7165-4794-B1B0-D9A392F5BAB6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61" name="Graphic 160">
                <a:extLst>
                  <a:ext uri="{FF2B5EF4-FFF2-40B4-BE49-F238E27FC236}">
                    <a16:creationId xmlns:a16="http://schemas.microsoft.com/office/drawing/2014/main" id="{AFA90836-D666-418D-88B8-C4261246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1329736-77D9-4663-9036-C89F7020ABD4}"/>
                </a:ext>
              </a:extLst>
            </p:cNvPr>
            <p:cNvSpPr/>
            <p:nvPr/>
          </p:nvSpPr>
          <p:spPr>
            <a:xfrm rot="1159652">
              <a:off x="4272629" y="5880128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6B37ED-5B33-4C63-854A-0FD8C0F26D9A}"/>
                </a:ext>
              </a:extLst>
            </p:cNvPr>
            <p:cNvSpPr/>
            <p:nvPr/>
          </p:nvSpPr>
          <p:spPr>
            <a:xfrm rot="20073163">
              <a:off x="4927361" y="5981258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BB3C3F7-EFB5-4ED4-B58A-711980AEE4D5}"/>
                </a:ext>
              </a:extLst>
            </p:cNvPr>
            <p:cNvSpPr/>
            <p:nvPr/>
          </p:nvSpPr>
          <p:spPr>
            <a:xfrm rot="1336582">
              <a:off x="5659441" y="6452377"/>
              <a:ext cx="303844" cy="336632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463B1C4-F0BF-42CC-B463-1A7F7F18BCF3}"/>
                </a:ext>
              </a:extLst>
            </p:cNvPr>
            <p:cNvSpPr/>
            <p:nvPr/>
          </p:nvSpPr>
          <p:spPr>
            <a:xfrm rot="900000">
              <a:off x="11930590" y="5488716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DC637D-ED01-4D6D-A219-F6713616CF42}"/>
                </a:ext>
              </a:extLst>
            </p:cNvPr>
            <p:cNvSpPr/>
            <p:nvPr/>
          </p:nvSpPr>
          <p:spPr>
            <a:xfrm rot="840878">
              <a:off x="11627191" y="5650880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B760B3E-3D1C-400F-95F9-8A7EFFDFC7F8}"/>
                </a:ext>
              </a:extLst>
            </p:cNvPr>
            <p:cNvSpPr/>
            <p:nvPr/>
          </p:nvSpPr>
          <p:spPr>
            <a:xfrm rot="20870542">
              <a:off x="10642260" y="6081818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14FC435-903F-422F-A38E-68B768AAD710}"/>
                </a:ext>
              </a:extLst>
            </p:cNvPr>
            <p:cNvSpPr/>
            <p:nvPr/>
          </p:nvSpPr>
          <p:spPr>
            <a:xfrm rot="1800000">
              <a:off x="11427554" y="6402650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3840E6B-94DA-4D19-9C20-B0531FAE4967}"/>
                </a:ext>
              </a:extLst>
            </p:cNvPr>
            <p:cNvSpPr/>
            <p:nvPr/>
          </p:nvSpPr>
          <p:spPr>
            <a:xfrm rot="196389">
              <a:off x="10212900" y="6060438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390C56-FCB9-4494-93CB-E2796B4104A7}"/>
                </a:ext>
              </a:extLst>
            </p:cNvPr>
            <p:cNvSpPr/>
            <p:nvPr/>
          </p:nvSpPr>
          <p:spPr>
            <a:xfrm rot="7821509">
              <a:off x="11191633" y="6130530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649C790-402A-4673-9F33-3CA2074579BF}"/>
                </a:ext>
              </a:extLst>
            </p:cNvPr>
            <p:cNvSpPr/>
            <p:nvPr/>
          </p:nvSpPr>
          <p:spPr>
            <a:xfrm rot="18972475">
              <a:off x="10507634" y="6505736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6BF1485-87E5-4056-AC36-689670685E57}"/>
                </a:ext>
              </a:extLst>
            </p:cNvPr>
            <p:cNvGrpSpPr/>
            <p:nvPr/>
          </p:nvGrpSpPr>
          <p:grpSpPr>
            <a:xfrm rot="1776926">
              <a:off x="11802900" y="6545733"/>
              <a:ext cx="301095" cy="281114"/>
              <a:chOff x="3081888" y="3373426"/>
              <a:chExt cx="1571111" cy="1466850"/>
            </a:xfrm>
            <a:grpFill/>
          </p:grpSpPr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414CE56-81B6-40E0-82D8-1323A4FFC3E3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3691FFEA-CCF7-48E4-A432-FBB66182C284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77" name="Graphic 176">
                <a:extLst>
                  <a:ext uri="{FF2B5EF4-FFF2-40B4-BE49-F238E27FC236}">
                    <a16:creationId xmlns:a16="http://schemas.microsoft.com/office/drawing/2014/main" id="{7B5CE34D-457D-4445-8D5C-1B53575A4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2DE9532D-3EF4-4C91-8C41-318D3BB1B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96827">
              <a:off x="11942984" y="4807794"/>
              <a:ext cx="241677" cy="680098"/>
            </a:xfrm>
            <a:prstGeom prst="rect">
              <a:avLst/>
            </a:prstGeom>
          </p:spPr>
        </p:pic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7C076FE-704F-443A-AAAD-C06EC02BE7CB}"/>
                </a:ext>
              </a:extLst>
            </p:cNvPr>
            <p:cNvSpPr/>
            <p:nvPr/>
          </p:nvSpPr>
          <p:spPr>
            <a:xfrm rot="20319244">
              <a:off x="10226623" y="6460651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A937878-559A-41A7-BD34-20C6A0695925}"/>
                </a:ext>
              </a:extLst>
            </p:cNvPr>
            <p:cNvSpPr/>
            <p:nvPr/>
          </p:nvSpPr>
          <p:spPr>
            <a:xfrm rot="10083957">
              <a:off x="11707322" y="6098865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8FEA6BC-5B6D-466B-818A-041318D5F04B}"/>
                </a:ext>
              </a:extLst>
            </p:cNvPr>
            <p:cNvSpPr/>
            <p:nvPr/>
          </p:nvSpPr>
          <p:spPr>
            <a:xfrm rot="9588163">
              <a:off x="10922616" y="6424883"/>
              <a:ext cx="261114" cy="289291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B56D497-7347-42AD-AEEF-F12E81F76D20}"/>
                </a:ext>
              </a:extLst>
            </p:cNvPr>
            <p:cNvSpPr/>
            <p:nvPr/>
          </p:nvSpPr>
          <p:spPr>
            <a:xfrm rot="1800000">
              <a:off x="9766026" y="6476978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" name="Text Placeholder 1"/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5" lvl="0" indent="-228605" algn="ctr" defTabSz="914423">
              <a:lnSpc>
                <a:spcPct val="90000"/>
              </a:lnSpc>
              <a:spcBef>
                <a:spcPts val="1000"/>
              </a:spcBef>
            </a:pPr>
            <a:r>
              <a:rPr lang="en-IN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Sources and Links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93486" y="1625600"/>
            <a:ext cx="113066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10"/>
              </a:rPr>
              <a:t>https://en.m.wikipedia.org/wiki/Computer_vision</a:t>
            </a: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11"/>
              </a:rPr>
              <a:t>https://cs224d.stanford.edu/reports/mcelamri.pdf&amp;ved=2ahUKEwj7lMWRlp7pAhUQXpoKHUmECZUQFjACegQIDBAH&amp;usg=AOvVaw2dVGHsBcGfLG-SOkqViWmC</a:t>
            </a: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12"/>
              </a:rPr>
              <a:t>https://medium.com/@adriensieg/text-similarities-da019229c894</a:t>
            </a: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13"/>
              </a:rPr>
              <a:t>https://docs.opencv.org/3.4/dd/d43/tutorial_py_video_display.html</a:t>
            </a:r>
            <a: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 </a:t>
            </a: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14"/>
              </a:rPr>
              <a:t>https://www.tensorflow.org/tutorials/text/image_captioning</a:t>
            </a: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15"/>
              </a:rPr>
              <a:t>https://pypi.org/project/semantic-text-similarity/</a:t>
            </a: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16"/>
              </a:rPr>
              <a:t>https://github.com/tensorflow/hub/blob/master/examples/colab/semantic_similarity_with_tf_hub_universal_encoder.ipynb</a:t>
            </a: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b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17"/>
              </a:rPr>
              <a:t>https://pypi.org/project/pyttsx3/</a:t>
            </a:r>
            <a:endParaRPr lang="en-IN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2F2C625-9416-4E14-9D78-86A178C165FD}"/>
              </a:ext>
            </a:extLst>
          </p:cNvPr>
          <p:cNvGrpSpPr/>
          <p:nvPr/>
        </p:nvGrpSpPr>
        <p:grpSpPr>
          <a:xfrm>
            <a:off x="89531" y="2369170"/>
            <a:ext cx="12012789" cy="1120944"/>
            <a:chOff x="96972" y="3329166"/>
            <a:chExt cx="12012789" cy="1378106"/>
          </a:xfrm>
          <a:solidFill>
            <a:schemeClr val="bg1">
              <a:alpha val="7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D0B40F-C4B2-46F8-854A-94BADAC55E95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7627F7-24D7-47BE-9CDD-42E8A207E67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08578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0B988-9379-45E2-B502-FD71190EFEC6}"/>
              </a:ext>
            </a:extLst>
          </p:cNvPr>
          <p:cNvSpPr txBox="1"/>
          <p:nvPr/>
        </p:nvSpPr>
        <p:spPr>
          <a:xfrm>
            <a:off x="8139287" y="6519446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>
            <a:extLst>
              <a:ext uri="{FF2B5EF4-FFF2-40B4-BE49-F238E27FC236}">
                <a16:creationId xmlns:a16="http://schemas.microsoft.com/office/drawing/2014/main" id="{7BB56241-9603-480B-A361-08D9B9BCA10E}"/>
              </a:ext>
            </a:extLst>
          </p:cNvPr>
          <p:cNvSpPr/>
          <p:nvPr/>
        </p:nvSpPr>
        <p:spPr>
          <a:xfrm>
            <a:off x="5347836" y="1783838"/>
            <a:ext cx="777210" cy="777208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50F233-CDB8-4F8E-AD0D-5C3832029CB1}"/>
              </a:ext>
            </a:extLst>
          </p:cNvPr>
          <p:cNvSpPr/>
          <p:nvPr/>
        </p:nvSpPr>
        <p:spPr>
          <a:xfrm>
            <a:off x="5347836" y="5143719"/>
            <a:ext cx="777210" cy="777208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9A11C3-3FC5-40CB-80CB-1EDFCB9D7C71}"/>
              </a:ext>
            </a:extLst>
          </p:cNvPr>
          <p:cNvSpPr/>
          <p:nvPr/>
        </p:nvSpPr>
        <p:spPr>
          <a:xfrm>
            <a:off x="5347836" y="4023758"/>
            <a:ext cx="777210" cy="777208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543A863-DBB6-4019-A357-177B475D5B03}"/>
              </a:ext>
            </a:extLst>
          </p:cNvPr>
          <p:cNvSpPr/>
          <p:nvPr/>
        </p:nvSpPr>
        <p:spPr>
          <a:xfrm>
            <a:off x="5347836" y="2903798"/>
            <a:ext cx="777210" cy="777208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907F91-D6DF-4E22-816A-1952156EF909}"/>
              </a:ext>
            </a:extLst>
          </p:cNvPr>
          <p:cNvGrpSpPr/>
          <p:nvPr/>
        </p:nvGrpSpPr>
        <p:grpSpPr>
          <a:xfrm>
            <a:off x="-21265" y="0"/>
            <a:ext cx="1987255" cy="6858000"/>
            <a:chOff x="-21265" y="0"/>
            <a:chExt cx="2199824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7B6B6C-831E-46C8-BC44-3D8035B373B2}"/>
                </a:ext>
              </a:extLst>
            </p:cNvPr>
            <p:cNvSpPr/>
            <p:nvPr/>
          </p:nvSpPr>
          <p:spPr>
            <a:xfrm>
              <a:off x="-21265" y="0"/>
              <a:ext cx="440094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7186944-31B0-445E-91D6-E606F7C6D189}"/>
                </a:ext>
              </a:extLst>
            </p:cNvPr>
            <p:cNvSpPr/>
            <p:nvPr/>
          </p:nvSpPr>
          <p:spPr>
            <a:xfrm>
              <a:off x="419561" y="0"/>
              <a:ext cx="44009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C5AD385-D6EF-42B7-8C6D-4F3AC624E5C5}"/>
                </a:ext>
              </a:extLst>
            </p:cNvPr>
            <p:cNvSpPr/>
            <p:nvPr/>
          </p:nvSpPr>
          <p:spPr>
            <a:xfrm>
              <a:off x="859450" y="0"/>
              <a:ext cx="440094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B1EB06-A3A5-4FAF-A690-4DD8A58877F6}"/>
                </a:ext>
              </a:extLst>
            </p:cNvPr>
            <p:cNvSpPr/>
            <p:nvPr/>
          </p:nvSpPr>
          <p:spPr>
            <a:xfrm>
              <a:off x="1298828" y="0"/>
              <a:ext cx="440094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DFC629-EA8C-4564-B4C2-F2EBF02BD7FC}"/>
                </a:ext>
              </a:extLst>
            </p:cNvPr>
            <p:cNvSpPr/>
            <p:nvPr/>
          </p:nvSpPr>
          <p:spPr>
            <a:xfrm>
              <a:off x="1738465" y="0"/>
              <a:ext cx="440094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86460" y="231765"/>
            <a:ext cx="72387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3263" y="1903532"/>
            <a:ext cx="450769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dirty="0">
                <a:cs typeface="Arial" pitchFamily="34" charset="0"/>
              </a:rPr>
              <a:t>Visual Impairment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4696" y="191960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74458-7FD8-48E5-A3FD-B5126DC5D696}"/>
              </a:ext>
            </a:extLst>
          </p:cNvPr>
          <p:cNvSpPr/>
          <p:nvPr/>
        </p:nvSpPr>
        <p:spPr>
          <a:xfrm>
            <a:off x="11735846" y="0"/>
            <a:ext cx="46085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5BFC3B-B262-4CB4-A31E-51338E4E5947}"/>
              </a:ext>
            </a:extLst>
          </p:cNvPr>
          <p:cNvSpPr txBox="1"/>
          <p:nvPr/>
        </p:nvSpPr>
        <p:spPr>
          <a:xfrm>
            <a:off x="6349720" y="3052521"/>
            <a:ext cx="450769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altLang="ko-KR" sz="2000" dirty="0">
                <a:cs typeface="Arial" pitchFamily="34" charset="0"/>
              </a:rPr>
              <a:t>Existing technological aids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1AC887-368C-49A5-9412-59A1A1DD8792}"/>
              </a:ext>
            </a:extLst>
          </p:cNvPr>
          <p:cNvSpPr txBox="1"/>
          <p:nvPr/>
        </p:nvSpPr>
        <p:spPr>
          <a:xfrm>
            <a:off x="5394696" y="303956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9BA52B-80F7-4F26-A8EC-F6722C6D9154}"/>
              </a:ext>
            </a:extLst>
          </p:cNvPr>
          <p:cNvSpPr txBox="1"/>
          <p:nvPr/>
        </p:nvSpPr>
        <p:spPr>
          <a:xfrm>
            <a:off x="6364234" y="4128938"/>
            <a:ext cx="450769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altLang="ko-KR" sz="2000" dirty="0">
                <a:cs typeface="Arial" pitchFamily="34" charset="0"/>
              </a:rPr>
              <a:t>Computer vision and AI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E309CA-6E25-49D4-BEB5-82C98A676876}"/>
              </a:ext>
            </a:extLst>
          </p:cNvPr>
          <p:cNvSpPr txBox="1"/>
          <p:nvPr/>
        </p:nvSpPr>
        <p:spPr>
          <a:xfrm>
            <a:off x="5394696" y="415952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9D5940-CDF0-4240-9D72-BA6B5F2C1117}"/>
              </a:ext>
            </a:extLst>
          </p:cNvPr>
          <p:cNvSpPr txBox="1"/>
          <p:nvPr/>
        </p:nvSpPr>
        <p:spPr>
          <a:xfrm>
            <a:off x="6364234" y="5235982"/>
            <a:ext cx="450769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altLang="ko-KR" sz="2000" dirty="0">
                <a:cs typeface="Arial" pitchFamily="34" charset="0"/>
              </a:rPr>
              <a:t>Project idea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DE4D76-29A7-4489-9CC4-92ED15EB9E0D}"/>
              </a:ext>
            </a:extLst>
          </p:cNvPr>
          <p:cNvSpPr txBox="1"/>
          <p:nvPr/>
        </p:nvSpPr>
        <p:spPr>
          <a:xfrm>
            <a:off x="5394696" y="5279486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8C346E-BAA3-4E52-8123-218330C8AACA}"/>
              </a:ext>
            </a:extLst>
          </p:cNvPr>
          <p:cNvGrpSpPr/>
          <p:nvPr/>
        </p:nvGrpSpPr>
        <p:grpSpPr>
          <a:xfrm rot="5400000">
            <a:off x="-322298" y="2728412"/>
            <a:ext cx="6820901" cy="1438275"/>
            <a:chOff x="2333625" y="2309998"/>
            <a:chExt cx="7915276" cy="1920240"/>
          </a:xfrm>
        </p:grpSpPr>
        <p:sp>
          <p:nvSpPr>
            <p:cNvPr id="23" name="Rectangle: Rounded Corners 26">
              <a:extLst>
                <a:ext uri="{FF2B5EF4-FFF2-40B4-BE49-F238E27FC236}">
                  <a16:creationId xmlns:a16="http://schemas.microsoft.com/office/drawing/2014/main" id="{B870E875-C65A-436A-A989-94059F92B4AB}"/>
                </a:ext>
              </a:extLst>
            </p:cNvPr>
            <p:cNvSpPr/>
            <p:nvPr/>
          </p:nvSpPr>
          <p:spPr>
            <a:xfrm>
              <a:off x="2333625" y="2856279"/>
              <a:ext cx="133351" cy="82767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7">
              <a:extLst>
                <a:ext uri="{FF2B5EF4-FFF2-40B4-BE49-F238E27FC236}">
                  <a16:creationId xmlns:a16="http://schemas.microsoft.com/office/drawing/2014/main" id="{DD7B8A2C-0A0A-4126-B5ED-5BADE40DC4A9}"/>
                </a:ext>
              </a:extLst>
            </p:cNvPr>
            <p:cNvSpPr/>
            <p:nvPr/>
          </p:nvSpPr>
          <p:spPr>
            <a:xfrm>
              <a:off x="2514601" y="2553456"/>
              <a:ext cx="133350" cy="14333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8">
              <a:extLst>
                <a:ext uri="{FF2B5EF4-FFF2-40B4-BE49-F238E27FC236}">
                  <a16:creationId xmlns:a16="http://schemas.microsoft.com/office/drawing/2014/main" id="{B2395E1E-BB21-4289-8BBC-070D1A628430}"/>
                </a:ext>
              </a:extLst>
            </p:cNvPr>
            <p:cNvSpPr/>
            <p:nvPr/>
          </p:nvSpPr>
          <p:spPr>
            <a:xfrm>
              <a:off x="2695576" y="2737991"/>
              <a:ext cx="133349" cy="106425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9">
              <a:extLst>
                <a:ext uri="{FF2B5EF4-FFF2-40B4-BE49-F238E27FC236}">
                  <a16:creationId xmlns:a16="http://schemas.microsoft.com/office/drawing/2014/main" id="{CE857E76-E4AC-4ABF-B3C9-C8F8ED98F68B}"/>
                </a:ext>
              </a:extLst>
            </p:cNvPr>
            <p:cNvSpPr/>
            <p:nvPr/>
          </p:nvSpPr>
          <p:spPr>
            <a:xfrm>
              <a:off x="2876551" y="2989354"/>
              <a:ext cx="133349" cy="5615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30">
              <a:extLst>
                <a:ext uri="{FF2B5EF4-FFF2-40B4-BE49-F238E27FC236}">
                  <a16:creationId xmlns:a16="http://schemas.microsoft.com/office/drawing/2014/main" id="{6564E780-DDEB-40A0-9490-4C557A8C2FE3}"/>
                </a:ext>
              </a:extLst>
            </p:cNvPr>
            <p:cNvSpPr/>
            <p:nvPr/>
          </p:nvSpPr>
          <p:spPr>
            <a:xfrm>
              <a:off x="3057526" y="2950078"/>
              <a:ext cx="133350" cy="6400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31">
              <a:extLst>
                <a:ext uri="{FF2B5EF4-FFF2-40B4-BE49-F238E27FC236}">
                  <a16:creationId xmlns:a16="http://schemas.microsoft.com/office/drawing/2014/main" id="{4DB15684-C904-4A4C-B906-25D3203E688F}"/>
                </a:ext>
              </a:extLst>
            </p:cNvPr>
            <p:cNvSpPr/>
            <p:nvPr/>
          </p:nvSpPr>
          <p:spPr>
            <a:xfrm>
              <a:off x="3238501" y="3041518"/>
              <a:ext cx="133350" cy="4572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32">
              <a:extLst>
                <a:ext uri="{FF2B5EF4-FFF2-40B4-BE49-F238E27FC236}">
                  <a16:creationId xmlns:a16="http://schemas.microsoft.com/office/drawing/2014/main" id="{A8EAEC58-6ABB-4B7B-9935-AD360EC68E5B}"/>
                </a:ext>
              </a:extLst>
            </p:cNvPr>
            <p:cNvSpPr/>
            <p:nvPr/>
          </p:nvSpPr>
          <p:spPr>
            <a:xfrm>
              <a:off x="3419476" y="3132958"/>
              <a:ext cx="133350" cy="2743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33">
              <a:extLst>
                <a:ext uri="{FF2B5EF4-FFF2-40B4-BE49-F238E27FC236}">
                  <a16:creationId xmlns:a16="http://schemas.microsoft.com/office/drawing/2014/main" id="{6505A5DC-E21D-4CA3-9343-EA8DE4E8F09B}"/>
                </a:ext>
              </a:extLst>
            </p:cNvPr>
            <p:cNvSpPr/>
            <p:nvPr/>
          </p:nvSpPr>
          <p:spPr>
            <a:xfrm>
              <a:off x="3600451" y="3087238"/>
              <a:ext cx="133350" cy="3657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4">
              <a:extLst>
                <a:ext uri="{FF2B5EF4-FFF2-40B4-BE49-F238E27FC236}">
                  <a16:creationId xmlns:a16="http://schemas.microsoft.com/office/drawing/2014/main" id="{EFEB7887-BB2C-4FBC-8EC4-EC3040124DDD}"/>
                </a:ext>
              </a:extLst>
            </p:cNvPr>
            <p:cNvSpPr/>
            <p:nvPr/>
          </p:nvSpPr>
          <p:spPr>
            <a:xfrm>
              <a:off x="3781426" y="3178678"/>
              <a:ext cx="133350" cy="1828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5">
              <a:extLst>
                <a:ext uri="{FF2B5EF4-FFF2-40B4-BE49-F238E27FC236}">
                  <a16:creationId xmlns:a16="http://schemas.microsoft.com/office/drawing/2014/main" id="{1E384BBD-3340-4A40-965E-1BDB05D36998}"/>
                </a:ext>
              </a:extLst>
            </p:cNvPr>
            <p:cNvSpPr/>
            <p:nvPr/>
          </p:nvSpPr>
          <p:spPr>
            <a:xfrm>
              <a:off x="3962401" y="3132958"/>
              <a:ext cx="133350" cy="2743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6">
              <a:extLst>
                <a:ext uri="{FF2B5EF4-FFF2-40B4-BE49-F238E27FC236}">
                  <a16:creationId xmlns:a16="http://schemas.microsoft.com/office/drawing/2014/main" id="{787DE159-2D4B-40F6-B619-5E6AFBE2DDFF}"/>
                </a:ext>
              </a:extLst>
            </p:cNvPr>
            <p:cNvSpPr/>
            <p:nvPr/>
          </p:nvSpPr>
          <p:spPr>
            <a:xfrm>
              <a:off x="4143376" y="3087238"/>
              <a:ext cx="133350" cy="3657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7">
              <a:extLst>
                <a:ext uri="{FF2B5EF4-FFF2-40B4-BE49-F238E27FC236}">
                  <a16:creationId xmlns:a16="http://schemas.microsoft.com/office/drawing/2014/main" id="{05136D2C-371F-4B95-A93F-B1AB0FF921F8}"/>
                </a:ext>
              </a:extLst>
            </p:cNvPr>
            <p:cNvSpPr/>
            <p:nvPr/>
          </p:nvSpPr>
          <p:spPr>
            <a:xfrm>
              <a:off x="4324351" y="3041518"/>
              <a:ext cx="133350" cy="4572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8">
              <a:extLst>
                <a:ext uri="{FF2B5EF4-FFF2-40B4-BE49-F238E27FC236}">
                  <a16:creationId xmlns:a16="http://schemas.microsoft.com/office/drawing/2014/main" id="{13F3E304-883B-449A-B8F1-2CBC03043C8F}"/>
                </a:ext>
              </a:extLst>
            </p:cNvPr>
            <p:cNvSpPr/>
            <p:nvPr/>
          </p:nvSpPr>
          <p:spPr>
            <a:xfrm>
              <a:off x="4505326" y="2995798"/>
              <a:ext cx="133350" cy="5486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9">
              <a:extLst>
                <a:ext uri="{FF2B5EF4-FFF2-40B4-BE49-F238E27FC236}">
                  <a16:creationId xmlns:a16="http://schemas.microsoft.com/office/drawing/2014/main" id="{A80D985A-5A33-487D-937A-3E097D86FF02}"/>
                </a:ext>
              </a:extLst>
            </p:cNvPr>
            <p:cNvSpPr/>
            <p:nvPr/>
          </p:nvSpPr>
          <p:spPr>
            <a:xfrm>
              <a:off x="4686301" y="2858638"/>
              <a:ext cx="133350" cy="8229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40">
              <a:extLst>
                <a:ext uri="{FF2B5EF4-FFF2-40B4-BE49-F238E27FC236}">
                  <a16:creationId xmlns:a16="http://schemas.microsoft.com/office/drawing/2014/main" id="{13E7C502-7D4D-413C-AB3A-FA140E707B7E}"/>
                </a:ext>
              </a:extLst>
            </p:cNvPr>
            <p:cNvSpPr/>
            <p:nvPr/>
          </p:nvSpPr>
          <p:spPr>
            <a:xfrm>
              <a:off x="4867276" y="2630038"/>
              <a:ext cx="133350" cy="12801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41">
              <a:extLst>
                <a:ext uri="{FF2B5EF4-FFF2-40B4-BE49-F238E27FC236}">
                  <a16:creationId xmlns:a16="http://schemas.microsoft.com/office/drawing/2014/main" id="{DDADA943-3F72-4129-9F72-3872E053E9E0}"/>
                </a:ext>
              </a:extLst>
            </p:cNvPr>
            <p:cNvSpPr/>
            <p:nvPr/>
          </p:nvSpPr>
          <p:spPr>
            <a:xfrm>
              <a:off x="5048251" y="2401438"/>
              <a:ext cx="133350" cy="17373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42">
              <a:extLst>
                <a:ext uri="{FF2B5EF4-FFF2-40B4-BE49-F238E27FC236}">
                  <a16:creationId xmlns:a16="http://schemas.microsoft.com/office/drawing/2014/main" id="{4DD8A445-5BDA-417A-8813-05115FC83C98}"/>
                </a:ext>
              </a:extLst>
            </p:cNvPr>
            <p:cNvSpPr/>
            <p:nvPr/>
          </p:nvSpPr>
          <p:spPr>
            <a:xfrm>
              <a:off x="5229226" y="2447158"/>
              <a:ext cx="133350" cy="16459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43">
              <a:extLst>
                <a:ext uri="{FF2B5EF4-FFF2-40B4-BE49-F238E27FC236}">
                  <a16:creationId xmlns:a16="http://schemas.microsoft.com/office/drawing/2014/main" id="{5942CE01-EDE3-4C6C-9ACA-E1F6B24A987A}"/>
                </a:ext>
              </a:extLst>
            </p:cNvPr>
            <p:cNvSpPr/>
            <p:nvPr/>
          </p:nvSpPr>
          <p:spPr>
            <a:xfrm>
              <a:off x="5410201" y="2553456"/>
              <a:ext cx="133350" cy="14333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4">
              <a:extLst>
                <a:ext uri="{FF2B5EF4-FFF2-40B4-BE49-F238E27FC236}">
                  <a16:creationId xmlns:a16="http://schemas.microsoft.com/office/drawing/2014/main" id="{69957287-0BFC-4D36-A4C9-F79A667F1C7B}"/>
                </a:ext>
              </a:extLst>
            </p:cNvPr>
            <p:cNvSpPr/>
            <p:nvPr/>
          </p:nvSpPr>
          <p:spPr>
            <a:xfrm>
              <a:off x="5591176" y="2675758"/>
              <a:ext cx="133350" cy="11887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5">
              <a:extLst>
                <a:ext uri="{FF2B5EF4-FFF2-40B4-BE49-F238E27FC236}">
                  <a16:creationId xmlns:a16="http://schemas.microsoft.com/office/drawing/2014/main" id="{B07D4DFA-0F77-4973-8CBD-9619B277746C}"/>
                </a:ext>
              </a:extLst>
            </p:cNvPr>
            <p:cNvSpPr/>
            <p:nvPr/>
          </p:nvSpPr>
          <p:spPr>
            <a:xfrm>
              <a:off x="5772151" y="2492878"/>
              <a:ext cx="133350" cy="15544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6">
              <a:extLst>
                <a:ext uri="{FF2B5EF4-FFF2-40B4-BE49-F238E27FC236}">
                  <a16:creationId xmlns:a16="http://schemas.microsoft.com/office/drawing/2014/main" id="{EF98C367-4472-4EE7-B133-9B68D2781746}"/>
                </a:ext>
              </a:extLst>
            </p:cNvPr>
            <p:cNvSpPr/>
            <p:nvPr/>
          </p:nvSpPr>
          <p:spPr>
            <a:xfrm>
              <a:off x="5953126" y="2767198"/>
              <a:ext cx="133350" cy="10058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7">
              <a:extLst>
                <a:ext uri="{FF2B5EF4-FFF2-40B4-BE49-F238E27FC236}">
                  <a16:creationId xmlns:a16="http://schemas.microsoft.com/office/drawing/2014/main" id="{77F028E3-96E4-434A-BECB-681FC5FD27E9}"/>
                </a:ext>
              </a:extLst>
            </p:cNvPr>
            <p:cNvSpPr/>
            <p:nvPr/>
          </p:nvSpPr>
          <p:spPr>
            <a:xfrm>
              <a:off x="6134101" y="2309998"/>
              <a:ext cx="133350" cy="19202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8">
              <a:extLst>
                <a:ext uri="{FF2B5EF4-FFF2-40B4-BE49-F238E27FC236}">
                  <a16:creationId xmlns:a16="http://schemas.microsoft.com/office/drawing/2014/main" id="{06606AB8-501B-4AEF-A9F5-A3E3516D55DD}"/>
                </a:ext>
              </a:extLst>
            </p:cNvPr>
            <p:cNvSpPr/>
            <p:nvPr/>
          </p:nvSpPr>
          <p:spPr>
            <a:xfrm>
              <a:off x="6315076" y="2447158"/>
              <a:ext cx="133350" cy="16459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9">
              <a:extLst>
                <a:ext uri="{FF2B5EF4-FFF2-40B4-BE49-F238E27FC236}">
                  <a16:creationId xmlns:a16="http://schemas.microsoft.com/office/drawing/2014/main" id="{610C63DC-0E00-4DF6-94B7-21093B00D080}"/>
                </a:ext>
              </a:extLst>
            </p:cNvPr>
            <p:cNvSpPr/>
            <p:nvPr/>
          </p:nvSpPr>
          <p:spPr>
            <a:xfrm>
              <a:off x="6496051" y="2675758"/>
              <a:ext cx="133350" cy="11887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50">
              <a:extLst>
                <a:ext uri="{FF2B5EF4-FFF2-40B4-BE49-F238E27FC236}">
                  <a16:creationId xmlns:a16="http://schemas.microsoft.com/office/drawing/2014/main" id="{F0330DE2-2EDC-4429-9429-7BF8670BF703}"/>
                </a:ext>
              </a:extLst>
            </p:cNvPr>
            <p:cNvSpPr/>
            <p:nvPr/>
          </p:nvSpPr>
          <p:spPr>
            <a:xfrm>
              <a:off x="6677026" y="2812918"/>
              <a:ext cx="13335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51">
              <a:extLst>
                <a:ext uri="{FF2B5EF4-FFF2-40B4-BE49-F238E27FC236}">
                  <a16:creationId xmlns:a16="http://schemas.microsoft.com/office/drawing/2014/main" id="{7A63417B-D9FC-4513-BF35-3FECBC82EE3F}"/>
                </a:ext>
              </a:extLst>
            </p:cNvPr>
            <p:cNvSpPr/>
            <p:nvPr/>
          </p:nvSpPr>
          <p:spPr>
            <a:xfrm>
              <a:off x="6858001" y="2812918"/>
              <a:ext cx="13335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2">
              <a:extLst>
                <a:ext uri="{FF2B5EF4-FFF2-40B4-BE49-F238E27FC236}">
                  <a16:creationId xmlns:a16="http://schemas.microsoft.com/office/drawing/2014/main" id="{D19018D1-41FA-44A2-BD38-559893F2ABB1}"/>
                </a:ext>
              </a:extLst>
            </p:cNvPr>
            <p:cNvSpPr/>
            <p:nvPr/>
          </p:nvSpPr>
          <p:spPr>
            <a:xfrm>
              <a:off x="7038976" y="2553456"/>
              <a:ext cx="133350" cy="14333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3">
              <a:extLst>
                <a:ext uri="{FF2B5EF4-FFF2-40B4-BE49-F238E27FC236}">
                  <a16:creationId xmlns:a16="http://schemas.microsoft.com/office/drawing/2014/main" id="{466EA672-C4BD-480B-B624-7BA5EDEC16E4}"/>
                </a:ext>
              </a:extLst>
            </p:cNvPr>
            <p:cNvSpPr/>
            <p:nvPr/>
          </p:nvSpPr>
          <p:spPr>
            <a:xfrm>
              <a:off x="7219951" y="2767198"/>
              <a:ext cx="133350" cy="10058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D4B3D26-738D-4E7E-8304-C8A5BD866081}"/>
                </a:ext>
              </a:extLst>
            </p:cNvPr>
            <p:cNvSpPr/>
            <p:nvPr/>
          </p:nvSpPr>
          <p:spPr>
            <a:xfrm>
              <a:off x="7400926" y="2950078"/>
              <a:ext cx="133350" cy="6400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619B6ED-446F-4136-8884-0F5ED8BDBFB5}"/>
                </a:ext>
              </a:extLst>
            </p:cNvPr>
            <p:cNvSpPr/>
            <p:nvPr/>
          </p:nvSpPr>
          <p:spPr>
            <a:xfrm>
              <a:off x="7581901" y="3041518"/>
              <a:ext cx="133350" cy="4572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6">
              <a:extLst>
                <a:ext uri="{FF2B5EF4-FFF2-40B4-BE49-F238E27FC236}">
                  <a16:creationId xmlns:a16="http://schemas.microsoft.com/office/drawing/2014/main" id="{E2FC36AD-810E-4A4F-B697-0DCAEDF79D02}"/>
                </a:ext>
              </a:extLst>
            </p:cNvPr>
            <p:cNvSpPr/>
            <p:nvPr/>
          </p:nvSpPr>
          <p:spPr>
            <a:xfrm>
              <a:off x="7762876" y="2995798"/>
              <a:ext cx="133350" cy="5486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7">
              <a:extLst>
                <a:ext uri="{FF2B5EF4-FFF2-40B4-BE49-F238E27FC236}">
                  <a16:creationId xmlns:a16="http://schemas.microsoft.com/office/drawing/2014/main" id="{667C521E-9863-425D-B039-07822D186027}"/>
                </a:ext>
              </a:extLst>
            </p:cNvPr>
            <p:cNvSpPr/>
            <p:nvPr/>
          </p:nvSpPr>
          <p:spPr>
            <a:xfrm>
              <a:off x="7943851" y="3224398"/>
              <a:ext cx="133350" cy="914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58">
              <a:extLst>
                <a:ext uri="{FF2B5EF4-FFF2-40B4-BE49-F238E27FC236}">
                  <a16:creationId xmlns:a16="http://schemas.microsoft.com/office/drawing/2014/main" id="{BA40336C-D1FE-45D4-96E5-1C7D966F0D41}"/>
                </a:ext>
              </a:extLst>
            </p:cNvPr>
            <p:cNvSpPr/>
            <p:nvPr/>
          </p:nvSpPr>
          <p:spPr>
            <a:xfrm>
              <a:off x="8124826" y="2995798"/>
              <a:ext cx="133350" cy="5486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9">
              <a:extLst>
                <a:ext uri="{FF2B5EF4-FFF2-40B4-BE49-F238E27FC236}">
                  <a16:creationId xmlns:a16="http://schemas.microsoft.com/office/drawing/2014/main" id="{7C096D1A-A035-407B-9EF2-092C8FA6EFFA}"/>
                </a:ext>
              </a:extLst>
            </p:cNvPr>
            <p:cNvSpPr/>
            <p:nvPr/>
          </p:nvSpPr>
          <p:spPr>
            <a:xfrm>
              <a:off x="8305801" y="2812918"/>
              <a:ext cx="13335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60">
              <a:extLst>
                <a:ext uri="{FF2B5EF4-FFF2-40B4-BE49-F238E27FC236}">
                  <a16:creationId xmlns:a16="http://schemas.microsoft.com/office/drawing/2014/main" id="{9EA755A1-F8E7-4299-84A9-30C11339D683}"/>
                </a:ext>
              </a:extLst>
            </p:cNvPr>
            <p:cNvSpPr/>
            <p:nvPr/>
          </p:nvSpPr>
          <p:spPr>
            <a:xfrm>
              <a:off x="8486776" y="2675758"/>
              <a:ext cx="133350" cy="11887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61">
              <a:extLst>
                <a:ext uri="{FF2B5EF4-FFF2-40B4-BE49-F238E27FC236}">
                  <a16:creationId xmlns:a16="http://schemas.microsoft.com/office/drawing/2014/main" id="{578BFDB6-60D3-4FC0-8ACF-5C0BDC693F58}"/>
                </a:ext>
              </a:extLst>
            </p:cNvPr>
            <p:cNvSpPr/>
            <p:nvPr/>
          </p:nvSpPr>
          <p:spPr>
            <a:xfrm>
              <a:off x="8667751" y="2309998"/>
              <a:ext cx="133350" cy="19202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62">
              <a:extLst>
                <a:ext uri="{FF2B5EF4-FFF2-40B4-BE49-F238E27FC236}">
                  <a16:creationId xmlns:a16="http://schemas.microsoft.com/office/drawing/2014/main" id="{3CFB26FF-C843-4EE4-97C3-6AD2F3DB85DD}"/>
                </a:ext>
              </a:extLst>
            </p:cNvPr>
            <p:cNvSpPr/>
            <p:nvPr/>
          </p:nvSpPr>
          <p:spPr>
            <a:xfrm>
              <a:off x="8848726" y="2492878"/>
              <a:ext cx="133350" cy="15544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63">
              <a:extLst>
                <a:ext uri="{FF2B5EF4-FFF2-40B4-BE49-F238E27FC236}">
                  <a16:creationId xmlns:a16="http://schemas.microsoft.com/office/drawing/2014/main" id="{26E36472-51B3-4A8A-AF54-515F8BCEE0C8}"/>
                </a:ext>
              </a:extLst>
            </p:cNvPr>
            <p:cNvSpPr/>
            <p:nvPr/>
          </p:nvSpPr>
          <p:spPr>
            <a:xfrm>
              <a:off x="9029701" y="2584318"/>
              <a:ext cx="133350" cy="13716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64">
              <a:extLst>
                <a:ext uri="{FF2B5EF4-FFF2-40B4-BE49-F238E27FC236}">
                  <a16:creationId xmlns:a16="http://schemas.microsoft.com/office/drawing/2014/main" id="{06DEF169-D1D9-4F5D-A435-331841E7B8C4}"/>
                </a:ext>
              </a:extLst>
            </p:cNvPr>
            <p:cNvSpPr/>
            <p:nvPr/>
          </p:nvSpPr>
          <p:spPr>
            <a:xfrm>
              <a:off x="9210676" y="2950078"/>
              <a:ext cx="133350" cy="6400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65">
              <a:extLst>
                <a:ext uri="{FF2B5EF4-FFF2-40B4-BE49-F238E27FC236}">
                  <a16:creationId xmlns:a16="http://schemas.microsoft.com/office/drawing/2014/main" id="{A5BE7152-3EEA-4543-A5F9-0776ED086730}"/>
                </a:ext>
              </a:extLst>
            </p:cNvPr>
            <p:cNvSpPr/>
            <p:nvPr/>
          </p:nvSpPr>
          <p:spPr>
            <a:xfrm>
              <a:off x="9391651" y="2721478"/>
              <a:ext cx="133350" cy="10972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66">
              <a:extLst>
                <a:ext uri="{FF2B5EF4-FFF2-40B4-BE49-F238E27FC236}">
                  <a16:creationId xmlns:a16="http://schemas.microsoft.com/office/drawing/2014/main" id="{2A32FE7E-1205-4F80-A699-73DFA5378A2B}"/>
                </a:ext>
              </a:extLst>
            </p:cNvPr>
            <p:cNvSpPr/>
            <p:nvPr/>
          </p:nvSpPr>
          <p:spPr>
            <a:xfrm>
              <a:off x="9572626" y="3041518"/>
              <a:ext cx="133350" cy="4572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67">
              <a:extLst>
                <a:ext uri="{FF2B5EF4-FFF2-40B4-BE49-F238E27FC236}">
                  <a16:creationId xmlns:a16="http://schemas.microsoft.com/office/drawing/2014/main" id="{4DE8E720-2FD1-45CB-A693-43E641FC0DB9}"/>
                </a:ext>
              </a:extLst>
            </p:cNvPr>
            <p:cNvSpPr/>
            <p:nvPr/>
          </p:nvSpPr>
          <p:spPr>
            <a:xfrm>
              <a:off x="9753601" y="2858638"/>
              <a:ext cx="133350" cy="8229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68">
              <a:extLst>
                <a:ext uri="{FF2B5EF4-FFF2-40B4-BE49-F238E27FC236}">
                  <a16:creationId xmlns:a16="http://schemas.microsoft.com/office/drawing/2014/main" id="{3C08C57D-3374-47DB-A9F3-CD44E80D1397}"/>
                </a:ext>
              </a:extLst>
            </p:cNvPr>
            <p:cNvSpPr/>
            <p:nvPr/>
          </p:nvSpPr>
          <p:spPr>
            <a:xfrm>
              <a:off x="9934576" y="2675758"/>
              <a:ext cx="133350" cy="11887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69">
              <a:extLst>
                <a:ext uri="{FF2B5EF4-FFF2-40B4-BE49-F238E27FC236}">
                  <a16:creationId xmlns:a16="http://schemas.microsoft.com/office/drawing/2014/main" id="{351E2A87-A5D9-48F6-849F-76C943B0D323}"/>
                </a:ext>
              </a:extLst>
            </p:cNvPr>
            <p:cNvSpPr/>
            <p:nvPr/>
          </p:nvSpPr>
          <p:spPr>
            <a:xfrm>
              <a:off x="10115551" y="3087238"/>
              <a:ext cx="133350" cy="3657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623F6A1-CB3C-4E64-9464-1ED22ECBB7C6}"/>
              </a:ext>
            </a:extLst>
          </p:cNvPr>
          <p:cNvSpPr txBox="1"/>
          <p:nvPr/>
        </p:nvSpPr>
        <p:spPr>
          <a:xfrm>
            <a:off x="8139287" y="6519446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IN" dirty="0"/>
              <a:t>Visual Impairment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DF7BDF-D509-4B70-8D26-48BFFF7C8A18}"/>
              </a:ext>
            </a:extLst>
          </p:cNvPr>
          <p:cNvSpPr txBox="1"/>
          <p:nvPr/>
        </p:nvSpPr>
        <p:spPr>
          <a:xfrm>
            <a:off x="4587368" y="4156441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E3CC1B-A2A7-4D34-A49A-D6E7B4B6F45A}"/>
              </a:ext>
            </a:extLst>
          </p:cNvPr>
          <p:cNvSpPr txBox="1"/>
          <p:nvPr/>
        </p:nvSpPr>
        <p:spPr>
          <a:xfrm rot="20220000">
            <a:off x="4457420" y="5107805"/>
            <a:ext cx="168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30B92E-D9DB-4C71-A44D-52BD7322D7BB}"/>
              </a:ext>
            </a:extLst>
          </p:cNvPr>
          <p:cNvSpPr txBox="1"/>
          <p:nvPr/>
        </p:nvSpPr>
        <p:spPr>
          <a:xfrm rot="1440000">
            <a:off x="6146787" y="5016881"/>
            <a:ext cx="111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3" name="그룹 76">
            <a:extLst>
              <a:ext uri="{FF2B5EF4-FFF2-40B4-BE49-F238E27FC236}">
                <a16:creationId xmlns:a16="http://schemas.microsoft.com/office/drawing/2014/main" id="{BAF5DD62-FEB6-4D1A-A4F0-A4C36413E562}"/>
              </a:ext>
            </a:extLst>
          </p:cNvPr>
          <p:cNvGrpSpPr/>
          <p:nvPr/>
        </p:nvGrpSpPr>
        <p:grpSpPr>
          <a:xfrm>
            <a:off x="214282" y="2263921"/>
            <a:ext cx="4767394" cy="2879579"/>
            <a:chOff x="0" y="1131590"/>
            <a:chExt cx="5251212" cy="3171813"/>
          </a:xfrm>
        </p:grpSpPr>
        <p:sp>
          <p:nvSpPr>
            <p:cNvPr id="34" name="Trapezoid 11">
              <a:extLst>
                <a:ext uri="{FF2B5EF4-FFF2-40B4-BE49-F238E27FC236}">
                  <a16:creationId xmlns:a16="http://schemas.microsoft.com/office/drawing/2014/main" id="{C1EFEEBE-3CA3-41A3-824A-F49C595E7AF4}"/>
                </a:ext>
              </a:extLst>
            </p:cNvPr>
            <p:cNvSpPr/>
            <p:nvPr/>
          </p:nvSpPr>
          <p:spPr>
            <a:xfrm rot="5400000">
              <a:off x="114045" y="1017545"/>
              <a:ext cx="2880318" cy="3108408"/>
            </a:xfrm>
            <a:prstGeom prst="trapezoid">
              <a:avLst>
                <a:gd name="adj" fmla="val 41922"/>
              </a:avLst>
            </a:prstGeom>
            <a:gradFill>
              <a:gsLst>
                <a:gs pos="0">
                  <a:schemeClr val="accent1"/>
                </a:gs>
                <a:gs pos="2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C4884C20-CC98-4C15-9F5E-53A515AD4EA8}"/>
                </a:ext>
              </a:extLst>
            </p:cNvPr>
            <p:cNvSpPr/>
            <p:nvPr/>
          </p:nvSpPr>
          <p:spPr>
            <a:xfrm>
              <a:off x="2771800" y="1563638"/>
              <a:ext cx="2479412" cy="273976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Rounded Rectangle 51">
              <a:extLst>
                <a:ext uri="{FF2B5EF4-FFF2-40B4-BE49-F238E27FC236}">
                  <a16:creationId xmlns:a16="http://schemas.microsoft.com/office/drawing/2014/main" id="{00E8EFCD-1A63-42A4-82B9-10BD94F698CB}"/>
                </a:ext>
              </a:extLst>
            </p:cNvPr>
            <p:cNvSpPr/>
            <p:nvPr/>
          </p:nvSpPr>
          <p:spPr>
            <a:xfrm rot="16200000" flipH="1">
              <a:off x="756463" y="1915622"/>
              <a:ext cx="1334105" cy="125640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3">
              <a:extLst>
                <a:ext uri="{FF2B5EF4-FFF2-40B4-BE49-F238E27FC236}">
                  <a16:creationId xmlns:a16="http://schemas.microsoft.com/office/drawing/2014/main" id="{CD817590-5EB1-477C-AF7E-85DE9312B16B}"/>
                </a:ext>
              </a:extLst>
            </p:cNvPr>
            <p:cNvSpPr/>
            <p:nvPr/>
          </p:nvSpPr>
          <p:spPr>
            <a:xfrm>
              <a:off x="3184269" y="2390865"/>
              <a:ext cx="305922" cy="305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BC9927E5-FD5A-4FE5-8FD6-F2995E126E2E}"/>
                </a:ext>
              </a:extLst>
            </p:cNvPr>
            <p:cNvSpPr/>
            <p:nvPr/>
          </p:nvSpPr>
          <p:spPr>
            <a:xfrm>
              <a:off x="3433313" y="2205769"/>
              <a:ext cx="922663" cy="506523"/>
            </a:xfrm>
            <a:custGeom>
              <a:avLst/>
              <a:gdLst>
                <a:gd name="connsiteX0" fmla="*/ 0 w 1121434"/>
                <a:gd name="connsiteY0" fmla="*/ 439947 h 879894"/>
                <a:gd name="connsiteX1" fmla="*/ 508958 w 1121434"/>
                <a:gd name="connsiteY1" fmla="*/ 431320 h 879894"/>
                <a:gd name="connsiteX2" fmla="*/ 638354 w 1121434"/>
                <a:gd name="connsiteY2" fmla="*/ 0 h 879894"/>
                <a:gd name="connsiteX3" fmla="*/ 810883 w 1121434"/>
                <a:gd name="connsiteY3" fmla="*/ 879894 h 879894"/>
                <a:gd name="connsiteX4" fmla="*/ 1000664 w 1121434"/>
                <a:gd name="connsiteY4" fmla="*/ 345056 h 879894"/>
                <a:gd name="connsiteX5" fmla="*/ 1121434 w 1121434"/>
                <a:gd name="connsiteY5" fmla="*/ 388188 h 879894"/>
                <a:gd name="connsiteX0" fmla="*/ 0 w 1121434"/>
                <a:gd name="connsiteY0" fmla="*/ 439947 h 879894"/>
                <a:gd name="connsiteX1" fmla="*/ 379561 w 1121434"/>
                <a:gd name="connsiteY1" fmla="*/ 448573 h 879894"/>
                <a:gd name="connsiteX2" fmla="*/ 638354 w 1121434"/>
                <a:gd name="connsiteY2" fmla="*/ 0 h 879894"/>
                <a:gd name="connsiteX3" fmla="*/ 810883 w 1121434"/>
                <a:gd name="connsiteY3" fmla="*/ 879894 h 879894"/>
                <a:gd name="connsiteX4" fmla="*/ 1000664 w 1121434"/>
                <a:gd name="connsiteY4" fmla="*/ 345056 h 879894"/>
                <a:gd name="connsiteX5" fmla="*/ 1121434 w 1121434"/>
                <a:gd name="connsiteY5" fmla="*/ 388188 h 879894"/>
                <a:gd name="connsiteX0" fmla="*/ 0 w 1121434"/>
                <a:gd name="connsiteY0" fmla="*/ 319177 h 759124"/>
                <a:gd name="connsiteX1" fmla="*/ 379561 w 1121434"/>
                <a:gd name="connsiteY1" fmla="*/ 327803 h 759124"/>
                <a:gd name="connsiteX2" fmla="*/ 569343 w 1121434"/>
                <a:gd name="connsiteY2" fmla="*/ 0 h 759124"/>
                <a:gd name="connsiteX3" fmla="*/ 810883 w 1121434"/>
                <a:gd name="connsiteY3" fmla="*/ 759124 h 759124"/>
                <a:gd name="connsiteX4" fmla="*/ 1000664 w 1121434"/>
                <a:gd name="connsiteY4" fmla="*/ 224286 h 759124"/>
                <a:gd name="connsiteX5" fmla="*/ 1121434 w 1121434"/>
                <a:gd name="connsiteY5" fmla="*/ 267418 h 759124"/>
                <a:gd name="connsiteX0" fmla="*/ 0 w 1121434"/>
                <a:gd name="connsiteY0" fmla="*/ 319592 h 759539"/>
                <a:gd name="connsiteX1" fmla="*/ 379561 w 1121434"/>
                <a:gd name="connsiteY1" fmla="*/ 328218 h 759539"/>
                <a:gd name="connsiteX2" fmla="*/ 569343 w 1121434"/>
                <a:gd name="connsiteY2" fmla="*/ 415 h 759539"/>
                <a:gd name="connsiteX3" fmla="*/ 810883 w 1121434"/>
                <a:gd name="connsiteY3" fmla="*/ 759539 h 759539"/>
                <a:gd name="connsiteX4" fmla="*/ 1000664 w 1121434"/>
                <a:gd name="connsiteY4" fmla="*/ 224701 h 759539"/>
                <a:gd name="connsiteX5" fmla="*/ 1121434 w 1121434"/>
                <a:gd name="connsiteY5" fmla="*/ 267833 h 759539"/>
                <a:gd name="connsiteX0" fmla="*/ 0 w 1121434"/>
                <a:gd name="connsiteY0" fmla="*/ 319592 h 759539"/>
                <a:gd name="connsiteX1" fmla="*/ 379561 w 1121434"/>
                <a:gd name="connsiteY1" fmla="*/ 328218 h 759539"/>
                <a:gd name="connsiteX2" fmla="*/ 569343 w 1121434"/>
                <a:gd name="connsiteY2" fmla="*/ 415 h 759539"/>
                <a:gd name="connsiteX3" fmla="*/ 810883 w 1121434"/>
                <a:gd name="connsiteY3" fmla="*/ 759539 h 759539"/>
                <a:gd name="connsiteX4" fmla="*/ 1000664 w 1121434"/>
                <a:gd name="connsiteY4" fmla="*/ 224701 h 759539"/>
                <a:gd name="connsiteX5" fmla="*/ 1121434 w 1121434"/>
                <a:gd name="connsiteY5" fmla="*/ 267833 h 759539"/>
                <a:gd name="connsiteX0" fmla="*/ 0 w 1121434"/>
                <a:gd name="connsiteY0" fmla="*/ 319226 h 759173"/>
                <a:gd name="connsiteX1" fmla="*/ 379561 w 1121434"/>
                <a:gd name="connsiteY1" fmla="*/ 327852 h 759173"/>
                <a:gd name="connsiteX2" fmla="*/ 569343 w 1121434"/>
                <a:gd name="connsiteY2" fmla="*/ 49 h 759173"/>
                <a:gd name="connsiteX3" fmla="*/ 810883 w 1121434"/>
                <a:gd name="connsiteY3" fmla="*/ 759173 h 759173"/>
                <a:gd name="connsiteX4" fmla="*/ 1000664 w 1121434"/>
                <a:gd name="connsiteY4" fmla="*/ 224335 h 759173"/>
                <a:gd name="connsiteX5" fmla="*/ 1121434 w 1121434"/>
                <a:gd name="connsiteY5" fmla="*/ 267467 h 759173"/>
                <a:gd name="connsiteX0" fmla="*/ 0 w 1121434"/>
                <a:gd name="connsiteY0" fmla="*/ 319226 h 759173"/>
                <a:gd name="connsiteX1" fmla="*/ 379561 w 1121434"/>
                <a:gd name="connsiteY1" fmla="*/ 327852 h 759173"/>
                <a:gd name="connsiteX2" fmla="*/ 569343 w 1121434"/>
                <a:gd name="connsiteY2" fmla="*/ 49 h 759173"/>
                <a:gd name="connsiteX3" fmla="*/ 810883 w 1121434"/>
                <a:gd name="connsiteY3" fmla="*/ 759173 h 759173"/>
                <a:gd name="connsiteX4" fmla="*/ 1000664 w 1121434"/>
                <a:gd name="connsiteY4" fmla="*/ 224335 h 759173"/>
                <a:gd name="connsiteX5" fmla="*/ 1121434 w 1121434"/>
                <a:gd name="connsiteY5" fmla="*/ 267467 h 759173"/>
                <a:gd name="connsiteX0" fmla="*/ 0 w 1121434"/>
                <a:gd name="connsiteY0" fmla="*/ 319226 h 759173"/>
                <a:gd name="connsiteX1" fmla="*/ 319176 w 1121434"/>
                <a:gd name="connsiteY1" fmla="*/ 327852 h 759173"/>
                <a:gd name="connsiteX2" fmla="*/ 569343 w 1121434"/>
                <a:gd name="connsiteY2" fmla="*/ 49 h 759173"/>
                <a:gd name="connsiteX3" fmla="*/ 810883 w 1121434"/>
                <a:gd name="connsiteY3" fmla="*/ 759173 h 759173"/>
                <a:gd name="connsiteX4" fmla="*/ 1000664 w 1121434"/>
                <a:gd name="connsiteY4" fmla="*/ 224335 h 759173"/>
                <a:gd name="connsiteX5" fmla="*/ 1121434 w 1121434"/>
                <a:gd name="connsiteY5" fmla="*/ 267467 h 759173"/>
                <a:gd name="connsiteX0" fmla="*/ 0 w 1121434"/>
                <a:gd name="connsiteY0" fmla="*/ 319239 h 638416"/>
                <a:gd name="connsiteX1" fmla="*/ 319176 w 1121434"/>
                <a:gd name="connsiteY1" fmla="*/ 327865 h 638416"/>
                <a:gd name="connsiteX2" fmla="*/ 569343 w 1121434"/>
                <a:gd name="connsiteY2" fmla="*/ 62 h 638416"/>
                <a:gd name="connsiteX3" fmla="*/ 785004 w 1121434"/>
                <a:gd name="connsiteY3" fmla="*/ 638416 h 638416"/>
                <a:gd name="connsiteX4" fmla="*/ 1000664 w 1121434"/>
                <a:gd name="connsiteY4" fmla="*/ 224348 h 638416"/>
                <a:gd name="connsiteX5" fmla="*/ 1121434 w 1121434"/>
                <a:gd name="connsiteY5" fmla="*/ 267480 h 638416"/>
                <a:gd name="connsiteX0" fmla="*/ 0 w 1121434"/>
                <a:gd name="connsiteY0" fmla="*/ 319218 h 638395"/>
                <a:gd name="connsiteX1" fmla="*/ 319176 w 1121434"/>
                <a:gd name="connsiteY1" fmla="*/ 327844 h 638395"/>
                <a:gd name="connsiteX2" fmla="*/ 569343 w 1121434"/>
                <a:gd name="connsiteY2" fmla="*/ 41 h 638395"/>
                <a:gd name="connsiteX3" fmla="*/ 785004 w 1121434"/>
                <a:gd name="connsiteY3" fmla="*/ 638395 h 638395"/>
                <a:gd name="connsiteX4" fmla="*/ 1000664 w 1121434"/>
                <a:gd name="connsiteY4" fmla="*/ 224327 h 638395"/>
                <a:gd name="connsiteX5" fmla="*/ 1121434 w 1121434"/>
                <a:gd name="connsiteY5" fmla="*/ 267459 h 638395"/>
                <a:gd name="connsiteX0" fmla="*/ 0 w 1121434"/>
                <a:gd name="connsiteY0" fmla="*/ 319218 h 638395"/>
                <a:gd name="connsiteX1" fmla="*/ 319176 w 1121434"/>
                <a:gd name="connsiteY1" fmla="*/ 327844 h 638395"/>
                <a:gd name="connsiteX2" fmla="*/ 569343 w 1121434"/>
                <a:gd name="connsiteY2" fmla="*/ 41 h 638395"/>
                <a:gd name="connsiteX3" fmla="*/ 785004 w 1121434"/>
                <a:gd name="connsiteY3" fmla="*/ 638395 h 638395"/>
                <a:gd name="connsiteX4" fmla="*/ 1000664 w 1121434"/>
                <a:gd name="connsiteY4" fmla="*/ 224327 h 638395"/>
                <a:gd name="connsiteX5" fmla="*/ 1121434 w 1121434"/>
                <a:gd name="connsiteY5" fmla="*/ 267459 h 638395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267456 h 638429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267456 h 638429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267456 h 638429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345094 h 638429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396852 h 638429"/>
                <a:gd name="connsiteX0" fmla="*/ 0 w 1311215"/>
                <a:gd name="connsiteY0" fmla="*/ 319215 h 638429"/>
                <a:gd name="connsiteX1" fmla="*/ 319176 w 1311215"/>
                <a:gd name="connsiteY1" fmla="*/ 327841 h 638429"/>
                <a:gd name="connsiteX2" fmla="*/ 569343 w 1311215"/>
                <a:gd name="connsiteY2" fmla="*/ 38 h 638429"/>
                <a:gd name="connsiteX3" fmla="*/ 785004 w 1311215"/>
                <a:gd name="connsiteY3" fmla="*/ 638392 h 638429"/>
                <a:gd name="connsiteX4" fmla="*/ 1000664 w 1311215"/>
                <a:gd name="connsiteY4" fmla="*/ 224324 h 638429"/>
                <a:gd name="connsiteX5" fmla="*/ 1311215 w 1311215"/>
                <a:gd name="connsiteY5" fmla="*/ 388226 h 638429"/>
                <a:gd name="connsiteX0" fmla="*/ 0 w 1311215"/>
                <a:gd name="connsiteY0" fmla="*/ 319215 h 638429"/>
                <a:gd name="connsiteX1" fmla="*/ 319176 w 1311215"/>
                <a:gd name="connsiteY1" fmla="*/ 327841 h 638429"/>
                <a:gd name="connsiteX2" fmla="*/ 569343 w 1311215"/>
                <a:gd name="connsiteY2" fmla="*/ 38 h 638429"/>
                <a:gd name="connsiteX3" fmla="*/ 785004 w 1311215"/>
                <a:gd name="connsiteY3" fmla="*/ 638392 h 638429"/>
                <a:gd name="connsiteX4" fmla="*/ 1000664 w 1311215"/>
                <a:gd name="connsiteY4" fmla="*/ 224324 h 638429"/>
                <a:gd name="connsiteX5" fmla="*/ 1173193 w 1311215"/>
                <a:gd name="connsiteY5" fmla="*/ 405478 h 638429"/>
                <a:gd name="connsiteX6" fmla="*/ 1311215 w 1311215"/>
                <a:gd name="connsiteY6" fmla="*/ 388226 h 638429"/>
                <a:gd name="connsiteX0" fmla="*/ 0 w 1311215"/>
                <a:gd name="connsiteY0" fmla="*/ 319215 h 638429"/>
                <a:gd name="connsiteX1" fmla="*/ 319176 w 1311215"/>
                <a:gd name="connsiteY1" fmla="*/ 327841 h 638429"/>
                <a:gd name="connsiteX2" fmla="*/ 569343 w 1311215"/>
                <a:gd name="connsiteY2" fmla="*/ 38 h 638429"/>
                <a:gd name="connsiteX3" fmla="*/ 785004 w 1311215"/>
                <a:gd name="connsiteY3" fmla="*/ 638392 h 638429"/>
                <a:gd name="connsiteX4" fmla="*/ 1000664 w 1311215"/>
                <a:gd name="connsiteY4" fmla="*/ 224324 h 638429"/>
                <a:gd name="connsiteX5" fmla="*/ 1173193 w 1311215"/>
                <a:gd name="connsiteY5" fmla="*/ 405478 h 638429"/>
                <a:gd name="connsiteX6" fmla="*/ 1311215 w 1311215"/>
                <a:gd name="connsiteY6" fmla="*/ 388226 h 638429"/>
                <a:gd name="connsiteX0" fmla="*/ 0 w 1311215"/>
                <a:gd name="connsiteY0" fmla="*/ 319215 h 638429"/>
                <a:gd name="connsiteX1" fmla="*/ 263078 w 1311215"/>
                <a:gd name="connsiteY1" fmla="*/ 327841 h 638429"/>
                <a:gd name="connsiteX2" fmla="*/ 569343 w 1311215"/>
                <a:gd name="connsiteY2" fmla="*/ 38 h 638429"/>
                <a:gd name="connsiteX3" fmla="*/ 785004 w 1311215"/>
                <a:gd name="connsiteY3" fmla="*/ 638392 h 638429"/>
                <a:gd name="connsiteX4" fmla="*/ 1000664 w 1311215"/>
                <a:gd name="connsiteY4" fmla="*/ 224324 h 638429"/>
                <a:gd name="connsiteX5" fmla="*/ 1173193 w 1311215"/>
                <a:gd name="connsiteY5" fmla="*/ 405478 h 638429"/>
                <a:gd name="connsiteX6" fmla="*/ 1311215 w 1311215"/>
                <a:gd name="connsiteY6" fmla="*/ 388226 h 638429"/>
                <a:gd name="connsiteX0" fmla="*/ 0 w 1311215"/>
                <a:gd name="connsiteY0" fmla="*/ 327629 h 646843"/>
                <a:gd name="connsiteX1" fmla="*/ 263078 w 1311215"/>
                <a:gd name="connsiteY1" fmla="*/ 336255 h 646843"/>
                <a:gd name="connsiteX2" fmla="*/ 499220 w 1311215"/>
                <a:gd name="connsiteY2" fmla="*/ 37 h 646843"/>
                <a:gd name="connsiteX3" fmla="*/ 785004 w 1311215"/>
                <a:gd name="connsiteY3" fmla="*/ 646806 h 646843"/>
                <a:gd name="connsiteX4" fmla="*/ 1000664 w 1311215"/>
                <a:gd name="connsiteY4" fmla="*/ 232738 h 646843"/>
                <a:gd name="connsiteX5" fmla="*/ 1173193 w 1311215"/>
                <a:gd name="connsiteY5" fmla="*/ 413892 h 646843"/>
                <a:gd name="connsiteX6" fmla="*/ 1311215 w 1311215"/>
                <a:gd name="connsiteY6" fmla="*/ 396640 h 646843"/>
                <a:gd name="connsiteX0" fmla="*/ 0 w 1311215"/>
                <a:gd name="connsiteY0" fmla="*/ 327592 h 646807"/>
                <a:gd name="connsiteX1" fmla="*/ 263078 w 1311215"/>
                <a:gd name="connsiteY1" fmla="*/ 336218 h 646807"/>
                <a:gd name="connsiteX2" fmla="*/ 499220 w 1311215"/>
                <a:gd name="connsiteY2" fmla="*/ 0 h 646807"/>
                <a:gd name="connsiteX3" fmla="*/ 785004 w 1311215"/>
                <a:gd name="connsiteY3" fmla="*/ 646769 h 646807"/>
                <a:gd name="connsiteX4" fmla="*/ 1000664 w 1311215"/>
                <a:gd name="connsiteY4" fmla="*/ 232701 h 646807"/>
                <a:gd name="connsiteX5" fmla="*/ 1173193 w 1311215"/>
                <a:gd name="connsiteY5" fmla="*/ 413855 h 646807"/>
                <a:gd name="connsiteX6" fmla="*/ 1311215 w 1311215"/>
                <a:gd name="connsiteY6" fmla="*/ 396603 h 646807"/>
                <a:gd name="connsiteX0" fmla="*/ 0 w 1311215"/>
                <a:gd name="connsiteY0" fmla="*/ 327592 h 646807"/>
                <a:gd name="connsiteX1" fmla="*/ 263078 w 1311215"/>
                <a:gd name="connsiteY1" fmla="*/ 336218 h 646807"/>
                <a:gd name="connsiteX2" fmla="*/ 499220 w 1311215"/>
                <a:gd name="connsiteY2" fmla="*/ 0 h 646807"/>
                <a:gd name="connsiteX3" fmla="*/ 785004 w 1311215"/>
                <a:gd name="connsiteY3" fmla="*/ 646769 h 646807"/>
                <a:gd name="connsiteX4" fmla="*/ 1000664 w 1311215"/>
                <a:gd name="connsiteY4" fmla="*/ 232701 h 646807"/>
                <a:gd name="connsiteX5" fmla="*/ 1173193 w 1311215"/>
                <a:gd name="connsiteY5" fmla="*/ 413855 h 646807"/>
                <a:gd name="connsiteX6" fmla="*/ 1311215 w 1311215"/>
                <a:gd name="connsiteY6" fmla="*/ 396603 h 646807"/>
                <a:gd name="connsiteX0" fmla="*/ 0 w 1311215"/>
                <a:gd name="connsiteY0" fmla="*/ 327592 h 646807"/>
                <a:gd name="connsiteX1" fmla="*/ 263078 w 1311215"/>
                <a:gd name="connsiteY1" fmla="*/ 336218 h 646807"/>
                <a:gd name="connsiteX2" fmla="*/ 499220 w 1311215"/>
                <a:gd name="connsiteY2" fmla="*/ 0 h 646807"/>
                <a:gd name="connsiteX3" fmla="*/ 785004 w 1311215"/>
                <a:gd name="connsiteY3" fmla="*/ 646769 h 646807"/>
                <a:gd name="connsiteX4" fmla="*/ 1000664 w 1311215"/>
                <a:gd name="connsiteY4" fmla="*/ 232701 h 646807"/>
                <a:gd name="connsiteX5" fmla="*/ 1173193 w 1311215"/>
                <a:gd name="connsiteY5" fmla="*/ 413855 h 646807"/>
                <a:gd name="connsiteX6" fmla="*/ 1311215 w 1311215"/>
                <a:gd name="connsiteY6" fmla="*/ 396603 h 646807"/>
                <a:gd name="connsiteX0" fmla="*/ 0 w 1311215"/>
                <a:gd name="connsiteY0" fmla="*/ 327592 h 506572"/>
                <a:gd name="connsiteX1" fmla="*/ 263078 w 1311215"/>
                <a:gd name="connsiteY1" fmla="*/ 336218 h 506572"/>
                <a:gd name="connsiteX2" fmla="*/ 499220 w 1311215"/>
                <a:gd name="connsiteY2" fmla="*/ 0 h 506572"/>
                <a:gd name="connsiteX3" fmla="*/ 737320 w 1311215"/>
                <a:gd name="connsiteY3" fmla="*/ 506523 h 506572"/>
                <a:gd name="connsiteX4" fmla="*/ 1000664 w 1311215"/>
                <a:gd name="connsiteY4" fmla="*/ 232701 h 506572"/>
                <a:gd name="connsiteX5" fmla="*/ 1173193 w 1311215"/>
                <a:gd name="connsiteY5" fmla="*/ 413855 h 506572"/>
                <a:gd name="connsiteX6" fmla="*/ 1311215 w 1311215"/>
                <a:gd name="connsiteY6" fmla="*/ 396603 h 506572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1000664 w 1311215"/>
                <a:gd name="connsiteY4" fmla="*/ 232701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1000664 w 1311215"/>
                <a:gd name="connsiteY4" fmla="*/ 232701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47679"/>
                <a:gd name="connsiteY0" fmla="*/ 327592 h 506523"/>
                <a:gd name="connsiteX1" fmla="*/ 263078 w 1347679"/>
                <a:gd name="connsiteY1" fmla="*/ 336218 h 506523"/>
                <a:gd name="connsiteX2" fmla="*/ 499220 w 1347679"/>
                <a:gd name="connsiteY2" fmla="*/ 0 h 506523"/>
                <a:gd name="connsiteX3" fmla="*/ 737320 w 1347679"/>
                <a:gd name="connsiteY3" fmla="*/ 506523 h 506523"/>
                <a:gd name="connsiteX4" fmla="*/ 975420 w 1347679"/>
                <a:gd name="connsiteY4" fmla="*/ 210262 h 506523"/>
                <a:gd name="connsiteX5" fmla="*/ 1133924 w 1347679"/>
                <a:gd name="connsiteY5" fmla="*/ 394221 h 506523"/>
                <a:gd name="connsiteX6" fmla="*/ 1347679 w 1347679"/>
                <a:gd name="connsiteY6" fmla="*/ 393798 h 506523"/>
                <a:gd name="connsiteX0" fmla="*/ 0 w 1347679"/>
                <a:gd name="connsiteY0" fmla="*/ 327592 h 506523"/>
                <a:gd name="connsiteX1" fmla="*/ 263078 w 1347679"/>
                <a:gd name="connsiteY1" fmla="*/ 336218 h 506523"/>
                <a:gd name="connsiteX2" fmla="*/ 499220 w 1347679"/>
                <a:gd name="connsiteY2" fmla="*/ 0 h 506523"/>
                <a:gd name="connsiteX3" fmla="*/ 737320 w 1347679"/>
                <a:gd name="connsiteY3" fmla="*/ 506523 h 506523"/>
                <a:gd name="connsiteX4" fmla="*/ 975420 w 1347679"/>
                <a:gd name="connsiteY4" fmla="*/ 210262 h 506523"/>
                <a:gd name="connsiteX5" fmla="*/ 1133924 w 1347679"/>
                <a:gd name="connsiteY5" fmla="*/ 394221 h 506523"/>
                <a:gd name="connsiteX6" fmla="*/ 1347679 w 1347679"/>
                <a:gd name="connsiteY6" fmla="*/ 393798 h 506523"/>
                <a:gd name="connsiteX0" fmla="*/ 0 w 1350484"/>
                <a:gd name="connsiteY0" fmla="*/ 327592 h 506523"/>
                <a:gd name="connsiteX1" fmla="*/ 263078 w 1350484"/>
                <a:gd name="connsiteY1" fmla="*/ 336218 h 506523"/>
                <a:gd name="connsiteX2" fmla="*/ 499220 w 1350484"/>
                <a:gd name="connsiteY2" fmla="*/ 0 h 506523"/>
                <a:gd name="connsiteX3" fmla="*/ 737320 w 1350484"/>
                <a:gd name="connsiteY3" fmla="*/ 506523 h 506523"/>
                <a:gd name="connsiteX4" fmla="*/ 975420 w 1350484"/>
                <a:gd name="connsiteY4" fmla="*/ 210262 h 506523"/>
                <a:gd name="connsiteX5" fmla="*/ 1133924 w 1350484"/>
                <a:gd name="connsiteY5" fmla="*/ 394221 h 506523"/>
                <a:gd name="connsiteX6" fmla="*/ 1350484 w 1350484"/>
                <a:gd name="connsiteY6" fmla="*/ 371358 h 506523"/>
                <a:gd name="connsiteX0" fmla="*/ 0 w 1350484"/>
                <a:gd name="connsiteY0" fmla="*/ 327592 h 506523"/>
                <a:gd name="connsiteX1" fmla="*/ 263078 w 1350484"/>
                <a:gd name="connsiteY1" fmla="*/ 336218 h 506523"/>
                <a:gd name="connsiteX2" fmla="*/ 499220 w 1350484"/>
                <a:gd name="connsiteY2" fmla="*/ 0 h 506523"/>
                <a:gd name="connsiteX3" fmla="*/ 737320 w 1350484"/>
                <a:gd name="connsiteY3" fmla="*/ 506523 h 506523"/>
                <a:gd name="connsiteX4" fmla="*/ 975420 w 1350484"/>
                <a:gd name="connsiteY4" fmla="*/ 210262 h 506523"/>
                <a:gd name="connsiteX5" fmla="*/ 1142339 w 1350484"/>
                <a:gd name="connsiteY5" fmla="*/ 363367 h 506523"/>
                <a:gd name="connsiteX6" fmla="*/ 1350484 w 1350484"/>
                <a:gd name="connsiteY6" fmla="*/ 371358 h 506523"/>
                <a:gd name="connsiteX0" fmla="*/ 0 w 1257922"/>
                <a:gd name="connsiteY0" fmla="*/ 327592 h 506523"/>
                <a:gd name="connsiteX1" fmla="*/ 263078 w 1257922"/>
                <a:gd name="connsiteY1" fmla="*/ 336218 h 506523"/>
                <a:gd name="connsiteX2" fmla="*/ 499220 w 1257922"/>
                <a:gd name="connsiteY2" fmla="*/ 0 h 506523"/>
                <a:gd name="connsiteX3" fmla="*/ 737320 w 1257922"/>
                <a:gd name="connsiteY3" fmla="*/ 506523 h 506523"/>
                <a:gd name="connsiteX4" fmla="*/ 975420 w 1257922"/>
                <a:gd name="connsiteY4" fmla="*/ 210262 h 506523"/>
                <a:gd name="connsiteX5" fmla="*/ 1142339 w 1257922"/>
                <a:gd name="connsiteY5" fmla="*/ 363367 h 506523"/>
                <a:gd name="connsiteX6" fmla="*/ 1257922 w 1257922"/>
                <a:gd name="connsiteY6" fmla="*/ 362944 h 506523"/>
                <a:gd name="connsiteX0" fmla="*/ 0 w 1257922"/>
                <a:gd name="connsiteY0" fmla="*/ 327592 h 506523"/>
                <a:gd name="connsiteX1" fmla="*/ 263078 w 1257922"/>
                <a:gd name="connsiteY1" fmla="*/ 336218 h 506523"/>
                <a:gd name="connsiteX2" fmla="*/ 499220 w 1257922"/>
                <a:gd name="connsiteY2" fmla="*/ 0 h 506523"/>
                <a:gd name="connsiteX3" fmla="*/ 737320 w 1257922"/>
                <a:gd name="connsiteY3" fmla="*/ 506523 h 506523"/>
                <a:gd name="connsiteX4" fmla="*/ 975420 w 1257922"/>
                <a:gd name="connsiteY4" fmla="*/ 210262 h 506523"/>
                <a:gd name="connsiteX5" fmla="*/ 1142339 w 1257922"/>
                <a:gd name="connsiteY5" fmla="*/ 363367 h 506523"/>
                <a:gd name="connsiteX6" fmla="*/ 1257922 w 1257922"/>
                <a:gd name="connsiteY6" fmla="*/ 362944 h 506523"/>
                <a:gd name="connsiteX0" fmla="*/ 0 w 1257922"/>
                <a:gd name="connsiteY0" fmla="*/ 327592 h 503718"/>
                <a:gd name="connsiteX1" fmla="*/ 263078 w 1257922"/>
                <a:gd name="connsiteY1" fmla="*/ 336218 h 503718"/>
                <a:gd name="connsiteX2" fmla="*/ 499220 w 1257922"/>
                <a:gd name="connsiteY2" fmla="*/ 0 h 503718"/>
                <a:gd name="connsiteX3" fmla="*/ 717686 w 1257922"/>
                <a:gd name="connsiteY3" fmla="*/ 503718 h 503718"/>
                <a:gd name="connsiteX4" fmla="*/ 975420 w 1257922"/>
                <a:gd name="connsiteY4" fmla="*/ 210262 h 503718"/>
                <a:gd name="connsiteX5" fmla="*/ 1142339 w 1257922"/>
                <a:gd name="connsiteY5" fmla="*/ 363367 h 503718"/>
                <a:gd name="connsiteX6" fmla="*/ 1257922 w 1257922"/>
                <a:gd name="connsiteY6" fmla="*/ 362944 h 503718"/>
                <a:gd name="connsiteX0" fmla="*/ 0 w 1257922"/>
                <a:gd name="connsiteY0" fmla="*/ 330397 h 506523"/>
                <a:gd name="connsiteX1" fmla="*/ 263078 w 1257922"/>
                <a:gd name="connsiteY1" fmla="*/ 339023 h 506523"/>
                <a:gd name="connsiteX2" fmla="*/ 465561 w 1257922"/>
                <a:gd name="connsiteY2" fmla="*/ 0 h 506523"/>
                <a:gd name="connsiteX3" fmla="*/ 717686 w 1257922"/>
                <a:gd name="connsiteY3" fmla="*/ 506523 h 506523"/>
                <a:gd name="connsiteX4" fmla="*/ 97542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65561 w 1257922"/>
                <a:gd name="connsiteY2" fmla="*/ 0 h 506523"/>
                <a:gd name="connsiteX3" fmla="*/ 717686 w 1257922"/>
                <a:gd name="connsiteY3" fmla="*/ 506523 h 506523"/>
                <a:gd name="connsiteX4" fmla="*/ 97542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717686 w 1257922"/>
                <a:gd name="connsiteY3" fmla="*/ 506523 h 506523"/>
                <a:gd name="connsiteX4" fmla="*/ 97542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7542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4737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47370 w 1257922"/>
                <a:gd name="connsiteY4" fmla="*/ 213067 h 506523"/>
                <a:gd name="connsiteX5" fmla="*/ 109465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47370 w 1257922"/>
                <a:gd name="connsiteY4" fmla="*/ 213067 h 506523"/>
                <a:gd name="connsiteX5" fmla="*/ 109465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47370 w 1257922"/>
                <a:gd name="connsiteY4" fmla="*/ 213067 h 506523"/>
                <a:gd name="connsiteX5" fmla="*/ 108343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36150 w 1257922"/>
                <a:gd name="connsiteY4" fmla="*/ 210262 h 506523"/>
                <a:gd name="connsiteX5" fmla="*/ 108343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27735 w 1257922"/>
                <a:gd name="connsiteY4" fmla="*/ 207457 h 506523"/>
                <a:gd name="connsiteX5" fmla="*/ 108343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78417 w 1257922"/>
                <a:gd name="connsiteY3" fmla="*/ 506523 h 506523"/>
                <a:gd name="connsiteX4" fmla="*/ 927735 w 1257922"/>
                <a:gd name="connsiteY4" fmla="*/ 207457 h 506523"/>
                <a:gd name="connsiteX5" fmla="*/ 1083436 w 1257922"/>
                <a:gd name="connsiteY5" fmla="*/ 363367 h 506523"/>
                <a:gd name="connsiteX6" fmla="*/ 1257922 w 1257922"/>
                <a:gd name="connsiteY6" fmla="*/ 365749 h 506523"/>
                <a:gd name="connsiteX0" fmla="*/ 0 w 1201824"/>
                <a:gd name="connsiteY0" fmla="*/ 330397 h 506523"/>
                <a:gd name="connsiteX1" fmla="*/ 218199 w 1201824"/>
                <a:gd name="connsiteY1" fmla="*/ 333413 h 506523"/>
                <a:gd name="connsiteX2" fmla="*/ 445927 w 1201824"/>
                <a:gd name="connsiteY2" fmla="*/ 0 h 506523"/>
                <a:gd name="connsiteX3" fmla="*/ 678417 w 1201824"/>
                <a:gd name="connsiteY3" fmla="*/ 506523 h 506523"/>
                <a:gd name="connsiteX4" fmla="*/ 927735 w 1201824"/>
                <a:gd name="connsiteY4" fmla="*/ 207457 h 506523"/>
                <a:gd name="connsiteX5" fmla="*/ 1083436 w 1201824"/>
                <a:gd name="connsiteY5" fmla="*/ 363367 h 506523"/>
                <a:gd name="connsiteX6" fmla="*/ 1201824 w 1201824"/>
                <a:gd name="connsiteY6" fmla="*/ 351724 h 506523"/>
                <a:gd name="connsiteX0" fmla="*/ 0 w 1201824"/>
                <a:gd name="connsiteY0" fmla="*/ 330397 h 506523"/>
                <a:gd name="connsiteX1" fmla="*/ 218199 w 1201824"/>
                <a:gd name="connsiteY1" fmla="*/ 333413 h 506523"/>
                <a:gd name="connsiteX2" fmla="*/ 445927 w 1201824"/>
                <a:gd name="connsiteY2" fmla="*/ 0 h 506523"/>
                <a:gd name="connsiteX3" fmla="*/ 678417 w 1201824"/>
                <a:gd name="connsiteY3" fmla="*/ 506523 h 506523"/>
                <a:gd name="connsiteX4" fmla="*/ 927735 w 1201824"/>
                <a:gd name="connsiteY4" fmla="*/ 207457 h 506523"/>
                <a:gd name="connsiteX5" fmla="*/ 1080631 w 1201824"/>
                <a:gd name="connsiteY5" fmla="*/ 349342 h 506523"/>
                <a:gd name="connsiteX6" fmla="*/ 1201824 w 1201824"/>
                <a:gd name="connsiteY6" fmla="*/ 351724 h 506523"/>
                <a:gd name="connsiteX0" fmla="*/ 0 w 1199019"/>
                <a:gd name="connsiteY0" fmla="*/ 330397 h 506523"/>
                <a:gd name="connsiteX1" fmla="*/ 218199 w 1199019"/>
                <a:gd name="connsiteY1" fmla="*/ 333413 h 506523"/>
                <a:gd name="connsiteX2" fmla="*/ 445927 w 1199019"/>
                <a:gd name="connsiteY2" fmla="*/ 0 h 506523"/>
                <a:gd name="connsiteX3" fmla="*/ 678417 w 1199019"/>
                <a:gd name="connsiteY3" fmla="*/ 506523 h 506523"/>
                <a:gd name="connsiteX4" fmla="*/ 927735 w 1199019"/>
                <a:gd name="connsiteY4" fmla="*/ 207457 h 506523"/>
                <a:gd name="connsiteX5" fmla="*/ 1080631 w 1199019"/>
                <a:gd name="connsiteY5" fmla="*/ 349342 h 506523"/>
                <a:gd name="connsiteX6" fmla="*/ 1199019 w 1199019"/>
                <a:gd name="connsiteY6" fmla="*/ 348919 h 50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019" h="506523">
                  <a:moveTo>
                    <a:pt x="0" y="330397"/>
                  </a:moveTo>
                  <a:lnTo>
                    <a:pt x="218199" y="333413"/>
                  </a:lnTo>
                  <a:cubicBezTo>
                    <a:pt x="333218" y="327662"/>
                    <a:pt x="279996" y="141"/>
                    <a:pt x="445927" y="0"/>
                  </a:cubicBezTo>
                  <a:cubicBezTo>
                    <a:pt x="620271" y="13883"/>
                    <a:pt x="477769" y="492640"/>
                    <a:pt x="678417" y="506523"/>
                  </a:cubicBezTo>
                  <a:cubicBezTo>
                    <a:pt x="864406" y="500701"/>
                    <a:pt x="776887" y="212431"/>
                    <a:pt x="927735" y="207457"/>
                  </a:cubicBezTo>
                  <a:cubicBezTo>
                    <a:pt x="1059062" y="208092"/>
                    <a:pt x="1000824" y="344464"/>
                    <a:pt x="1080631" y="349342"/>
                  </a:cubicBezTo>
                  <a:cubicBezTo>
                    <a:pt x="1160438" y="354219"/>
                    <a:pt x="1139552" y="352668"/>
                    <a:pt x="1199019" y="348919"/>
                  </a:cubicBezTo>
                </a:path>
              </a:pathLst>
            </a:cu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9">
              <a:extLst>
                <a:ext uri="{FF2B5EF4-FFF2-40B4-BE49-F238E27FC236}">
                  <a16:creationId xmlns:a16="http://schemas.microsoft.com/office/drawing/2014/main" id="{6C76F0DC-4CBA-470C-A5F9-98C117C4A31D}"/>
                </a:ext>
              </a:extLst>
            </p:cNvPr>
            <p:cNvSpPr/>
            <p:nvPr/>
          </p:nvSpPr>
          <p:spPr>
            <a:xfrm>
              <a:off x="4376448" y="2156470"/>
              <a:ext cx="797522" cy="797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Rounded Rectangle 51">
              <a:extLst>
                <a:ext uri="{FF2B5EF4-FFF2-40B4-BE49-F238E27FC236}">
                  <a16:creationId xmlns:a16="http://schemas.microsoft.com/office/drawing/2014/main" id="{9B8280CA-C54C-4BC7-B55B-0B37830793FC}"/>
                </a:ext>
              </a:extLst>
            </p:cNvPr>
            <p:cNvSpPr/>
            <p:nvPr/>
          </p:nvSpPr>
          <p:spPr>
            <a:xfrm rot="5400000" flipH="1">
              <a:off x="4472388" y="2286565"/>
              <a:ext cx="605641" cy="570369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283201" y="1944915"/>
            <a:ext cx="6328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Visual impairment, also known as vision impairment or vision loss, is a decreased ability to see to a degree that causes problems and is not fixable by usual means, such as glasses.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82352" y="3614991"/>
            <a:ext cx="55048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Data(as of 2015):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r>
              <a:rPr lang="en-IN" sz="2000" dirty="0">
                <a:latin typeface="Calibri" pitchFamily="34" charset="0"/>
                <a:cs typeface="Calibri" pitchFamily="34" charset="0"/>
              </a:rPr>
              <a:t>- 940 million people had some degree of vision loss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r>
              <a:rPr lang="en-IN" sz="2000" dirty="0">
                <a:latin typeface="Calibri" pitchFamily="34" charset="0"/>
                <a:cs typeface="Calibri" pitchFamily="34" charset="0"/>
              </a:rPr>
              <a:t>- 246 million people had low vision</a:t>
            </a:r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r>
              <a:rPr lang="en-IN" sz="2000" dirty="0">
                <a:latin typeface="Calibri" pitchFamily="34" charset="0"/>
                <a:cs typeface="Calibri" pitchFamily="34" charset="0"/>
              </a:rPr>
              <a:t>- 39 million people were blind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93535-D6EB-4A75-832B-D11520C9C977}"/>
              </a:ext>
            </a:extLst>
          </p:cNvPr>
          <p:cNvSpPr txBox="1"/>
          <p:nvPr/>
        </p:nvSpPr>
        <p:spPr>
          <a:xfrm>
            <a:off x="8139287" y="6519446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312038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0DD-302F-4709-A4CE-ADA5D22D8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4400" dirty="0"/>
              <a:t>Distribution of visually impaired people</a:t>
            </a:r>
            <a:endParaRPr lang="en-US" sz="4400" dirty="0"/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0EB39BA4-AC31-438A-AF14-133C577F0A8E}"/>
              </a:ext>
            </a:extLst>
          </p:cNvPr>
          <p:cNvGrpSpPr/>
          <p:nvPr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7F567E-1AAB-4178-A253-2AE23BE72493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FC8A2E7-DB19-497E-9579-9379DF266E5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C70A6F4-D7BA-4B26-AEB0-4A10C6182EB5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CA9D20-92F6-4279-9022-76863BC6DEFF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999E576-24CC-4585-84B5-4A694907E8D8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E51E24-4DB4-4DA1-93D6-C8D25D61A100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 Same Side Corner Rectangle 8"/>
          <p:cNvSpPr/>
          <p:nvPr/>
        </p:nvSpPr>
        <p:spPr>
          <a:xfrm flipH="1">
            <a:off x="1229941" y="2038008"/>
            <a:ext cx="553159" cy="145688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 Same Side Corner Rectangle 20"/>
          <p:cNvSpPr/>
          <p:nvPr/>
        </p:nvSpPr>
        <p:spPr>
          <a:xfrm rot="10800000">
            <a:off x="4389073" y="2050878"/>
            <a:ext cx="664641" cy="141781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54AFFAB3-5934-49C0-83B0-9F72695CD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043251"/>
              </p:ext>
            </p:extLst>
          </p:nvPr>
        </p:nvGraphicFramePr>
        <p:xfrm>
          <a:off x="8834027" y="2205224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48658" y="4775199"/>
            <a:ext cx="6894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2000" dirty="0">
                <a:latin typeface="Calibri" pitchFamily="34" charset="0"/>
                <a:cs typeface="Calibri" pitchFamily="34" charset="0"/>
              </a:rPr>
            </a:br>
            <a:r>
              <a:rPr lang="en-IN" sz="2000" b="1" dirty="0">
                <a:latin typeface="Calibri" pitchFamily="34" charset="0"/>
                <a:cs typeface="Calibri" pitchFamily="34" charset="0"/>
              </a:rPr>
              <a:t>By geography </a:t>
            </a: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More than 90% of the world's visually impaired live in developing countries.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9485" y="1640114"/>
            <a:ext cx="881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By age</a:t>
            </a:r>
            <a:endParaRPr lang="en-IN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3802743"/>
            <a:ext cx="460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More than 82% - 50 years of age and older</a:t>
            </a:r>
            <a:endParaRPr lang="en-IN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336800" y="1538514"/>
            <a:ext cx="125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By gender</a:t>
            </a:r>
            <a:endParaRPr lang="en-IN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946399" y="251097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&lt;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6057" y="3788229"/>
            <a:ext cx="5965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Females have a significantly higher risk of being visually impaired than males</a:t>
            </a:r>
            <a:endParaRPr lang="en-IN" sz="2000" dirty="0"/>
          </a:p>
        </p:txBody>
      </p:sp>
      <p:grpSp>
        <p:nvGrpSpPr>
          <p:cNvPr id="21" name="그룹 287">
            <a:extLst>
              <a:ext uri="{FF2B5EF4-FFF2-40B4-BE49-F238E27FC236}">
                <a16:creationId xmlns:a16="http://schemas.microsoft.com/office/drawing/2014/main" id="{C6235D60-2C9F-40BF-8926-B2B09F5C470C}"/>
              </a:ext>
            </a:extLst>
          </p:cNvPr>
          <p:cNvGrpSpPr/>
          <p:nvPr/>
        </p:nvGrpSpPr>
        <p:grpSpPr>
          <a:xfrm>
            <a:off x="1099483" y="4818741"/>
            <a:ext cx="3254803" cy="1850571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7A52F172-8726-49FC-8E42-B2F5FA68C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4CBE50E-B41F-47D5-BB90-C2AF349C40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1EDE840-839E-4658-B0C9-5963867A0F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0A38187-A0F7-4390-B3F4-61918F09EB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7571CB-8C8C-4871-92FD-C5447A5EA2FA}"/>
              </a:ext>
            </a:extLst>
          </p:cNvPr>
          <p:cNvSpPr txBox="1"/>
          <p:nvPr/>
        </p:nvSpPr>
        <p:spPr>
          <a:xfrm>
            <a:off x="8139287" y="6519446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318686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/>
          <p:cNvSpPr txBox="1">
            <a:spLocks/>
          </p:cNvSpPr>
          <p:nvPr/>
        </p:nvSpPr>
        <p:spPr>
          <a:xfrm>
            <a:off x="232229" y="252423"/>
            <a:ext cx="8969829" cy="7242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5" marR="0" lvl="0" indent="-228605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How technology aids at present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314" name="AutoShape 2" descr="Gps pin, location marker, map mark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16" name="AutoShape 4" descr="Gps pin, location marker, map mark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320" name="Picture 8" descr="GPS icon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9346" y="4296229"/>
            <a:ext cx="887865" cy="88786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585025" y="582022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GPS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22" name="Picture 10" descr="Accessibility, reader, screen, sound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3177" y="1712686"/>
            <a:ext cx="1159556" cy="1159556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030515" y="2902857"/>
            <a:ext cx="173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Screen readers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3881" y="5798847"/>
            <a:ext cx="3081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Refreshable Braille displays</a:t>
            </a:r>
            <a:r>
              <a:rPr lang="en-IN" sz="2000" dirty="0"/>
              <a:t> </a:t>
            </a:r>
          </a:p>
        </p:txBody>
      </p:sp>
      <p:pic>
        <p:nvPicPr>
          <p:cNvPr id="13324" name="Picture 12" descr="Braille Icons - Download Free Vector Icons |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0948" y="3991429"/>
            <a:ext cx="1426028" cy="1426028"/>
          </a:xfrm>
          <a:prstGeom prst="rect">
            <a:avLst/>
          </a:prstGeom>
          <a:noFill/>
        </p:spPr>
      </p:pic>
      <p:sp>
        <p:nvSpPr>
          <p:cNvPr id="13326" name="AutoShape 14" descr="Radio - Free music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28" name="AutoShape 16" descr="Radio - Free music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330" name="Picture 18" descr="Fm radio, radio, radio set icon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96836" y="4165600"/>
            <a:ext cx="1028928" cy="1028928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4949413" y="5827877"/>
            <a:ext cx="245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Radio reading devices</a:t>
            </a:r>
          </a:p>
        </p:txBody>
      </p:sp>
      <p:pic>
        <p:nvPicPr>
          <p:cNvPr id="13332" name="Picture 20" descr="Road traffic, smart, traffic, traffic light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09747" y="1636031"/>
            <a:ext cx="1252312" cy="1252313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5165132" y="2895991"/>
            <a:ext cx="2227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Audio traffic signals</a:t>
            </a:r>
          </a:p>
        </p:txBody>
      </p:sp>
      <p:sp>
        <p:nvSpPr>
          <p:cNvPr id="17410" name="AutoShape 2" descr="Advanced Technology Icon Png, Transparent Png - kind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2" name="AutoShape 4" descr="Technology Icon White Png Clipart (#993515) - Pin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0" name="Group 73">
            <a:extLst>
              <a:ext uri="{FF2B5EF4-FFF2-40B4-BE49-F238E27FC236}">
                <a16:creationId xmlns:a16="http://schemas.microsoft.com/office/drawing/2014/main" id="{0EB39BA4-AC31-438A-AF14-133C577F0A8E}"/>
              </a:ext>
            </a:extLst>
          </p:cNvPr>
          <p:cNvGrpSpPr/>
          <p:nvPr/>
        </p:nvGrpSpPr>
        <p:grpSpPr>
          <a:xfrm rot="5400000">
            <a:off x="3198605" y="2415610"/>
            <a:ext cx="1730789" cy="244549"/>
            <a:chOff x="435935" y="648585"/>
            <a:chExt cx="1730789" cy="2445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7F567E-1AAB-4178-A253-2AE23BE72493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C8A2E7-DB19-497E-9579-9379DF266E5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70A6F4-D7BA-4B26-AEB0-4A10C6182EB5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9CA9D20-92F6-4279-9022-76863BC6DEFF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99E576-24CC-4585-84B5-4A694907E8D8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2E51E24-4DB4-4DA1-93D6-C8D25D61A100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64" name="Picture 4" descr="grayscale photography of a man sitting on bench while listening music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9999" y="1"/>
            <a:ext cx="4572001" cy="6858000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D9809BE-C414-4C8D-85F6-CBDDB342DB4A}"/>
              </a:ext>
            </a:extLst>
          </p:cNvPr>
          <p:cNvSpPr txBox="1"/>
          <p:nvPr/>
        </p:nvSpPr>
        <p:spPr>
          <a:xfrm>
            <a:off x="-12526" y="6502263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IN" dirty="0"/>
              <a:t>Computer vision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4C0829-BE9F-4332-A94B-38266239A167}"/>
              </a:ext>
            </a:extLst>
          </p:cNvPr>
          <p:cNvGrpSpPr/>
          <p:nvPr/>
        </p:nvGrpSpPr>
        <p:grpSpPr>
          <a:xfrm>
            <a:off x="3968016" y="2266160"/>
            <a:ext cx="4255967" cy="3739834"/>
            <a:chOff x="3968016" y="2266160"/>
            <a:chExt cx="4255967" cy="3739834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CECB05ED-AF11-4CD7-9426-B8FFDB5E6BAB}"/>
                </a:ext>
              </a:extLst>
            </p:cNvPr>
            <p:cNvSpPr/>
            <p:nvPr/>
          </p:nvSpPr>
          <p:spPr>
            <a:xfrm rot="1935207">
              <a:off x="5957684" y="3764178"/>
              <a:ext cx="264563" cy="788459"/>
            </a:xfrm>
            <a:prstGeom prst="flowChartProcess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F9201F-C099-47A3-A882-F1199877AA77}"/>
                </a:ext>
              </a:extLst>
            </p:cNvPr>
            <p:cNvSpPr/>
            <p:nvPr/>
          </p:nvSpPr>
          <p:spPr>
            <a:xfrm rot="1800000">
              <a:off x="4492507" y="4287922"/>
              <a:ext cx="2134907" cy="1285545"/>
            </a:xfrm>
            <a:custGeom>
              <a:avLst/>
              <a:gdLst>
                <a:gd name="connsiteX0" fmla="*/ 547095 w 2134907"/>
                <a:gd name="connsiteY0" fmla="*/ 135358 h 1285545"/>
                <a:gd name="connsiteX1" fmla="*/ 1048029 w 2134907"/>
                <a:gd name="connsiteY1" fmla="*/ 187 h 1285545"/>
                <a:gd name="connsiteX2" fmla="*/ 2134907 w 2134907"/>
                <a:gd name="connsiteY2" fmla="*/ 1028249 h 1285545"/>
                <a:gd name="connsiteX3" fmla="*/ 1985073 w 2134907"/>
                <a:gd name="connsiteY3" fmla="*/ 1057537 h 1285545"/>
                <a:gd name="connsiteX4" fmla="*/ 1983298 w 2134907"/>
                <a:gd name="connsiteY4" fmla="*/ 1057923 h 1285545"/>
                <a:gd name="connsiteX5" fmla="*/ 1052482 w 2134907"/>
                <a:gd name="connsiteY5" fmla="*/ 1285545 h 1285545"/>
                <a:gd name="connsiteX6" fmla="*/ 1794830 w 2134907"/>
                <a:gd name="connsiteY6" fmla="*/ 856951 h 1285545"/>
                <a:gd name="connsiteX7" fmla="*/ 1771101 w 2134907"/>
                <a:gd name="connsiteY7" fmla="*/ 786433 h 1285545"/>
                <a:gd name="connsiteX8" fmla="*/ 1053521 w 2134907"/>
                <a:gd name="connsiteY8" fmla="*/ 296499 h 1285545"/>
                <a:gd name="connsiteX9" fmla="*/ 296362 w 2134907"/>
                <a:gd name="connsiteY9" fmla="*/ 1067823 h 1285545"/>
                <a:gd name="connsiteX10" fmla="*/ 0 w 2134907"/>
                <a:gd name="connsiteY10" fmla="*/ 1067823 h 1285545"/>
                <a:gd name="connsiteX11" fmla="*/ 547095 w 2134907"/>
                <a:gd name="connsiteY11" fmla="*/ 135358 h 128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4907" h="1285545">
                  <a:moveTo>
                    <a:pt x="547095" y="135358"/>
                  </a:moveTo>
                  <a:cubicBezTo>
                    <a:pt x="695636" y="52245"/>
                    <a:pt x="866177" y="3558"/>
                    <a:pt x="1048029" y="187"/>
                  </a:cubicBezTo>
                  <a:cubicBezTo>
                    <a:pt x="1629956" y="-10601"/>
                    <a:pt x="2113336" y="446622"/>
                    <a:pt x="2134907" y="1028249"/>
                  </a:cubicBezTo>
                  <a:cubicBezTo>
                    <a:pt x="2077556" y="1038339"/>
                    <a:pt x="2030775" y="1047793"/>
                    <a:pt x="1985073" y="1057537"/>
                  </a:cubicBezTo>
                  <a:lnTo>
                    <a:pt x="1983298" y="1057923"/>
                  </a:lnTo>
                  <a:lnTo>
                    <a:pt x="1052482" y="1285545"/>
                  </a:lnTo>
                  <a:lnTo>
                    <a:pt x="1794830" y="856951"/>
                  </a:lnTo>
                  <a:lnTo>
                    <a:pt x="1771101" y="786433"/>
                  </a:lnTo>
                  <a:cubicBezTo>
                    <a:pt x="1645767" y="502748"/>
                    <a:pt x="1368835" y="290653"/>
                    <a:pt x="1053521" y="296499"/>
                  </a:cubicBezTo>
                  <a:cubicBezTo>
                    <a:pt x="633103" y="304292"/>
                    <a:pt x="296362" y="647332"/>
                    <a:pt x="296362" y="1067823"/>
                  </a:cubicBezTo>
                  <a:lnTo>
                    <a:pt x="0" y="1067823"/>
                  </a:lnTo>
                  <a:cubicBezTo>
                    <a:pt x="0" y="667680"/>
                    <a:pt x="220306" y="318207"/>
                    <a:pt x="547095" y="1353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Donut 50">
              <a:extLst>
                <a:ext uri="{FF2B5EF4-FFF2-40B4-BE49-F238E27FC236}">
                  <a16:creationId xmlns:a16="http://schemas.microsoft.com/office/drawing/2014/main" id="{F46447A3-5F71-4569-B5A6-EC0B190AC4F5}"/>
                </a:ext>
              </a:extLst>
            </p:cNvPr>
            <p:cNvSpPr/>
            <p:nvPr/>
          </p:nvSpPr>
          <p:spPr>
            <a:xfrm>
              <a:off x="4654541" y="4619569"/>
              <a:ext cx="1386424" cy="1386425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ight Arrow 51">
              <a:extLst>
                <a:ext uri="{FF2B5EF4-FFF2-40B4-BE49-F238E27FC236}">
                  <a16:creationId xmlns:a16="http://schemas.microsoft.com/office/drawing/2014/main" id="{2A659BF7-FC35-4BF3-9BC0-90FE60CBF175}"/>
                </a:ext>
              </a:extLst>
            </p:cNvPr>
            <p:cNvSpPr/>
            <p:nvPr/>
          </p:nvSpPr>
          <p:spPr>
            <a:xfrm>
              <a:off x="5225608" y="4823733"/>
              <a:ext cx="2998375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EFA50F-199F-4FA0-B567-DA194CBDC2C7}"/>
                </a:ext>
              </a:extLst>
            </p:cNvPr>
            <p:cNvSpPr/>
            <p:nvPr/>
          </p:nvSpPr>
          <p:spPr>
            <a:xfrm>
              <a:off x="5775903" y="2473900"/>
              <a:ext cx="1992773" cy="1567268"/>
            </a:xfrm>
            <a:custGeom>
              <a:avLst/>
              <a:gdLst>
                <a:gd name="connsiteX0" fmla="*/ 124102 w 1992773"/>
                <a:gd name="connsiteY0" fmla="*/ 0 h 1567268"/>
                <a:gd name="connsiteX1" fmla="*/ 255090 w 1992773"/>
                <a:gd name="connsiteY1" fmla="*/ 43239 h 1567268"/>
                <a:gd name="connsiteX2" fmla="*/ 297280 w 1992773"/>
                <a:gd name="connsiteY2" fmla="*/ 57993 h 1567268"/>
                <a:gd name="connsiteX3" fmla="*/ 1190160 w 1992773"/>
                <a:gd name="connsiteY3" fmla="*/ 318388 h 1567268"/>
                <a:gd name="connsiteX4" fmla="*/ 321082 w 1992773"/>
                <a:gd name="connsiteY4" fmla="*/ 318388 h 1567268"/>
                <a:gd name="connsiteX5" fmla="*/ 307603 w 1992773"/>
                <a:gd name="connsiteY5" fmla="*/ 388658 h 1567268"/>
                <a:gd name="connsiteX6" fmla="*/ 694734 w 1992773"/>
                <a:gd name="connsiteY6" fmla="*/ 1174407 h 1567268"/>
                <a:gd name="connsiteX7" fmla="*/ 1736116 w 1992773"/>
                <a:gd name="connsiteY7" fmla="*/ 885000 h 1567268"/>
                <a:gd name="connsiteX8" fmla="*/ 1992773 w 1992773"/>
                <a:gd name="connsiteY8" fmla="*/ 1033181 h 1567268"/>
                <a:gd name="connsiteX9" fmla="*/ 551335 w 1992773"/>
                <a:gd name="connsiteY9" fmla="*/ 1433766 h 1567268"/>
                <a:gd name="connsiteX10" fmla="*/ 124102 w 1992773"/>
                <a:gd name="connsiteY10" fmla="*/ 0 h 15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2773" h="1567268">
                  <a:moveTo>
                    <a:pt x="124102" y="0"/>
                  </a:moveTo>
                  <a:cubicBezTo>
                    <a:pt x="183552" y="18360"/>
                    <a:pt x="218532" y="30405"/>
                    <a:pt x="255090" y="43239"/>
                  </a:cubicBezTo>
                  <a:lnTo>
                    <a:pt x="297280" y="57993"/>
                  </a:lnTo>
                  <a:lnTo>
                    <a:pt x="1190160" y="318388"/>
                  </a:lnTo>
                  <a:lnTo>
                    <a:pt x="321082" y="318388"/>
                  </a:lnTo>
                  <a:lnTo>
                    <a:pt x="307603" y="388658"/>
                  </a:lnTo>
                  <a:cubicBezTo>
                    <a:pt x="277855" y="697891"/>
                    <a:pt x="418742" y="1021812"/>
                    <a:pt x="694734" y="1174407"/>
                  </a:cubicBezTo>
                  <a:cubicBezTo>
                    <a:pt x="1062724" y="1377867"/>
                    <a:pt x="1525871" y="1249155"/>
                    <a:pt x="1736116" y="885000"/>
                  </a:cubicBezTo>
                  <a:lnTo>
                    <a:pt x="1992773" y="1033181"/>
                  </a:lnTo>
                  <a:cubicBezTo>
                    <a:pt x="1701760" y="1537230"/>
                    <a:pt x="1060692" y="1715388"/>
                    <a:pt x="551335" y="1433766"/>
                  </a:cubicBezTo>
                  <a:cubicBezTo>
                    <a:pt x="41978" y="1152145"/>
                    <a:pt x="-148031" y="514489"/>
                    <a:pt x="12410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Donut 46">
              <a:extLst>
                <a:ext uri="{FF2B5EF4-FFF2-40B4-BE49-F238E27FC236}">
                  <a16:creationId xmlns:a16="http://schemas.microsoft.com/office/drawing/2014/main" id="{64D39CC3-708D-46EF-8DDB-15BF83F43D35}"/>
                </a:ext>
              </a:extLst>
            </p:cNvPr>
            <p:cNvSpPr/>
            <p:nvPr/>
          </p:nvSpPr>
          <p:spPr>
            <a:xfrm rot="10800000">
              <a:off x="6150706" y="2266160"/>
              <a:ext cx="1386424" cy="1386425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CE3C61AD-1F58-43EE-8E23-9981E871F0E7}"/>
                </a:ext>
              </a:extLst>
            </p:cNvPr>
            <p:cNvSpPr/>
            <p:nvPr/>
          </p:nvSpPr>
          <p:spPr>
            <a:xfrm rot="10800000">
              <a:off x="3968016" y="2566644"/>
              <a:ext cx="2998042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2131" y="2102176"/>
            <a:ext cx="3987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Computer vision is an interdisciplinary scientific field that deals with how computers can gain high-level understanding from digital images or videos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89364" y="4706911"/>
            <a:ext cx="3132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Image captioning is the process of generating meaningful caption upon understanding the given image using computer vision</a:t>
            </a:r>
          </a:p>
        </p:txBody>
      </p:sp>
      <p:sp>
        <p:nvSpPr>
          <p:cNvPr id="47108" name="AutoShape 4" descr="Platform 02 - Computer Vision Icon - 501x501 PNG Download - PNGk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3952" y="1883456"/>
            <a:ext cx="3261333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11" name="Picture 7" descr="Multimedia Photo Icon #3991 - Free Icons and PNG Backgroun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690" y="4180114"/>
            <a:ext cx="2336802" cy="2336802"/>
          </a:xfrm>
          <a:prstGeom prst="rect">
            <a:avLst/>
          </a:prstGeom>
          <a:noFill/>
        </p:spPr>
      </p:pic>
      <p:pic>
        <p:nvPicPr>
          <p:cNvPr id="47113" name="Picture 9" descr="Caption Icons - Download Free Vector Icons |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2775" y="3744686"/>
            <a:ext cx="1905000" cy="1905000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810805-EBF8-4B62-9B15-BE894ED4133A}"/>
              </a:ext>
            </a:extLst>
          </p:cNvPr>
          <p:cNvSpPr txBox="1"/>
          <p:nvPr/>
        </p:nvSpPr>
        <p:spPr>
          <a:xfrm>
            <a:off x="3920" y="6519446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91519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IN" dirty="0"/>
              <a:t>Deep Neural networks to be used</a:t>
            </a:r>
            <a:endParaRPr lang="en-US" dirty="0"/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5986E694-68F6-4B1A-B343-DA709C423A3B}"/>
              </a:ext>
            </a:extLst>
          </p:cNvPr>
          <p:cNvGrpSpPr/>
          <p:nvPr/>
        </p:nvGrpSpPr>
        <p:grpSpPr>
          <a:xfrm rot="5400000" flipH="1">
            <a:off x="7883931" y="3007500"/>
            <a:ext cx="1020647" cy="1880286"/>
            <a:chOff x="7236296" y="2503826"/>
            <a:chExt cx="1020647" cy="18802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Rectangle 17">
              <a:extLst>
                <a:ext uri="{FF2B5EF4-FFF2-40B4-BE49-F238E27FC236}">
                  <a16:creationId xmlns:a16="http://schemas.microsoft.com/office/drawing/2014/main" id="{08EC68B4-BA7B-436A-870E-C83398B90C77}"/>
                </a:ext>
              </a:extLst>
            </p:cNvPr>
            <p:cNvSpPr/>
            <p:nvPr/>
          </p:nvSpPr>
          <p:spPr>
            <a:xfrm rot="5400000">
              <a:off x="7474772" y="4132112"/>
              <a:ext cx="216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8">
              <a:extLst>
                <a:ext uri="{FF2B5EF4-FFF2-40B4-BE49-F238E27FC236}">
                  <a16:creationId xmlns:a16="http://schemas.microsoft.com/office/drawing/2014/main" id="{6A088CCC-1C6F-4589-9F13-185042A1E239}"/>
                </a:ext>
              </a:extLst>
            </p:cNvPr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5">
              <a:extLst>
                <a:ext uri="{FF2B5EF4-FFF2-40B4-BE49-F238E27FC236}">
                  <a16:creationId xmlns:a16="http://schemas.microsoft.com/office/drawing/2014/main" id="{E399A378-C1D2-42CF-AF2D-ACB0CC472F77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463447B9-841D-46E7-A679-64A8D217CE05}"/>
                </a:ext>
              </a:extLst>
            </p:cNvPr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6">
            <a:extLst>
              <a:ext uri="{FF2B5EF4-FFF2-40B4-BE49-F238E27FC236}">
                <a16:creationId xmlns:a16="http://schemas.microsoft.com/office/drawing/2014/main" id="{817C5683-B743-4CBD-8968-52703E73CBD9}"/>
              </a:ext>
            </a:extLst>
          </p:cNvPr>
          <p:cNvGrpSpPr/>
          <p:nvPr/>
        </p:nvGrpSpPr>
        <p:grpSpPr>
          <a:xfrm>
            <a:off x="5328500" y="5030510"/>
            <a:ext cx="2474171" cy="965883"/>
            <a:chOff x="5782772" y="2503826"/>
            <a:chExt cx="2474171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84960CE8-07A2-43AB-B7C4-BDB5D93B2747}"/>
                </a:ext>
              </a:extLst>
            </p:cNvPr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18">
              <a:extLst>
                <a:ext uri="{FF2B5EF4-FFF2-40B4-BE49-F238E27FC236}">
                  <a16:creationId xmlns:a16="http://schemas.microsoft.com/office/drawing/2014/main" id="{A9E7ACE7-07A5-4116-A9E3-4D7A2C1D383F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5">
              <a:extLst>
                <a:ext uri="{FF2B5EF4-FFF2-40B4-BE49-F238E27FC236}">
                  <a16:creationId xmlns:a16="http://schemas.microsoft.com/office/drawing/2014/main" id="{33063A15-32B4-44C1-B2A1-1D12A10F279F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51E98903-09CD-4CC0-828B-4A4B9CD5B47E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E17DBA-6CEC-4818-B1CE-E29258806E8A}"/>
              </a:ext>
            </a:extLst>
          </p:cNvPr>
          <p:cNvSpPr/>
          <p:nvPr/>
        </p:nvSpPr>
        <p:spPr>
          <a:xfrm>
            <a:off x="1002976" y="2041123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B682B2-FE11-49E9-8ED0-C5D5107A1588}"/>
              </a:ext>
            </a:extLst>
          </p:cNvPr>
          <p:cNvSpPr/>
          <p:nvPr/>
        </p:nvSpPr>
        <p:spPr>
          <a:xfrm>
            <a:off x="1002976" y="3617305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EB9D11-892C-4BE4-9638-34D03F470A22}"/>
              </a:ext>
            </a:extLst>
          </p:cNvPr>
          <p:cNvSpPr/>
          <p:nvPr/>
        </p:nvSpPr>
        <p:spPr>
          <a:xfrm>
            <a:off x="1002976" y="2829214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7" name="그룹 6">
            <a:extLst>
              <a:ext uri="{FF2B5EF4-FFF2-40B4-BE49-F238E27FC236}">
                <a16:creationId xmlns:a16="http://schemas.microsoft.com/office/drawing/2014/main" id="{D73294C5-3574-497D-8083-66DBC79108C3}"/>
              </a:ext>
            </a:extLst>
          </p:cNvPr>
          <p:cNvGrpSpPr/>
          <p:nvPr/>
        </p:nvGrpSpPr>
        <p:grpSpPr>
          <a:xfrm>
            <a:off x="10623487" y="932578"/>
            <a:ext cx="498911" cy="1226090"/>
            <a:chOff x="7793200" y="677601"/>
            <a:chExt cx="498911" cy="12260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9FCD6D-F404-4175-A0A2-876694DA0D79}"/>
                </a:ext>
              </a:extLst>
            </p:cNvPr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06D7AA-D851-4592-9832-3D5A2EA9071D}"/>
                </a:ext>
              </a:extLst>
            </p:cNvPr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id="{DACEEDBE-41BD-4907-83F2-AD9E57307B51}"/>
              </a:ext>
            </a:extLst>
          </p:cNvPr>
          <p:cNvGrpSpPr/>
          <p:nvPr/>
        </p:nvGrpSpPr>
        <p:grpSpPr>
          <a:xfrm>
            <a:off x="1219664" y="5713008"/>
            <a:ext cx="3319433" cy="1145851"/>
            <a:chOff x="-625881" y="5458030"/>
            <a:chExt cx="3319433" cy="11458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CB3183D-F667-426C-9AEF-FC4D4747354E}"/>
                </a:ext>
              </a:extLst>
            </p:cNvPr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4E42FB-1533-4C4B-B4F6-7B2329D5993F}"/>
                </a:ext>
              </a:extLst>
            </p:cNvPr>
            <p:cNvSpPr/>
            <p:nvPr/>
          </p:nvSpPr>
          <p:spPr>
            <a:xfrm>
              <a:off x="-625881" y="5955881"/>
              <a:ext cx="216000" cy="6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0E28F4-D7FB-4DC9-95A8-160D3637801F}"/>
                </a:ext>
              </a:extLst>
            </p:cNvPr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A8B777F-C2C7-4CA2-A7AA-2F81CC650C11}"/>
                </a:ext>
              </a:extLst>
            </p:cNvPr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5">
            <a:extLst>
              <a:ext uri="{FF2B5EF4-FFF2-40B4-BE49-F238E27FC236}">
                <a16:creationId xmlns:a16="http://schemas.microsoft.com/office/drawing/2014/main" id="{F2AFD1C1-D76A-4D86-AA2B-90709C2F5202}"/>
              </a:ext>
            </a:extLst>
          </p:cNvPr>
          <p:cNvGrpSpPr/>
          <p:nvPr/>
        </p:nvGrpSpPr>
        <p:grpSpPr>
          <a:xfrm>
            <a:off x="10066583" y="2758804"/>
            <a:ext cx="1020647" cy="965883"/>
            <a:chOff x="7236296" y="2503826"/>
            <a:chExt cx="1020647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F2626A-0674-4A18-B92D-4E912C114307}"/>
                </a:ext>
              </a:extLst>
            </p:cNvPr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D5125BFE-C576-43ED-ADB7-6F8426FEEA62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EEF4E61-53CC-4377-BE1E-C9C6FF9CA8A8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1282DB-A1D5-4218-A1BE-C2A3DF399F84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16288B-0B1D-4591-B75D-5F5638122379}"/>
              </a:ext>
            </a:extLst>
          </p:cNvPr>
          <p:cNvSpPr/>
          <p:nvPr/>
        </p:nvSpPr>
        <p:spPr>
          <a:xfrm>
            <a:off x="4545343" y="5485499"/>
            <a:ext cx="810105" cy="81010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10E60-7450-4734-8E62-6CF3F4716F27}"/>
              </a:ext>
            </a:extLst>
          </p:cNvPr>
          <p:cNvSpPr/>
          <p:nvPr/>
        </p:nvSpPr>
        <p:spPr>
          <a:xfrm>
            <a:off x="7168893" y="4214787"/>
            <a:ext cx="810105" cy="81010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95E2B9-E7B6-462F-95C9-415BE523BF28}"/>
              </a:ext>
            </a:extLst>
          </p:cNvPr>
          <p:cNvSpPr/>
          <p:nvPr/>
        </p:nvSpPr>
        <p:spPr>
          <a:xfrm>
            <a:off x="9332007" y="3197272"/>
            <a:ext cx="810105" cy="81010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E3C804-CFF0-4647-91A4-3AB6D83BCD9E}"/>
              </a:ext>
            </a:extLst>
          </p:cNvPr>
          <p:cNvSpPr/>
          <p:nvPr/>
        </p:nvSpPr>
        <p:spPr>
          <a:xfrm>
            <a:off x="10461434" y="1978275"/>
            <a:ext cx="810105" cy="81010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AF089C-C862-421B-833E-032C9BF5E685}"/>
              </a:ext>
            </a:extLst>
          </p:cNvPr>
          <p:cNvSpPr txBox="1"/>
          <p:nvPr/>
        </p:nvSpPr>
        <p:spPr>
          <a:xfrm>
            <a:off x="1810131" y="2191657"/>
            <a:ext cx="476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Convolutional neural network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F69B4-E863-48C6-B3DD-BC5068331C8F}"/>
              </a:ext>
            </a:extLst>
          </p:cNvPr>
          <p:cNvSpPr txBox="1"/>
          <p:nvPr/>
        </p:nvSpPr>
        <p:spPr>
          <a:xfrm>
            <a:off x="1795616" y="2931886"/>
            <a:ext cx="335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Recurrent neural network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5CE5B9-7D15-4139-BFD7-31E7EC18B915}"/>
              </a:ext>
            </a:extLst>
          </p:cNvPr>
          <p:cNvSpPr txBox="1"/>
          <p:nvPr/>
        </p:nvSpPr>
        <p:spPr>
          <a:xfrm>
            <a:off x="1766588" y="3759200"/>
            <a:ext cx="358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Long short-term memory</a:t>
            </a:r>
            <a:r>
              <a:rPr lang="en-IN" sz="2000" dirty="0"/>
              <a:t> 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0345DA-89AF-47EF-B17F-470CAA313B7B}"/>
              </a:ext>
            </a:extLst>
          </p:cNvPr>
          <p:cNvSpPr txBox="1"/>
          <p:nvPr/>
        </p:nvSpPr>
        <p:spPr>
          <a:xfrm>
            <a:off x="1083306" y="215654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79D59A-F569-46CD-999E-36D98D6E8FF9}"/>
              </a:ext>
            </a:extLst>
          </p:cNvPr>
          <p:cNvSpPr txBox="1"/>
          <p:nvPr/>
        </p:nvSpPr>
        <p:spPr>
          <a:xfrm>
            <a:off x="1083306" y="294463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FED101-C5C0-4559-8FD8-D16A9A9B85B1}"/>
              </a:ext>
            </a:extLst>
          </p:cNvPr>
          <p:cNvSpPr txBox="1"/>
          <p:nvPr/>
        </p:nvSpPr>
        <p:spPr>
          <a:xfrm>
            <a:off x="1083306" y="3732731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9ACC3B6E-B7E3-4A60-9434-9B53A34F7809}"/>
              </a:ext>
            </a:extLst>
          </p:cNvPr>
          <p:cNvSpPr/>
          <p:nvPr/>
        </p:nvSpPr>
        <p:spPr>
          <a:xfrm flipH="1">
            <a:off x="4749549" y="571300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10">
            <a:extLst>
              <a:ext uri="{FF2B5EF4-FFF2-40B4-BE49-F238E27FC236}">
                <a16:creationId xmlns:a16="http://schemas.microsoft.com/office/drawing/2014/main" id="{C6EBDF2E-72F6-4067-9BC2-6E2AC858B803}"/>
              </a:ext>
            </a:extLst>
          </p:cNvPr>
          <p:cNvSpPr/>
          <p:nvPr/>
        </p:nvSpPr>
        <p:spPr>
          <a:xfrm>
            <a:off x="9604740" y="344146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6">
            <a:extLst>
              <a:ext uri="{FF2B5EF4-FFF2-40B4-BE49-F238E27FC236}">
                <a16:creationId xmlns:a16="http://schemas.microsoft.com/office/drawing/2014/main" id="{F0D82BF7-AF76-483D-9AF0-5AF3B4D11C9E}"/>
              </a:ext>
            </a:extLst>
          </p:cNvPr>
          <p:cNvSpPr/>
          <p:nvPr/>
        </p:nvSpPr>
        <p:spPr>
          <a:xfrm>
            <a:off x="10701298" y="222337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D85C1016-C4F1-4EA3-89F5-B90D2789BB47}"/>
              </a:ext>
            </a:extLst>
          </p:cNvPr>
          <p:cNvSpPr/>
          <p:nvPr/>
        </p:nvSpPr>
        <p:spPr>
          <a:xfrm rot="2700000">
            <a:off x="7440853" y="438750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962" name="AutoShape 2" descr="Networking - Deep Neural Network Icon - Free Transparent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64" name="AutoShape 4" descr="Networking - Deep Neural Network Icon - Free Transparent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66" name="AutoShape 6" descr="Free Download Neural Networks Illustration Png Clipart - Neural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70" name="Picture 10" descr="Neural Network Icons - Download Free Vector Icons | Noun Proj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2546" y="3863975"/>
            <a:ext cx="2994025" cy="2994025"/>
          </a:xfrm>
          <a:prstGeom prst="rect">
            <a:avLst/>
          </a:prstGeom>
          <a:noFill/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5D84785-722F-4D57-8985-B0D272038B74}"/>
              </a:ext>
            </a:extLst>
          </p:cNvPr>
          <p:cNvSpPr txBox="1"/>
          <p:nvPr/>
        </p:nvSpPr>
        <p:spPr>
          <a:xfrm>
            <a:off x="8139287" y="6519446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123686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IN" dirty="0"/>
              <a:t>How AI can help - image captioning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6DD484-106A-46AC-93BE-7044AF241F2D}"/>
              </a:ext>
            </a:extLst>
          </p:cNvPr>
          <p:cNvSpPr txBox="1"/>
          <p:nvPr/>
        </p:nvSpPr>
        <p:spPr>
          <a:xfrm>
            <a:off x="3626650" y="2197655"/>
            <a:ext cx="6072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The video stream captured in front of the person can be sampled at intervals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D96833-621F-4749-BB9C-9E41B084618E}"/>
              </a:ext>
            </a:extLst>
          </p:cNvPr>
          <p:cNvSpPr txBox="1"/>
          <p:nvPr/>
        </p:nvSpPr>
        <p:spPr>
          <a:xfrm>
            <a:off x="3597621" y="3911737"/>
            <a:ext cx="607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The image frames can be processed for feature matrix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1E07FF-AF6E-4C5E-92F9-AD8F142570B1}"/>
              </a:ext>
            </a:extLst>
          </p:cNvPr>
          <p:cNvSpPr txBox="1"/>
          <p:nvPr/>
        </p:nvSpPr>
        <p:spPr>
          <a:xfrm>
            <a:off x="3626650" y="5206328"/>
            <a:ext cx="6072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The image frames and CNN output can be fed to an LSTM based RNN to generate meaningful caption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Rounded Rectangle 2">
            <a:extLst>
              <a:ext uri="{FF2B5EF4-FFF2-40B4-BE49-F238E27FC236}">
                <a16:creationId xmlns:a16="http://schemas.microsoft.com/office/drawing/2014/main" id="{92F59D3A-2980-4E7E-9728-2F611A19017E}"/>
              </a:ext>
            </a:extLst>
          </p:cNvPr>
          <p:cNvSpPr/>
          <p:nvPr/>
        </p:nvSpPr>
        <p:spPr>
          <a:xfrm>
            <a:off x="936607" y="1963130"/>
            <a:ext cx="10318204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1" name="Rounded Rectangle 5">
            <a:extLst>
              <a:ext uri="{FF2B5EF4-FFF2-40B4-BE49-F238E27FC236}">
                <a16:creationId xmlns:a16="http://schemas.microsoft.com/office/drawing/2014/main" id="{90B69E71-0596-4C06-9635-5D8F57AC7A96}"/>
              </a:ext>
            </a:extLst>
          </p:cNvPr>
          <p:cNvSpPr/>
          <p:nvPr/>
        </p:nvSpPr>
        <p:spPr>
          <a:xfrm>
            <a:off x="948584" y="3474013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3" name="Rounded Rectangle 7">
            <a:extLst>
              <a:ext uri="{FF2B5EF4-FFF2-40B4-BE49-F238E27FC236}">
                <a16:creationId xmlns:a16="http://schemas.microsoft.com/office/drawing/2014/main" id="{1E834F24-3034-4D19-9213-64DE3DF14F0C}"/>
              </a:ext>
            </a:extLst>
          </p:cNvPr>
          <p:cNvSpPr/>
          <p:nvPr/>
        </p:nvSpPr>
        <p:spPr>
          <a:xfrm>
            <a:off x="948584" y="4971803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5058" name="Picture 2" descr="Clip, film, movie, multimedia, play, stream, video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9289" y="2220686"/>
            <a:ext cx="825727" cy="825727"/>
          </a:xfrm>
          <a:prstGeom prst="rect">
            <a:avLst/>
          </a:prstGeom>
          <a:noFill/>
        </p:spPr>
      </p:pic>
      <p:pic>
        <p:nvPicPr>
          <p:cNvPr id="45060" name="Picture 4" descr="Imag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176" y="3637418"/>
            <a:ext cx="947510" cy="947510"/>
          </a:xfrm>
          <a:prstGeom prst="rect">
            <a:avLst/>
          </a:prstGeom>
          <a:noFill/>
        </p:spPr>
      </p:pic>
      <p:sp>
        <p:nvSpPr>
          <p:cNvPr id="45062" name="AutoShape 6" descr="Deep learning - Free electronic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064" name="Picture 8" descr="Ai, artificial intelligence, connection, deep learning, machine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4147" y="5036456"/>
            <a:ext cx="1130529" cy="1130529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87E528-7B09-4312-A08E-C1E1E4790E57}"/>
              </a:ext>
            </a:extLst>
          </p:cNvPr>
          <p:cNvSpPr txBox="1"/>
          <p:nvPr/>
        </p:nvSpPr>
        <p:spPr>
          <a:xfrm>
            <a:off x="8139287" y="6519446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308168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IN" dirty="0"/>
              <a:t>How AI can help - Semantic text similarity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6DD484-106A-46AC-93BE-7044AF241F2D}"/>
              </a:ext>
            </a:extLst>
          </p:cNvPr>
          <p:cNvSpPr txBox="1"/>
          <p:nvPr/>
        </p:nvSpPr>
        <p:spPr>
          <a:xfrm>
            <a:off x="3309258" y="2110569"/>
            <a:ext cx="662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The new caption along with older caption are checked for semantic text similarity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Rounded Rectangle 2">
            <a:extLst>
              <a:ext uri="{FF2B5EF4-FFF2-40B4-BE49-F238E27FC236}">
                <a16:creationId xmlns:a16="http://schemas.microsoft.com/office/drawing/2014/main" id="{92F59D3A-2980-4E7E-9728-2F611A19017E}"/>
              </a:ext>
            </a:extLst>
          </p:cNvPr>
          <p:cNvSpPr/>
          <p:nvPr/>
        </p:nvSpPr>
        <p:spPr>
          <a:xfrm>
            <a:off x="936607" y="1963130"/>
            <a:ext cx="10318204" cy="93972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1" name="Rounded Rectangle 5">
            <a:extLst>
              <a:ext uri="{FF2B5EF4-FFF2-40B4-BE49-F238E27FC236}">
                <a16:creationId xmlns:a16="http://schemas.microsoft.com/office/drawing/2014/main" id="{90B69E71-0596-4C06-9635-5D8F57AC7A96}"/>
              </a:ext>
            </a:extLst>
          </p:cNvPr>
          <p:cNvSpPr/>
          <p:nvPr/>
        </p:nvSpPr>
        <p:spPr>
          <a:xfrm>
            <a:off x="963099" y="3125670"/>
            <a:ext cx="10305646" cy="923815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3" name="Rounded Rectangle 7">
            <a:extLst>
              <a:ext uri="{FF2B5EF4-FFF2-40B4-BE49-F238E27FC236}">
                <a16:creationId xmlns:a16="http://schemas.microsoft.com/office/drawing/2014/main" id="{1E834F24-3034-4D19-9213-64DE3DF14F0C}"/>
              </a:ext>
            </a:extLst>
          </p:cNvPr>
          <p:cNvSpPr/>
          <p:nvPr/>
        </p:nvSpPr>
        <p:spPr>
          <a:xfrm>
            <a:off x="948584" y="4275118"/>
            <a:ext cx="10305646" cy="979054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5062" name="AutoShape 6" descr="Deep learning - Free electronic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92F59D3A-2980-4E7E-9728-2F611A19017E}"/>
              </a:ext>
            </a:extLst>
          </p:cNvPr>
          <p:cNvSpPr/>
          <p:nvPr/>
        </p:nvSpPr>
        <p:spPr>
          <a:xfrm>
            <a:off x="943864" y="5540902"/>
            <a:ext cx="10318204" cy="93972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6DD484-106A-46AC-93BE-7044AF241F2D}"/>
              </a:ext>
            </a:extLst>
          </p:cNvPr>
          <p:cNvSpPr txBox="1"/>
          <p:nvPr/>
        </p:nvSpPr>
        <p:spPr>
          <a:xfrm>
            <a:off x="3285564" y="3249940"/>
            <a:ext cx="6072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Both captions are converted to vectors using word to vector or similar embeddings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DD484-106A-46AC-93BE-7044AF241F2D}"/>
              </a:ext>
            </a:extLst>
          </p:cNvPr>
          <p:cNvSpPr txBox="1"/>
          <p:nvPr/>
        </p:nvSpPr>
        <p:spPr>
          <a:xfrm>
            <a:off x="3329107" y="4614282"/>
            <a:ext cx="607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The cosine difference between the vectors are calculated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DD484-106A-46AC-93BE-7044AF241F2D}"/>
              </a:ext>
            </a:extLst>
          </p:cNvPr>
          <p:cNvSpPr txBox="1"/>
          <p:nvPr/>
        </p:nvSpPr>
        <p:spPr>
          <a:xfrm>
            <a:off x="3343621" y="5862512"/>
            <a:ext cx="758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In case of significant difference the new caption is converted to speech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946" name="AutoShape 2" descr="Closed Caption logo - Free logo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948" name="Picture 4" descr="Accessibility, caption, closed, closed caption, deaf, diversity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691" y="2013406"/>
            <a:ext cx="962024" cy="962024"/>
          </a:xfrm>
          <a:prstGeom prst="rect">
            <a:avLst/>
          </a:prstGeom>
          <a:noFill/>
        </p:spPr>
      </p:pic>
      <p:sp>
        <p:nvSpPr>
          <p:cNvPr id="82950" name="AutoShape 6" descr="Left arrow - Free arrow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52" name="AutoShape 8" descr="Redo Arrow - Free arrow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954" name="Picture 10" descr="Arrow, back, back arrow, left, left arrow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3177" y="3143930"/>
            <a:ext cx="860424" cy="860424"/>
          </a:xfrm>
          <a:prstGeom prst="rect">
            <a:avLst/>
          </a:prstGeom>
          <a:noFill/>
        </p:spPr>
      </p:pic>
      <p:pic>
        <p:nvPicPr>
          <p:cNvPr id="82956" name="Picture 12" descr="Cos, cosine, graph, line, sine, wave, waves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7688" y="4383314"/>
            <a:ext cx="767671" cy="767671"/>
          </a:xfrm>
          <a:prstGeom prst="rect">
            <a:avLst/>
          </a:prstGeom>
          <a:noFill/>
        </p:spPr>
      </p:pic>
      <p:pic>
        <p:nvPicPr>
          <p:cNvPr id="13314" name="Picture 2" descr="File:Headphone icon.svg - Wikiped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8661" y="5627461"/>
            <a:ext cx="816882" cy="81688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89AD98-B468-4B1A-BE09-C45B50B3BCC9}"/>
              </a:ext>
            </a:extLst>
          </p:cNvPr>
          <p:cNvSpPr txBox="1"/>
          <p:nvPr/>
        </p:nvSpPr>
        <p:spPr>
          <a:xfrm>
            <a:off x="8139287" y="6519446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Sources : allppt.com, unspalsh.com</a:t>
            </a:r>
          </a:p>
        </p:txBody>
      </p:sp>
    </p:spTree>
    <p:extLst>
      <p:ext uri="{BB962C8B-B14F-4D97-AF65-F5344CB8AC3E}">
        <p14:creationId xmlns:p14="http://schemas.microsoft.com/office/powerpoint/2010/main" val="30816823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9339</TotalTime>
  <Words>611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Windows User</cp:lastModifiedBy>
  <cp:revision>189</cp:revision>
  <dcterms:created xsi:type="dcterms:W3CDTF">2018-04-24T17:14:44Z</dcterms:created>
  <dcterms:modified xsi:type="dcterms:W3CDTF">2020-05-11T08:59:30Z</dcterms:modified>
</cp:coreProperties>
</file>